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19"/>
  </p:notesMasterIdLst>
  <p:handoutMasterIdLst>
    <p:handoutMasterId r:id="rId20"/>
  </p:handoutMasterIdLst>
  <p:sldIdLst>
    <p:sldId id="257" r:id="rId2"/>
    <p:sldId id="323" r:id="rId3"/>
    <p:sldId id="339" r:id="rId4"/>
    <p:sldId id="324" r:id="rId5"/>
    <p:sldId id="340" r:id="rId6"/>
    <p:sldId id="347" r:id="rId7"/>
    <p:sldId id="350" r:id="rId8"/>
    <p:sldId id="341" r:id="rId9"/>
    <p:sldId id="342" r:id="rId10"/>
    <p:sldId id="343" r:id="rId11"/>
    <p:sldId id="344" r:id="rId12"/>
    <p:sldId id="345" r:id="rId13"/>
    <p:sldId id="326" r:id="rId14"/>
    <p:sldId id="351" r:id="rId15"/>
    <p:sldId id="346" r:id="rId16"/>
    <p:sldId id="349" r:id="rId17"/>
    <p:sldId id="264" r:id="rId18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2C1FE"/>
    <a:srgbClr val="A2FFA3"/>
    <a:srgbClr val="FFFF99"/>
    <a:srgbClr val="FFFF66"/>
    <a:srgbClr val="FCFEB9"/>
    <a:srgbClr val="CECECE"/>
    <a:srgbClr val="C1CEFF"/>
    <a:srgbClr val="D1D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5" autoAdjust="0"/>
    <p:restoredTop sz="94702" autoAdjust="0"/>
  </p:normalViewPr>
  <p:slideViewPr>
    <p:cSldViewPr snapToGrid="0">
      <p:cViewPr varScale="1">
        <p:scale>
          <a:sx n="72" d="100"/>
          <a:sy n="72" d="100"/>
        </p:scale>
        <p:origin x="175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8D1D820-DAEC-4CC1-95D5-2D7FDA634FA1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1440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notes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7381BA68-BC59-4A59-9827-B63CD359E84C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4242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FFA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charset="0"/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562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380748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3335211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769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4138613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1483206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866073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3055886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3500746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319819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4184285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FFA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800" baseline="0" dirty="0"/>
              <a:t>CT017-3-1  Introduction to Artificial Intelligence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>
                <a:latin typeface="Calibri" pitchFamily="34" charset="0"/>
                <a:cs typeface="Calibri" pitchFamily="34" charset="0"/>
              </a:rPr>
              <a:t>Computer Vision</a:t>
            </a: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6454916" y="6604276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r>
              <a:rPr lang="en-GB" sz="800" dirty="0">
                <a:latin typeface="Calibri" pitchFamily="34" charset="0"/>
                <a:cs typeface="Calibri" pitchFamily="34" charset="0"/>
              </a:rPr>
              <a:t>Slides </a:t>
            </a:r>
            <a:fld id="{6607A4B9-733F-4297-97D4-9FD10F23FE3F}" type="slidenum">
              <a:rPr lang="en-GB" sz="800" smtClean="0">
                <a:latin typeface="Calibri" pitchFamily="34" charset="0"/>
                <a:cs typeface="Calibri" pitchFamily="34" charset="0"/>
              </a:rPr>
              <a:t>‹#›</a:t>
            </a:fld>
            <a:r>
              <a:rPr lang="en-GB" sz="800" dirty="0">
                <a:latin typeface="Calibri" pitchFamily="34" charset="0"/>
                <a:cs typeface="Calibri" pitchFamily="34" charset="0"/>
              </a:rPr>
              <a:t> of 37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Fq1SEqNT-7c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9-8Js62wzQs&amp;t=24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Fq1SEqNT-7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4900" y="3562815"/>
            <a:ext cx="6769100" cy="1752600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Computer Vision</a:t>
            </a:r>
          </a:p>
        </p:txBody>
      </p:sp>
      <p:sp>
        <p:nvSpPr>
          <p:cNvPr id="5" name="Text Box 6"/>
          <p:cNvSpPr txBox="1">
            <a:spLocks noGrp="1" noChangeArrowheads="1"/>
          </p:cNvSpPr>
          <p:nvPr>
            <p:ph type="ctrTitle"/>
          </p:nvPr>
        </p:nvSpPr>
        <p:spPr bwMode="auto">
          <a:xfrm>
            <a:off x="2389188" y="2241361"/>
            <a:ext cx="675481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800" dirty="0"/>
              <a:t>Introduction to AI </a:t>
            </a:r>
          </a:p>
          <a:p>
            <a:r>
              <a:rPr lang="en-US" sz="1400" dirty="0"/>
              <a:t>CT017-3-1 </a:t>
            </a:r>
            <a:r>
              <a:rPr lang="en-US" sz="1400" dirty="0" err="1"/>
              <a:t>Ver</a:t>
            </a:r>
            <a:r>
              <a:rPr lang="en-US" sz="1400" dirty="0"/>
              <a:t> 1.0</a:t>
            </a:r>
          </a:p>
        </p:txBody>
      </p:sp>
    </p:spTree>
    <p:extLst>
      <p:ext uri="{BB962C8B-B14F-4D97-AF65-F5344CB8AC3E}">
        <p14:creationId xmlns:p14="http://schemas.microsoft.com/office/powerpoint/2010/main" val="1102729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areas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/>
              <a:t>Augmented and mixed reality technologies are increasingly being implemented in smartphones and tablets.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Additionally, smart glasses are also becoming more widely available.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All of this requires computer vision to help determine the location, detect objects and establish the depth or dimensions of the virtual world.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/>
              <a:t>Slide ‹#› of 13</a:t>
            </a:r>
          </a:p>
        </p:txBody>
      </p:sp>
    </p:spTree>
    <p:extLst>
      <p:ext uri="{BB962C8B-B14F-4D97-AF65-F5344CB8AC3E}">
        <p14:creationId xmlns:p14="http://schemas.microsoft.com/office/powerpoint/2010/main" val="85267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country using face recognition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China using face recognition systems</a:t>
            </a:r>
          </a:p>
          <a:p>
            <a:pPr algn="just"/>
            <a:r>
              <a:rPr lang="en-US" dirty="0"/>
              <a:t>https://www.youtube.com/watch?v=pNf4-d6fDoY</a:t>
            </a:r>
          </a:p>
          <a:p>
            <a:r>
              <a:rPr lang="en-US" dirty="0"/>
              <a:t>Next-Level Surveillance: China Embraces Facial Recognition</a:t>
            </a:r>
          </a:p>
          <a:p>
            <a:r>
              <a:rPr lang="en-US" dirty="0">
                <a:hlinkClick r:id="rId2"/>
              </a:rPr>
              <a:t>https://www.youtube.com/watch?v=Fq1SEqNT-7c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/>
              <a:t>Slide ‹#› of 13</a:t>
            </a:r>
          </a:p>
        </p:txBody>
      </p:sp>
    </p:spTree>
    <p:extLst>
      <p:ext uri="{BB962C8B-B14F-4D97-AF65-F5344CB8AC3E}">
        <p14:creationId xmlns:p14="http://schemas.microsoft.com/office/powerpoint/2010/main" val="3469581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China use to fight corona?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Biggest country that uses face recognition system is china</a:t>
            </a:r>
          </a:p>
          <a:p>
            <a:endParaRPr lang="en-US" dirty="0"/>
          </a:p>
          <a:p>
            <a:r>
              <a:rPr lang="en-US" dirty="0"/>
              <a:t>https://www.youtube.com/watch?v=1MLGQL5pbbM&amp;t=125s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/>
              <a:t>Slide ‹#› of 13</a:t>
            </a:r>
          </a:p>
        </p:txBody>
      </p:sp>
    </p:spTree>
    <p:extLst>
      <p:ext uri="{BB962C8B-B14F-4D97-AF65-F5344CB8AC3E}">
        <p14:creationId xmlns:p14="http://schemas.microsoft.com/office/powerpoint/2010/main" val="3697338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processing transformations such as sharpening, smoothing , stretching and contrasting on an image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https://www.youtube.com/watch?v=9-8Js62wzQs&amp;t=24s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/>
              <a:t>Slide ‹#› of 13</a:t>
            </a:r>
          </a:p>
        </p:txBody>
      </p:sp>
    </p:spTree>
    <p:extLst>
      <p:ext uri="{BB962C8B-B14F-4D97-AF65-F5344CB8AC3E}">
        <p14:creationId xmlns:p14="http://schemas.microsoft.com/office/powerpoint/2010/main" val="571711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/>
              <a:t>Slide ‹#› of 13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6858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03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Is computer vision really AI?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ability to learn : YES - some systems are able to improve their recognition capability with time - the more "trees" they see examples of, the more likely they are to </a:t>
            </a:r>
            <a:r>
              <a:rPr lang="en-US" sz="2000" dirty="0" err="1"/>
              <a:t>recognise</a:t>
            </a:r>
            <a:r>
              <a:rPr lang="en-US" sz="2000" dirty="0"/>
              <a:t> another "tree" in the future;</a:t>
            </a:r>
          </a:p>
          <a:p>
            <a:r>
              <a:rPr lang="en-US" sz="2000" dirty="0"/>
              <a:t>use of language : NO </a:t>
            </a:r>
          </a:p>
          <a:p>
            <a:r>
              <a:rPr lang="en-US" sz="2000" dirty="0"/>
              <a:t>vision : obviously YES!</a:t>
            </a:r>
          </a:p>
          <a:p>
            <a:r>
              <a:rPr lang="en-US" sz="2000" dirty="0"/>
              <a:t>problem solving : NO - although the purpose of vision systems is to make it possible for computer systems to operate in problem-solving environments independently of humans;</a:t>
            </a:r>
          </a:p>
          <a:p>
            <a:r>
              <a:rPr lang="en-US" sz="2000" dirty="0"/>
              <a:t>adapting to new situations : YES - the ideal vision system would be able to cope with completely unfamiliar scenes, just as the human eye and brain can.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/>
              <a:t>Slide ‹#› of 13</a:t>
            </a:r>
          </a:p>
        </p:txBody>
      </p:sp>
    </p:spTree>
    <p:extLst>
      <p:ext uri="{BB962C8B-B14F-4D97-AF65-F5344CB8AC3E}">
        <p14:creationId xmlns:p14="http://schemas.microsoft.com/office/powerpoint/2010/main" val="166950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1)How is an image captured in vision system?</a:t>
            </a:r>
          </a:p>
          <a:p>
            <a:pPr marL="0" indent="0">
              <a:buNone/>
            </a:pPr>
            <a:r>
              <a:rPr lang="en-US" sz="2000" dirty="0"/>
              <a:t>2)What features of vision system enable them to recognize image</a:t>
            </a:r>
          </a:p>
          <a:p>
            <a:pPr marL="0" indent="0">
              <a:buNone/>
            </a:pPr>
            <a:r>
              <a:rPr lang="en-US" sz="2000" dirty="0"/>
              <a:t>3)How are artificial neural systems used with vision system?</a:t>
            </a:r>
          </a:p>
          <a:p>
            <a:pPr marL="0" indent="0">
              <a:buNone/>
            </a:pPr>
            <a:r>
              <a:rPr lang="en-US" sz="2000" dirty="0"/>
              <a:t>4)What advantages do vision systems bring to the production line?</a:t>
            </a:r>
          </a:p>
          <a:p>
            <a:pPr marL="0" indent="0">
              <a:buNone/>
            </a:pPr>
            <a:r>
              <a:rPr lang="en-US" sz="2000" dirty="0"/>
              <a:t>5)Describe a military use of vision systems</a:t>
            </a:r>
          </a:p>
          <a:p>
            <a:pPr marL="0" indent="0">
              <a:buNone/>
            </a:pPr>
            <a:r>
              <a:rPr lang="en-US" sz="2000" dirty="0"/>
              <a:t>6)How are vision systems used with expert system in </a:t>
            </a:r>
            <a:r>
              <a:rPr lang="en-US" sz="2000"/>
              <a:t>the analysis </a:t>
            </a:r>
            <a:r>
              <a:rPr lang="en-US" sz="2000" dirty="0"/>
              <a:t>of satellite images?</a:t>
            </a:r>
          </a:p>
          <a:p>
            <a:pPr marL="0" indent="0">
              <a:buNone/>
            </a:pPr>
            <a:r>
              <a:rPr lang="en-US" sz="2000" dirty="0"/>
              <a:t>7)How can vision systems combine with expert systems to help in the field of medicine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/>
              <a:t>Slide ‹#› of 13</a:t>
            </a:r>
          </a:p>
        </p:txBody>
      </p:sp>
    </p:spTree>
    <p:extLst>
      <p:ext uri="{BB962C8B-B14F-4D97-AF65-F5344CB8AC3E}">
        <p14:creationId xmlns:p14="http://schemas.microsoft.com/office/powerpoint/2010/main" val="2849813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/>
              <a:t>Slide ‹#› of 13</a:t>
            </a:r>
            <a:endParaRPr lang="en-GB" dirty="0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93095" y="522972"/>
            <a:ext cx="68275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latin typeface="Century Gothic" panose="020B0502020202020204" pitchFamily="34" charset="0"/>
                <a:ea typeface="新細明體" pitchFamily="18" charset="-120"/>
              </a:rPr>
              <a:t>Question and Answer Session</a:t>
            </a:r>
            <a:endParaRPr lang="en-US" altLang="zh-TW" u="sng" dirty="0">
              <a:latin typeface="Century Gothic" panose="020B0502020202020204" pitchFamily="34" charset="0"/>
              <a:ea typeface="新細明體" pitchFamily="18" charset="-12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590800" y="2286000"/>
            <a:ext cx="496887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9600" dirty="0">
                <a:ea typeface="新細明體" pitchFamily="18" charset="-12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685530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&amp; Structure of the Lesson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Computer Vision?</a:t>
            </a:r>
          </a:p>
          <a:p>
            <a:r>
              <a:rPr lang="en-US" dirty="0"/>
              <a:t>How Does Computer Vision Work?</a:t>
            </a:r>
          </a:p>
          <a:p>
            <a:r>
              <a:rPr lang="en-US" dirty="0"/>
              <a:t>What are Computer Vision Applications?</a:t>
            </a:r>
          </a:p>
          <a:p>
            <a:r>
              <a:rPr lang="en-US" dirty="0"/>
              <a:t>What are the Challenges of Computer Vision?</a:t>
            </a:r>
          </a:p>
          <a:p>
            <a:r>
              <a:rPr lang="en-US" dirty="0"/>
              <a:t>Computer Vision Applications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/>
              <a:t>Slide ‹#› of 13</a:t>
            </a:r>
          </a:p>
        </p:txBody>
      </p:sp>
    </p:spTree>
    <p:extLst>
      <p:ext uri="{BB962C8B-B14F-4D97-AF65-F5344CB8AC3E}">
        <p14:creationId xmlns:p14="http://schemas.microsoft.com/office/powerpoint/2010/main" val="573436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/>
              <a:t>Slide ‹#› of 13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073" y="387372"/>
            <a:ext cx="8492180" cy="539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849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/>
              <a:t>Can analyses images and videos to produce the desired results in real time</a:t>
            </a:r>
          </a:p>
          <a:p>
            <a:pPr algn="just"/>
            <a:r>
              <a:rPr lang="en-US" sz="2400" dirty="0"/>
              <a:t>Computer vision is a branch of artificial intelligence that enables computers to see and identify images, processing them as humans would. </a:t>
            </a:r>
          </a:p>
          <a:p>
            <a:pPr algn="just"/>
            <a:r>
              <a:rPr lang="en-US" sz="2400" dirty="0"/>
              <a:t>Using images from cameras and videos, deep learning models enable machines to accurately identify and classify the objects.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/>
              <a:t>Slide ‹#› of 13</a:t>
            </a:r>
          </a:p>
        </p:txBody>
      </p:sp>
    </p:spTree>
    <p:extLst>
      <p:ext uri="{BB962C8B-B14F-4D97-AF65-F5344CB8AC3E}">
        <p14:creationId xmlns:p14="http://schemas.microsoft.com/office/powerpoint/2010/main" val="127442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Does Computer Vision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/>
              <a:t>computer vision is a more high-level process. It deals with the analysis of an image. </a:t>
            </a:r>
          </a:p>
          <a:p>
            <a:pPr algn="just"/>
            <a:r>
              <a:rPr lang="en-US" sz="2400" dirty="0"/>
              <a:t>the input is an image while the output is the interpretation of an image. </a:t>
            </a:r>
          </a:p>
          <a:p>
            <a:pPr algn="just"/>
            <a:r>
              <a:rPr lang="en-US" sz="2400" dirty="0"/>
              <a:t>Computer vision works by identifying different components in the image.</a:t>
            </a:r>
          </a:p>
          <a:p>
            <a:pPr algn="just"/>
            <a:endParaRPr lang="en-US" sz="2400" dirty="0"/>
          </a:p>
          <a:p>
            <a:r>
              <a:rPr lang="en-US" sz="2400" dirty="0"/>
              <a:t>What is Computer Vision?</a:t>
            </a:r>
          </a:p>
          <a:p>
            <a:r>
              <a:rPr lang="en-US" sz="2400" dirty="0"/>
              <a:t>https://www.youtube.com/watch?v=xXgnmKcnyTg</a:t>
            </a:r>
            <a:br>
              <a:rPr lang="en-US" sz="2400" dirty="0"/>
            </a:br>
            <a:r>
              <a:rPr lang="en-US" sz="2400" dirty="0"/>
              <a:t>How is it to work? </a:t>
            </a:r>
          </a:p>
          <a:p>
            <a:r>
              <a:rPr lang="en-US" sz="2400" dirty="0"/>
              <a:t>https://www.youtube.com/watch?v=OcycT1Jwsns&amp;t=117s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/>
              <a:t>Slide ‹#› of 13</a:t>
            </a:r>
          </a:p>
        </p:txBody>
      </p:sp>
    </p:spTree>
    <p:extLst>
      <p:ext uri="{BB962C8B-B14F-4D97-AF65-F5344CB8AC3E}">
        <p14:creationId xmlns:p14="http://schemas.microsoft.com/office/powerpoint/2010/main" val="1294516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 – 5 stages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1. image </a:t>
            </a:r>
            <a:r>
              <a:rPr lang="en-US" sz="2400" dirty="0" err="1"/>
              <a:t>acuquistion</a:t>
            </a:r>
            <a:r>
              <a:rPr lang="en-US" sz="2400" dirty="0"/>
              <a:t> – digitization</a:t>
            </a:r>
          </a:p>
          <a:p>
            <a:pPr marL="0" indent="0">
              <a:buNone/>
            </a:pPr>
            <a:r>
              <a:rPr lang="en-US" sz="2400" dirty="0"/>
              <a:t>2 .Signal Processing</a:t>
            </a:r>
          </a:p>
          <a:p>
            <a:pPr marL="0" indent="0">
              <a:buNone/>
            </a:pPr>
            <a:r>
              <a:rPr lang="en-US" sz="2400" dirty="0"/>
              <a:t>3. edge detection</a:t>
            </a:r>
          </a:p>
          <a:p>
            <a:pPr marL="0" indent="0">
              <a:buNone/>
            </a:pPr>
            <a:r>
              <a:rPr lang="en-US" sz="2400" dirty="0"/>
              <a:t>4. Object recognition (pattern matching)</a:t>
            </a:r>
          </a:p>
          <a:p>
            <a:pPr marL="0" indent="0">
              <a:buNone/>
            </a:pPr>
            <a:r>
              <a:rPr lang="en-US" sz="2400" dirty="0"/>
              <a:t>5. Image understanding</a:t>
            </a: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/>
              <a:t>Slide ‹#› of 13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968" y="4289425"/>
            <a:ext cx="690562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809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/>
              <a:t>Slide ‹#› of 13</a:t>
            </a: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C9FA1928-8ACB-4238-8FB5-95135CCC2C51}"/>
              </a:ext>
            </a:extLst>
          </p:cNvPr>
          <p:cNvSpPr/>
          <p:nvPr/>
        </p:nvSpPr>
        <p:spPr bwMode="auto">
          <a:xfrm>
            <a:off x="649357" y="2438400"/>
            <a:ext cx="2279373" cy="2722562"/>
          </a:xfrm>
          <a:prstGeom prst="can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6C10CB2-B1BC-4C53-A8BE-C36A511BEB2B}"/>
              </a:ext>
            </a:extLst>
          </p:cNvPr>
          <p:cNvSpPr/>
          <p:nvPr/>
        </p:nvSpPr>
        <p:spPr bwMode="auto">
          <a:xfrm>
            <a:off x="5943254" y="1707046"/>
            <a:ext cx="1551195" cy="1643269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C2E92A-742E-41AA-83D5-EB3F481C9B75}"/>
              </a:ext>
            </a:extLst>
          </p:cNvPr>
          <p:cNvSpPr/>
          <p:nvPr/>
        </p:nvSpPr>
        <p:spPr bwMode="auto">
          <a:xfrm>
            <a:off x="6069494" y="3629715"/>
            <a:ext cx="1298713" cy="196132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9E5D46C-13F9-412D-B52B-927008C38B6D}"/>
              </a:ext>
            </a:extLst>
          </p:cNvPr>
          <p:cNvSpPr/>
          <p:nvPr/>
        </p:nvSpPr>
        <p:spPr bwMode="auto">
          <a:xfrm>
            <a:off x="5943254" y="5792373"/>
            <a:ext cx="1551195" cy="88127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511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are then </a:t>
            </a:r>
            <a:r>
              <a:rPr lang="en-US" dirty="0" err="1"/>
              <a:t>analysed</a:t>
            </a:r>
            <a:r>
              <a:rPr lang="en-US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 simple application sees computer vision identifying the edges in an image.</a:t>
            </a:r>
          </a:p>
          <a:p>
            <a:r>
              <a:rPr lang="en-US" sz="2400" dirty="0"/>
              <a:t>Computer vision enables pattern recognition or shapes to be identified.</a:t>
            </a:r>
          </a:p>
          <a:p>
            <a:r>
              <a:rPr lang="en-US" sz="2400" dirty="0"/>
              <a:t>More advanced applications allow for animals or people to be </a:t>
            </a:r>
            <a:r>
              <a:rPr lang="en-US" sz="2400" dirty="0" err="1"/>
              <a:t>recognised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/>
              <a:t>Slide ‹#› of 13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850" y="3814411"/>
            <a:ext cx="4881171" cy="280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372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Computer Vision Applications?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/>
              <a:t>Applications of computer vision range from automation in self-driving vehicles to developing accurate </a:t>
            </a:r>
          </a:p>
          <a:p>
            <a:pPr algn="just"/>
            <a:r>
              <a:rPr lang="en-US" sz="2400" dirty="0"/>
              <a:t>facial recognition software to inspecting bottles in a manufacturing production line to controlling robots, to organizing information for example indexing databases of images.</a:t>
            </a:r>
          </a:p>
          <a:p>
            <a:pPr algn="just"/>
            <a:r>
              <a:rPr lang="en-US" sz="2400" dirty="0"/>
              <a:t>China using face recognition systems</a:t>
            </a:r>
          </a:p>
          <a:p>
            <a:pPr algn="just"/>
            <a:r>
              <a:rPr lang="en-US" sz="2400" dirty="0"/>
              <a:t>https://www.youtube.com/watch?v=pNf4-d6fDoY</a:t>
            </a:r>
          </a:p>
          <a:p>
            <a:r>
              <a:rPr lang="en-US" sz="2400" dirty="0"/>
              <a:t>Next-Level Surveillance: China Embraces Facial Recognition</a:t>
            </a:r>
          </a:p>
          <a:p>
            <a:r>
              <a:rPr lang="en-US" sz="2400" dirty="0">
                <a:hlinkClick r:id="rId2"/>
              </a:rPr>
              <a:t>https://www.youtube.com/watch?v=Fq1SEqNT-7c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/>
              <a:t>Slide ‹#› of 13</a:t>
            </a:r>
          </a:p>
        </p:txBody>
      </p:sp>
    </p:spTree>
    <p:extLst>
      <p:ext uri="{BB962C8B-B14F-4D97-AF65-F5344CB8AC3E}">
        <p14:creationId xmlns:p14="http://schemas.microsoft.com/office/powerpoint/2010/main" val="524077640"/>
      </p:ext>
    </p:extLst>
  </p:cSld>
  <p:clrMapOvr>
    <a:masterClrMapping/>
  </p:clrMapOvr>
</p:sld>
</file>

<file path=ppt/theme/theme1.xml><?xml version="1.0" encoding="utf-8"?>
<a:theme xmlns:a="http://schemas.openxmlformats.org/drawingml/2006/main" name="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4C3AFB570E7C147A6CB873E0E3D80DF" ma:contentTypeVersion="3" ma:contentTypeDescription="Create a new document." ma:contentTypeScope="" ma:versionID="83b583b6a61994f9ff2ae70cf2c382a0">
  <xsd:schema xmlns:xsd="http://www.w3.org/2001/XMLSchema" xmlns:xs="http://www.w3.org/2001/XMLSchema" xmlns:p="http://schemas.microsoft.com/office/2006/metadata/properties" xmlns:ns2="8e5a3d33-c4d0-481b-997b-1f4a76a778ea" targetNamespace="http://schemas.microsoft.com/office/2006/metadata/properties" ma:root="true" ma:fieldsID="4b1aa29d78dbd2056688d14b8cead521" ns2:_="">
    <xsd:import namespace="8e5a3d33-c4d0-481b-997b-1f4a76a778e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5a3d33-c4d0-481b-997b-1f4a76a778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5E4225A-2633-4587-8099-8664761B51C5}"/>
</file>

<file path=customXml/itemProps2.xml><?xml version="1.0" encoding="utf-8"?>
<ds:datastoreItem xmlns:ds="http://schemas.openxmlformats.org/officeDocument/2006/customXml" ds:itemID="{CE8DD715-6E61-42C4-B470-669427CBCC51}"/>
</file>

<file path=customXml/itemProps3.xml><?xml version="1.0" encoding="utf-8"?>
<ds:datastoreItem xmlns:ds="http://schemas.openxmlformats.org/officeDocument/2006/customXml" ds:itemID="{B872DE2F-1268-4838-A030-4B3456D0E7F6}"/>
</file>

<file path=docProps/app.xml><?xml version="1.0" encoding="utf-8"?>
<Properties xmlns="http://schemas.openxmlformats.org/officeDocument/2006/extended-properties" xmlns:vt="http://schemas.openxmlformats.org/officeDocument/2006/docPropsVTypes">
  <Template>APUtemplate-Level_1 (7)</Template>
  <TotalTime>228</TotalTime>
  <Pages>11</Pages>
  <Words>786</Words>
  <Application>Microsoft Office PowerPoint</Application>
  <PresentationFormat>On-screen Show (4:3)</PresentationFormat>
  <Paragraphs>90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Century Gothic</vt:lpstr>
      <vt:lpstr>UCTI-Template-foundation-level</vt:lpstr>
      <vt:lpstr>Introduction to AI  CT017-3-1 Ver 1.0</vt:lpstr>
      <vt:lpstr>Topic &amp; Structure of the Lesson</vt:lpstr>
      <vt:lpstr>PowerPoint Presentation</vt:lpstr>
      <vt:lpstr>Computer Vision</vt:lpstr>
      <vt:lpstr>How Does Computer Vision Work?</vt:lpstr>
      <vt:lpstr>Essential – 5 stages</vt:lpstr>
      <vt:lpstr>PowerPoint Presentation</vt:lpstr>
      <vt:lpstr>Components are then analysed.</vt:lpstr>
      <vt:lpstr>What are Computer Vision Applications?</vt:lpstr>
      <vt:lpstr>Other areas</vt:lpstr>
      <vt:lpstr>Why country using face recognition</vt:lpstr>
      <vt:lpstr>How China use to fight corona?</vt:lpstr>
      <vt:lpstr>Image Processing</vt:lpstr>
      <vt:lpstr>PowerPoint Presentation</vt:lpstr>
      <vt:lpstr>Is computer vision really AI?</vt:lpstr>
      <vt:lpstr>Tutorial</vt:lpstr>
      <vt:lpstr>Question and Answer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MSc</dc:subject>
  <dc:creator>Mrs. Kwan (Wong Hua Hung)</dc:creator>
  <cp:lastModifiedBy>Vinothini Kasinathan</cp:lastModifiedBy>
  <cp:revision>36</cp:revision>
  <cp:lastPrinted>1995-11-02T09:23:42Z</cp:lastPrinted>
  <dcterms:created xsi:type="dcterms:W3CDTF">2017-10-17T07:27:09Z</dcterms:created>
  <dcterms:modified xsi:type="dcterms:W3CDTF">2020-07-29T08:48:29Z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0x01010034C3AFB570E7C147A6CB873E0E3D80DF</vt:lpwstr>
  </property>
</Properties>
</file>