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9"/>
  </p:notesMasterIdLst>
  <p:handoutMasterIdLst>
    <p:handoutMasterId r:id="rId20"/>
  </p:handoutMasterIdLst>
  <p:sldIdLst>
    <p:sldId id="258" r:id="rId5"/>
    <p:sldId id="305" r:id="rId6"/>
    <p:sldId id="260" r:id="rId7"/>
    <p:sldId id="261" r:id="rId8"/>
    <p:sldId id="262" r:id="rId9"/>
    <p:sldId id="263" r:id="rId10"/>
    <p:sldId id="264" r:id="rId11"/>
    <p:sldId id="265" r:id="rId12"/>
    <p:sldId id="266" r:id="rId13"/>
    <p:sldId id="267" r:id="rId14"/>
    <p:sldId id="271" r:id="rId15"/>
    <p:sldId id="268" r:id="rId16"/>
    <p:sldId id="269" r:id="rId17"/>
    <p:sldId id="270" r:id="rId1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702" autoAdjust="0"/>
  </p:normalViewPr>
  <p:slideViewPr>
    <p:cSldViewPr snapToGrid="0">
      <p:cViewPr varScale="1">
        <p:scale>
          <a:sx n="63" d="100"/>
          <a:sy n="63" d="100"/>
        </p:scale>
        <p:origin x="1308" y="6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343C0AF2-F4B0-43CB-A9F3-3BF871E99A8B}"/>
    <pc:docChg chg="addSld delSld modSld">
      <pc:chgData name="Dr. Dewi Octaviani" userId="b13860d7-3077-45d3-9be2-c1aa2c085ab3" providerId="ADAL" clId="{343C0AF2-F4B0-43CB-A9F3-3BF871E99A8B}" dt="2022-05-24T06:41:35.418" v="56" actId="6549"/>
      <pc:docMkLst>
        <pc:docMk/>
      </pc:docMkLst>
      <pc:sldChg chg="modSp">
        <pc:chgData name="Dr. Dewi Octaviani" userId="b13860d7-3077-45d3-9be2-c1aa2c085ab3" providerId="ADAL" clId="{343C0AF2-F4B0-43CB-A9F3-3BF871E99A8B}" dt="2022-05-24T06:37:54.750" v="0" actId="1076"/>
        <pc:sldMkLst>
          <pc:docMk/>
          <pc:sldMk cId="3453981901" sldId="258"/>
        </pc:sldMkLst>
        <pc:spChg chg="mod">
          <ac:chgData name="Dr. Dewi Octaviani" userId="b13860d7-3077-45d3-9be2-c1aa2c085ab3" providerId="ADAL" clId="{343C0AF2-F4B0-43CB-A9F3-3BF871E99A8B}" dt="2022-05-24T06:37:54.750" v="0" actId="1076"/>
          <ac:spMkLst>
            <pc:docMk/>
            <pc:sldMk cId="3453981901" sldId="258"/>
            <ac:spMk id="5" creationId="{00000000-0000-0000-0000-000000000000}"/>
          </ac:spMkLst>
        </pc:spChg>
      </pc:sldChg>
      <pc:sldChg chg="del">
        <pc:chgData name="Dr. Dewi Octaviani" userId="b13860d7-3077-45d3-9be2-c1aa2c085ab3" providerId="ADAL" clId="{343C0AF2-F4B0-43CB-A9F3-3BF871E99A8B}" dt="2022-05-24T06:38:28.945" v="2" actId="47"/>
        <pc:sldMkLst>
          <pc:docMk/>
          <pc:sldMk cId="3540293630" sldId="259"/>
        </pc:sldMkLst>
      </pc:sldChg>
      <pc:sldChg chg="modSp">
        <pc:chgData name="Dr. Dewi Octaviani" userId="b13860d7-3077-45d3-9be2-c1aa2c085ab3" providerId="ADAL" clId="{343C0AF2-F4B0-43CB-A9F3-3BF871E99A8B}" dt="2022-05-24T06:39:35.444" v="14" actId="404"/>
        <pc:sldMkLst>
          <pc:docMk/>
          <pc:sldMk cId="959226091" sldId="260"/>
        </pc:sldMkLst>
        <pc:spChg chg="mod">
          <ac:chgData name="Dr. Dewi Octaviani" userId="b13860d7-3077-45d3-9be2-c1aa2c085ab3" providerId="ADAL" clId="{343C0AF2-F4B0-43CB-A9F3-3BF871E99A8B}" dt="2022-05-24T06:39:35.444" v="14" actId="404"/>
          <ac:spMkLst>
            <pc:docMk/>
            <pc:sldMk cId="959226091" sldId="260"/>
            <ac:spMk id="3" creationId="{00000000-0000-0000-0000-000000000000}"/>
          </ac:spMkLst>
        </pc:spChg>
      </pc:sldChg>
      <pc:sldChg chg="modSp">
        <pc:chgData name="Dr. Dewi Octaviani" userId="b13860d7-3077-45d3-9be2-c1aa2c085ab3" providerId="ADAL" clId="{343C0AF2-F4B0-43CB-A9F3-3BF871E99A8B}" dt="2022-05-24T06:39:39.988" v="15" actId="404"/>
        <pc:sldMkLst>
          <pc:docMk/>
          <pc:sldMk cId="2656882080" sldId="261"/>
        </pc:sldMkLst>
        <pc:spChg chg="mod">
          <ac:chgData name="Dr. Dewi Octaviani" userId="b13860d7-3077-45d3-9be2-c1aa2c085ab3" providerId="ADAL" clId="{343C0AF2-F4B0-43CB-A9F3-3BF871E99A8B}" dt="2022-05-24T06:39:39.988" v="15" actId="404"/>
          <ac:spMkLst>
            <pc:docMk/>
            <pc:sldMk cId="2656882080" sldId="261"/>
            <ac:spMk id="3" creationId="{00000000-0000-0000-0000-000000000000}"/>
          </ac:spMkLst>
        </pc:spChg>
      </pc:sldChg>
      <pc:sldChg chg="modSp mod">
        <pc:chgData name="Dr. Dewi Octaviani" userId="b13860d7-3077-45d3-9be2-c1aa2c085ab3" providerId="ADAL" clId="{343C0AF2-F4B0-43CB-A9F3-3BF871E99A8B}" dt="2022-05-24T06:39:30.088" v="13" actId="255"/>
        <pc:sldMkLst>
          <pc:docMk/>
          <pc:sldMk cId="3702674846" sldId="262"/>
        </pc:sldMkLst>
        <pc:spChg chg="mod">
          <ac:chgData name="Dr. Dewi Octaviani" userId="b13860d7-3077-45d3-9be2-c1aa2c085ab3" providerId="ADAL" clId="{343C0AF2-F4B0-43CB-A9F3-3BF871E99A8B}" dt="2022-05-24T06:39:30.088" v="13" actId="255"/>
          <ac:spMkLst>
            <pc:docMk/>
            <pc:sldMk cId="3702674846" sldId="262"/>
            <ac:spMk id="5" creationId="{00000000-0000-0000-0000-000000000000}"/>
          </ac:spMkLst>
        </pc:spChg>
      </pc:sldChg>
      <pc:sldChg chg="modSp">
        <pc:chgData name="Dr. Dewi Octaviani" userId="b13860d7-3077-45d3-9be2-c1aa2c085ab3" providerId="ADAL" clId="{343C0AF2-F4B0-43CB-A9F3-3BF871E99A8B}" dt="2022-05-24T06:39:44.594" v="16" actId="255"/>
        <pc:sldMkLst>
          <pc:docMk/>
          <pc:sldMk cId="1555702025" sldId="263"/>
        </pc:sldMkLst>
        <pc:spChg chg="mod">
          <ac:chgData name="Dr. Dewi Octaviani" userId="b13860d7-3077-45d3-9be2-c1aa2c085ab3" providerId="ADAL" clId="{343C0AF2-F4B0-43CB-A9F3-3BF871E99A8B}" dt="2022-05-24T06:39:44.594" v="16" actId="255"/>
          <ac:spMkLst>
            <pc:docMk/>
            <pc:sldMk cId="1555702025" sldId="263"/>
            <ac:spMk id="6" creationId="{00000000-0000-0000-0000-000000000000}"/>
          </ac:spMkLst>
        </pc:spChg>
      </pc:sldChg>
      <pc:sldChg chg="modSp">
        <pc:chgData name="Dr. Dewi Octaviani" userId="b13860d7-3077-45d3-9be2-c1aa2c085ab3" providerId="ADAL" clId="{343C0AF2-F4B0-43CB-A9F3-3BF871E99A8B}" dt="2022-05-24T06:39:58.336" v="17" actId="404"/>
        <pc:sldMkLst>
          <pc:docMk/>
          <pc:sldMk cId="1368892868" sldId="264"/>
        </pc:sldMkLst>
        <pc:spChg chg="mod">
          <ac:chgData name="Dr. Dewi Octaviani" userId="b13860d7-3077-45d3-9be2-c1aa2c085ab3" providerId="ADAL" clId="{343C0AF2-F4B0-43CB-A9F3-3BF871E99A8B}" dt="2022-05-24T06:39:58.336" v="17" actId="404"/>
          <ac:spMkLst>
            <pc:docMk/>
            <pc:sldMk cId="1368892868" sldId="264"/>
            <ac:spMk id="3" creationId="{00000000-0000-0000-0000-000000000000}"/>
          </ac:spMkLst>
        </pc:spChg>
      </pc:sldChg>
      <pc:sldChg chg="modSp mod">
        <pc:chgData name="Dr. Dewi Octaviani" userId="b13860d7-3077-45d3-9be2-c1aa2c085ab3" providerId="ADAL" clId="{343C0AF2-F4B0-43CB-A9F3-3BF871E99A8B}" dt="2022-05-24T06:40:17.283" v="35" actId="207"/>
        <pc:sldMkLst>
          <pc:docMk/>
          <pc:sldMk cId="1849890565" sldId="265"/>
        </pc:sldMkLst>
        <pc:spChg chg="mod">
          <ac:chgData name="Dr. Dewi Octaviani" userId="b13860d7-3077-45d3-9be2-c1aa2c085ab3" providerId="ADAL" clId="{343C0AF2-F4B0-43CB-A9F3-3BF871E99A8B}" dt="2022-05-24T06:40:17.283" v="35" actId="207"/>
          <ac:spMkLst>
            <pc:docMk/>
            <pc:sldMk cId="1849890565" sldId="265"/>
            <ac:spMk id="8" creationId="{00000000-0000-0000-0000-000000000000}"/>
          </ac:spMkLst>
        </pc:spChg>
      </pc:sldChg>
      <pc:sldChg chg="modSp">
        <pc:chgData name="Dr. Dewi Octaviani" userId="b13860d7-3077-45d3-9be2-c1aa2c085ab3" providerId="ADAL" clId="{343C0AF2-F4B0-43CB-A9F3-3BF871E99A8B}" dt="2022-05-24T06:40:27.692" v="38" actId="113"/>
        <pc:sldMkLst>
          <pc:docMk/>
          <pc:sldMk cId="2629855234" sldId="266"/>
        </pc:sldMkLst>
        <pc:spChg chg="mod">
          <ac:chgData name="Dr. Dewi Octaviani" userId="b13860d7-3077-45d3-9be2-c1aa2c085ab3" providerId="ADAL" clId="{343C0AF2-F4B0-43CB-A9F3-3BF871E99A8B}" dt="2022-05-24T06:40:27.692" v="38" actId="113"/>
          <ac:spMkLst>
            <pc:docMk/>
            <pc:sldMk cId="2629855234" sldId="266"/>
            <ac:spMk id="7" creationId="{00000000-0000-0000-0000-000000000000}"/>
          </ac:spMkLst>
        </pc:spChg>
      </pc:sldChg>
      <pc:sldChg chg="modSp mod">
        <pc:chgData name="Dr. Dewi Octaviani" userId="b13860d7-3077-45d3-9be2-c1aa2c085ab3" providerId="ADAL" clId="{343C0AF2-F4B0-43CB-A9F3-3BF871E99A8B}" dt="2022-05-24T06:41:12.501" v="47" actId="113"/>
        <pc:sldMkLst>
          <pc:docMk/>
          <pc:sldMk cId="580955237" sldId="267"/>
        </pc:sldMkLst>
        <pc:spChg chg="mod">
          <ac:chgData name="Dr. Dewi Octaviani" userId="b13860d7-3077-45d3-9be2-c1aa2c085ab3" providerId="ADAL" clId="{343C0AF2-F4B0-43CB-A9F3-3BF871E99A8B}" dt="2022-05-24T06:41:12.501" v="47" actId="113"/>
          <ac:spMkLst>
            <pc:docMk/>
            <pc:sldMk cId="580955237" sldId="267"/>
            <ac:spMk id="7" creationId="{00000000-0000-0000-0000-000000000000}"/>
          </ac:spMkLst>
        </pc:spChg>
      </pc:sldChg>
      <pc:sldChg chg="modSp mod">
        <pc:chgData name="Dr. Dewi Octaviani" userId="b13860d7-3077-45d3-9be2-c1aa2c085ab3" providerId="ADAL" clId="{343C0AF2-F4B0-43CB-A9F3-3BF871E99A8B}" dt="2022-05-24T06:41:35.418" v="56" actId="6549"/>
        <pc:sldMkLst>
          <pc:docMk/>
          <pc:sldMk cId="587937424" sldId="271"/>
        </pc:sldMkLst>
        <pc:spChg chg="mod">
          <ac:chgData name="Dr. Dewi Octaviani" userId="b13860d7-3077-45d3-9be2-c1aa2c085ab3" providerId="ADAL" clId="{343C0AF2-F4B0-43CB-A9F3-3BF871E99A8B}" dt="2022-05-24T06:41:35.418" v="56" actId="6549"/>
          <ac:spMkLst>
            <pc:docMk/>
            <pc:sldMk cId="587937424" sldId="271"/>
            <ac:spMk id="3" creationId="{00000000-0000-0000-0000-000000000000}"/>
          </ac:spMkLst>
        </pc:spChg>
      </pc:sldChg>
      <pc:sldChg chg="modSp add mod">
        <pc:chgData name="Dr. Dewi Octaviani" userId="b13860d7-3077-45d3-9be2-c1aa2c085ab3" providerId="ADAL" clId="{343C0AF2-F4B0-43CB-A9F3-3BF871E99A8B}" dt="2022-05-24T06:38:32.291" v="3" actId="20577"/>
        <pc:sldMkLst>
          <pc:docMk/>
          <pc:sldMk cId="0" sldId="305"/>
        </pc:sldMkLst>
        <pc:spChg chg="mod">
          <ac:chgData name="Dr. Dewi Octaviani" userId="b13860d7-3077-45d3-9be2-c1aa2c085ab3" providerId="ADAL" clId="{343C0AF2-F4B0-43CB-A9F3-3BF871E99A8B}" dt="2022-05-24T06:38:32.291" v="3" actId="20577"/>
          <ac:spMkLst>
            <pc:docMk/>
            <pc:sldMk cId="0" sldId="305"/>
            <ac:spMk id="5" creationId="{1C401D76-2019-4FA3-979C-E2BE16F27590}"/>
          </ac:spMkLst>
        </pc:spChg>
      </pc:sldChg>
    </pc:docChg>
  </pc:docChgLst>
  <pc:docChgLst>
    <pc:chgData name="Dr. Dewi Octaviani" userId="b13860d7-3077-45d3-9be2-c1aa2c085ab3" providerId="ADAL" clId="{15F3DABF-508D-4CA8-9D63-1A2E52ED1E94}"/>
    <pc:docChg chg="delSld">
      <pc:chgData name="Dr. Dewi Octaviani" userId="b13860d7-3077-45d3-9be2-c1aa2c085ab3" providerId="ADAL" clId="{15F3DABF-508D-4CA8-9D63-1A2E52ED1E94}" dt="2023-05-30T03:26:38.743" v="1" actId="47"/>
      <pc:docMkLst>
        <pc:docMk/>
      </pc:docMkLst>
      <pc:sldChg chg="del">
        <pc:chgData name="Dr. Dewi Octaviani" userId="b13860d7-3077-45d3-9be2-c1aa2c085ab3" providerId="ADAL" clId="{15F3DABF-508D-4CA8-9D63-1A2E52ED1E94}" dt="2023-05-30T03:26:35.876" v="0" actId="47"/>
        <pc:sldMkLst>
          <pc:docMk/>
          <pc:sldMk cId="1729940924" sldId="306"/>
        </pc:sldMkLst>
      </pc:sldChg>
      <pc:sldChg chg="del">
        <pc:chgData name="Dr. Dewi Octaviani" userId="b13860d7-3077-45d3-9be2-c1aa2c085ab3" providerId="ADAL" clId="{15F3DABF-508D-4CA8-9D63-1A2E52ED1E94}" dt="2023-05-30T03:26:38.743" v="1" actId="47"/>
        <pc:sldMkLst>
          <pc:docMk/>
          <pc:sldMk cId="3664121620" sldId="307"/>
        </pc:sldMkLst>
      </pc:sldChg>
    </pc:docChg>
  </pc:docChgLst>
  <pc:docChgLst>
    <pc:chgData name="Dr. Dewi Octaviani" userId="b13860d7-3077-45d3-9be2-c1aa2c085ab3" providerId="ADAL" clId="{9FA5C754-842D-4DE3-A376-34ADD4D7F858}"/>
    <pc:docChg chg="undo custSel addSld modSld">
      <pc:chgData name="Dr. Dewi Octaviani" userId="b13860d7-3077-45d3-9be2-c1aa2c085ab3" providerId="ADAL" clId="{9FA5C754-842D-4DE3-A376-34ADD4D7F858}" dt="2023-02-23T06:35:12.635" v="1115" actId="1076"/>
      <pc:docMkLst>
        <pc:docMk/>
      </pc:docMkLst>
      <pc:sldChg chg="modSp mod">
        <pc:chgData name="Dr. Dewi Octaviani" userId="b13860d7-3077-45d3-9be2-c1aa2c085ab3" providerId="ADAL" clId="{9FA5C754-842D-4DE3-A376-34ADD4D7F858}" dt="2023-02-23T04:48:40.090" v="101" actId="20577"/>
        <pc:sldMkLst>
          <pc:docMk/>
          <pc:sldMk cId="1849890565" sldId="265"/>
        </pc:sldMkLst>
        <pc:spChg chg="mod">
          <ac:chgData name="Dr. Dewi Octaviani" userId="b13860d7-3077-45d3-9be2-c1aa2c085ab3" providerId="ADAL" clId="{9FA5C754-842D-4DE3-A376-34ADD4D7F858}" dt="2023-02-23T04:48:40.090" v="101" actId="20577"/>
          <ac:spMkLst>
            <pc:docMk/>
            <pc:sldMk cId="1849890565" sldId="265"/>
            <ac:spMk id="8" creationId="{00000000-0000-0000-0000-000000000000}"/>
          </ac:spMkLst>
        </pc:spChg>
      </pc:sldChg>
      <pc:sldChg chg="modSp mod">
        <pc:chgData name="Dr. Dewi Octaviani" userId="b13860d7-3077-45d3-9be2-c1aa2c085ab3" providerId="ADAL" clId="{9FA5C754-842D-4DE3-A376-34ADD4D7F858}" dt="2023-02-23T06:34:32.679" v="1100" actId="1076"/>
        <pc:sldMkLst>
          <pc:docMk/>
          <pc:sldMk cId="3497962091" sldId="268"/>
        </pc:sldMkLst>
        <pc:spChg chg="mod">
          <ac:chgData name="Dr. Dewi Octaviani" userId="b13860d7-3077-45d3-9be2-c1aa2c085ab3" providerId="ADAL" clId="{9FA5C754-842D-4DE3-A376-34ADD4D7F858}" dt="2023-02-23T06:34:31.657" v="1099" actId="1076"/>
          <ac:spMkLst>
            <pc:docMk/>
            <pc:sldMk cId="3497962091" sldId="268"/>
            <ac:spMk id="5" creationId="{00000000-0000-0000-0000-000000000000}"/>
          </ac:spMkLst>
        </pc:spChg>
        <pc:picChg chg="mod">
          <ac:chgData name="Dr. Dewi Octaviani" userId="b13860d7-3077-45d3-9be2-c1aa2c085ab3" providerId="ADAL" clId="{9FA5C754-842D-4DE3-A376-34ADD4D7F858}" dt="2023-02-23T06:34:32.679" v="1100" actId="1076"/>
          <ac:picMkLst>
            <pc:docMk/>
            <pc:sldMk cId="3497962091" sldId="268"/>
            <ac:picMk id="6" creationId="{00000000-0000-0000-0000-000000000000}"/>
          </ac:picMkLst>
        </pc:picChg>
      </pc:sldChg>
      <pc:sldChg chg="modSp mod">
        <pc:chgData name="Dr. Dewi Octaviani" userId="b13860d7-3077-45d3-9be2-c1aa2c085ab3" providerId="ADAL" clId="{9FA5C754-842D-4DE3-A376-34ADD4D7F858}" dt="2023-02-23T04:48:56.737" v="102" actId="20577"/>
        <pc:sldMkLst>
          <pc:docMk/>
          <pc:sldMk cId="587937424" sldId="271"/>
        </pc:sldMkLst>
        <pc:spChg chg="mod">
          <ac:chgData name="Dr. Dewi Octaviani" userId="b13860d7-3077-45d3-9be2-c1aa2c085ab3" providerId="ADAL" clId="{9FA5C754-842D-4DE3-A376-34ADD4D7F858}" dt="2023-02-23T04:48:56.737" v="102" actId="20577"/>
          <ac:spMkLst>
            <pc:docMk/>
            <pc:sldMk cId="587937424" sldId="271"/>
            <ac:spMk id="3" creationId="{00000000-0000-0000-0000-000000000000}"/>
          </ac:spMkLst>
        </pc:spChg>
      </pc:sldChg>
      <pc:sldChg chg="delSp modSp add mod">
        <pc:chgData name="Dr. Dewi Octaviani" userId="b13860d7-3077-45d3-9be2-c1aa2c085ab3" providerId="ADAL" clId="{9FA5C754-842D-4DE3-A376-34ADD4D7F858}" dt="2023-02-23T05:10:32.095" v="996" actId="20577"/>
        <pc:sldMkLst>
          <pc:docMk/>
          <pc:sldMk cId="1729940924" sldId="306"/>
        </pc:sldMkLst>
        <pc:spChg chg="del mod">
          <ac:chgData name="Dr. Dewi Octaviani" userId="b13860d7-3077-45d3-9be2-c1aa2c085ab3" providerId="ADAL" clId="{9FA5C754-842D-4DE3-A376-34ADD4D7F858}" dt="2023-02-23T05:09:30.186" v="950" actId="478"/>
          <ac:spMkLst>
            <pc:docMk/>
            <pc:sldMk cId="1729940924" sldId="306"/>
            <ac:spMk id="6" creationId="{00000000-0000-0000-0000-000000000000}"/>
          </ac:spMkLst>
        </pc:spChg>
        <pc:spChg chg="mod">
          <ac:chgData name="Dr. Dewi Octaviani" userId="b13860d7-3077-45d3-9be2-c1aa2c085ab3" providerId="ADAL" clId="{9FA5C754-842D-4DE3-A376-34ADD4D7F858}" dt="2023-02-23T05:10:32.095" v="996" actId="20577"/>
          <ac:spMkLst>
            <pc:docMk/>
            <pc:sldMk cId="1729940924" sldId="306"/>
            <ac:spMk id="7" creationId="{00000000-0000-0000-0000-000000000000}"/>
          </ac:spMkLst>
        </pc:spChg>
      </pc:sldChg>
      <pc:sldChg chg="addSp modSp new mod modClrScheme chgLayout">
        <pc:chgData name="Dr. Dewi Octaviani" userId="b13860d7-3077-45d3-9be2-c1aa2c085ab3" providerId="ADAL" clId="{9FA5C754-842D-4DE3-A376-34ADD4D7F858}" dt="2023-02-23T06:35:12.635" v="1115" actId="1076"/>
        <pc:sldMkLst>
          <pc:docMk/>
          <pc:sldMk cId="3664121620" sldId="307"/>
        </pc:sldMkLst>
        <pc:spChg chg="mod">
          <ac:chgData name="Dr. Dewi Octaviani" userId="b13860d7-3077-45d3-9be2-c1aa2c085ab3" providerId="ADAL" clId="{9FA5C754-842D-4DE3-A376-34ADD4D7F858}" dt="2023-02-23T06:34:42.882" v="1101" actId="113"/>
          <ac:spMkLst>
            <pc:docMk/>
            <pc:sldMk cId="3664121620" sldId="307"/>
            <ac:spMk id="2" creationId="{443A2396-E6AA-4A2C-90C7-324C5042D246}"/>
          </ac:spMkLst>
        </pc:spChg>
        <pc:spChg chg="mod">
          <ac:chgData name="Dr. Dewi Octaviani" userId="b13860d7-3077-45d3-9be2-c1aa2c085ab3" providerId="ADAL" clId="{9FA5C754-842D-4DE3-A376-34ADD4D7F858}" dt="2023-02-23T06:34:56.072" v="1114" actId="1076"/>
          <ac:spMkLst>
            <pc:docMk/>
            <pc:sldMk cId="3664121620" sldId="307"/>
            <ac:spMk id="3" creationId="{A7FB6BD1-8F51-489E-8B7C-50605C7CF9A3}"/>
          </ac:spMkLst>
        </pc:spChg>
        <pc:spChg chg="mod ord">
          <ac:chgData name="Dr. Dewi Octaviani" userId="b13860d7-3077-45d3-9be2-c1aa2c085ab3" providerId="ADAL" clId="{9FA5C754-842D-4DE3-A376-34ADD4D7F858}" dt="2023-02-23T05:18:07.167" v="1079" actId="26606"/>
          <ac:spMkLst>
            <pc:docMk/>
            <pc:sldMk cId="3664121620" sldId="307"/>
            <ac:spMk id="4" creationId="{0124572F-25A2-46A7-AEE6-E838A49C9C77}"/>
          </ac:spMkLst>
        </pc:spChg>
        <pc:picChg chg="add mod modCrop">
          <ac:chgData name="Dr. Dewi Octaviani" userId="b13860d7-3077-45d3-9be2-c1aa2c085ab3" providerId="ADAL" clId="{9FA5C754-842D-4DE3-A376-34ADD4D7F858}" dt="2023-02-23T06:35:12.635" v="1115" actId="1076"/>
          <ac:picMkLst>
            <pc:docMk/>
            <pc:sldMk cId="3664121620" sldId="307"/>
            <ac:picMk id="6" creationId="{FF55E424-75A9-4EAC-868C-751436E6828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1C118-C99D-4D2A-BCAD-36BED38BF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4EF1C4-5407-4587-8111-3EBFA8CBBCEA}"/>
              </a:ext>
            </a:extLst>
          </p:cNvPr>
          <p:cNvSpPr>
            <a:spLocks noGrp="1"/>
          </p:cNvSpPr>
          <p:nvPr>
            <p:ph type="body" idx="1"/>
          </p:nvPr>
        </p:nvSpPr>
        <p:spPr/>
        <p:txBody>
          <a:bodyPr/>
          <a:lstStyle/>
          <a:p>
            <a:pPr>
              <a:defRPr/>
            </a:pPr>
            <a:endParaRPr lang="en-MY" dirty="0"/>
          </a:p>
        </p:txBody>
      </p:sp>
      <p:sp>
        <p:nvSpPr>
          <p:cNvPr id="4" name="Slide Number Placeholder 3">
            <a:extLst>
              <a:ext uri="{FF2B5EF4-FFF2-40B4-BE49-F238E27FC236}">
                <a16:creationId xmlns:a16="http://schemas.microsoft.com/office/drawing/2014/main" id="{592F5DC6-DFE9-4456-95C6-A3B05D91CE57}"/>
              </a:ext>
            </a:extLst>
          </p:cNvPr>
          <p:cNvSpPr>
            <a:spLocks noGrp="1"/>
          </p:cNvSpPr>
          <p:nvPr>
            <p:ph type="sldNum" sz="quarter" idx="5"/>
          </p:nvPr>
        </p:nvSpPr>
        <p:spPr/>
        <p:txBody>
          <a:bodyPr/>
          <a:lstStyle/>
          <a:p>
            <a:pPr>
              <a:defRPr/>
            </a:pPr>
            <a:fld id="{0C5B8628-C4DD-4958-8138-251BBBCD2752}" type="slidenum">
              <a:rPr lang="en-US" altLang="en-US" smtClean="0"/>
              <a:pPr>
                <a:defRPr/>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3352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22687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a:t>Slide ‹#› of 13</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a:latin typeface="Arial" charset="0"/>
              </a:rPr>
              <a:t>Introduction and Overview</a:t>
            </a:r>
            <a:endParaRPr lang="en-US" dirty="0"/>
          </a:p>
        </p:txBody>
      </p:sp>
      <p:sp>
        <p:nvSpPr>
          <p:cNvPr id="5" name="Text Box 6"/>
          <p:cNvSpPr txBox="1">
            <a:spLocks noGrp="1" noChangeArrowheads="1"/>
          </p:cNvSpPr>
          <p:nvPr>
            <p:ph type="ctrTitle"/>
          </p:nvPr>
        </p:nvSpPr>
        <p:spPr bwMode="auto">
          <a:xfrm>
            <a:off x="2169381" y="1968799"/>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Software Development Project</a:t>
            </a:r>
          </a:p>
          <a:p>
            <a:r>
              <a:rPr lang="en-US" sz="1400" dirty="0"/>
              <a:t>AAPP006-4-2-SDP Version 2</a:t>
            </a:r>
          </a:p>
        </p:txBody>
      </p:sp>
    </p:spTree>
    <p:extLst>
      <p:ext uri="{BB962C8B-B14F-4D97-AF65-F5344CB8AC3E}">
        <p14:creationId xmlns:p14="http://schemas.microsoft.com/office/powerpoint/2010/main" val="34539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47EC6C00-0810-402A-8D18-772BF8CE0394}" type="slidenum">
              <a:rPr lang="en-GB" smtClean="0"/>
              <a:t>10</a:t>
            </a:fld>
            <a:r>
              <a:rPr lang="en-GB" dirty="0"/>
              <a:t>› of 13</a:t>
            </a:r>
          </a:p>
        </p:txBody>
      </p:sp>
      <p:sp>
        <p:nvSpPr>
          <p:cNvPr id="6" name="Text Box 2"/>
          <p:cNvSpPr txBox="1">
            <a:spLocks noChangeArrowheads="1"/>
          </p:cNvSpPr>
          <p:nvPr/>
        </p:nvSpPr>
        <p:spPr bwMode="auto">
          <a:xfrm>
            <a:off x="1719263" y="411163"/>
            <a:ext cx="516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How you will be assessed</a:t>
            </a:r>
            <a:endParaRPr lang="en-US" altLang="en-US" sz="3200" u="sng" dirty="0">
              <a:solidFill>
                <a:schemeClr val="accent6">
                  <a:lumMod val="75000"/>
                </a:schemeClr>
              </a:solidFill>
              <a:latin typeface="Century Gothic" panose="020B0502020202020204" pitchFamily="34" charset="0"/>
            </a:endParaRPr>
          </a:p>
        </p:txBody>
      </p:sp>
      <p:sp>
        <p:nvSpPr>
          <p:cNvPr id="7" name="Text Box 3"/>
          <p:cNvSpPr txBox="1">
            <a:spLocks noChangeArrowheads="1"/>
          </p:cNvSpPr>
          <p:nvPr/>
        </p:nvSpPr>
        <p:spPr bwMode="auto">
          <a:xfrm>
            <a:off x="617294" y="1575445"/>
            <a:ext cx="7685087" cy="3679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66725" indent="-466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spcBef>
                <a:spcPct val="50000"/>
              </a:spcBef>
              <a:buClr>
                <a:srgbClr val="FF3300"/>
              </a:buClr>
            </a:pPr>
            <a:r>
              <a:rPr lang="en-US" altLang="en-US" sz="2800" b="1" dirty="0" err="1">
                <a:latin typeface="+mn-lt"/>
              </a:rPr>
              <a:t>Incourse</a:t>
            </a:r>
            <a:r>
              <a:rPr lang="en-US" altLang="en-US" sz="2800" b="1" dirty="0">
                <a:latin typeface="+mn-lt"/>
              </a:rPr>
              <a:t> Assessment </a:t>
            </a:r>
            <a:r>
              <a:rPr lang="en-US" altLang="en-US" sz="3200" b="1" dirty="0">
                <a:latin typeface="+mn-lt"/>
              </a:rPr>
              <a:t>			100%</a:t>
            </a:r>
          </a:p>
          <a:p>
            <a:pPr eaLnBrk="1" hangingPunct="1">
              <a:spcBef>
                <a:spcPct val="50000"/>
              </a:spcBef>
              <a:buClr>
                <a:srgbClr val="FF3300"/>
              </a:buClr>
              <a:buFont typeface="Wingdings" panose="05000000000000000000" pitchFamily="2" charset="2"/>
              <a:buChar char="§"/>
            </a:pPr>
            <a:endParaRPr lang="en-US" altLang="en-US" sz="3200" b="1" dirty="0">
              <a:latin typeface="+mn-lt"/>
            </a:endParaRPr>
          </a:p>
          <a:p>
            <a:pPr eaLnBrk="1" hangingPunct="1">
              <a:lnSpc>
                <a:spcPct val="50000"/>
              </a:lnSpc>
              <a:spcBef>
                <a:spcPct val="50000"/>
              </a:spcBef>
              <a:buClr>
                <a:srgbClr val="0000FF"/>
              </a:buClr>
              <a:buFont typeface="Wingdings" panose="05000000000000000000" pitchFamily="2" charset="2"/>
              <a:buChar char="Ø"/>
            </a:pPr>
            <a:r>
              <a:rPr lang="en-US" altLang="en-US" sz="2400" dirty="0">
                <a:latin typeface="+mn-lt"/>
              </a:rPr>
              <a:t>Proposal</a:t>
            </a:r>
            <a:r>
              <a:rPr lang="en-US" altLang="en-US" sz="2000" dirty="0">
                <a:latin typeface="+mn-lt"/>
              </a:rPr>
              <a:t>						10%</a:t>
            </a:r>
          </a:p>
          <a:p>
            <a:pPr eaLnBrk="1" hangingPunct="1">
              <a:lnSpc>
                <a:spcPct val="50000"/>
              </a:lnSpc>
              <a:spcBef>
                <a:spcPct val="50000"/>
              </a:spcBef>
            </a:pPr>
            <a:r>
              <a:rPr lang="en-US" altLang="en-US" sz="2000" dirty="0">
                <a:latin typeface="+mn-lt"/>
              </a:rPr>
              <a:t>				</a:t>
            </a:r>
          </a:p>
          <a:p>
            <a:pPr eaLnBrk="1" hangingPunct="1">
              <a:lnSpc>
                <a:spcPct val="50000"/>
              </a:lnSpc>
              <a:spcBef>
                <a:spcPct val="50000"/>
              </a:spcBef>
              <a:buClr>
                <a:srgbClr val="0000FF"/>
              </a:buClr>
              <a:buFont typeface="Wingdings" panose="05000000000000000000" pitchFamily="2" charset="2"/>
              <a:buChar char="Ø"/>
            </a:pPr>
            <a:r>
              <a:rPr lang="en-US" altLang="en-US" sz="2400" dirty="0">
                <a:latin typeface="+mn-lt"/>
              </a:rPr>
              <a:t>Project Report, Implementation</a:t>
            </a:r>
            <a:r>
              <a:rPr lang="en-US" altLang="en-US" sz="2000" dirty="0">
                <a:latin typeface="+mn-lt"/>
              </a:rPr>
              <a:t>		75%</a:t>
            </a:r>
          </a:p>
          <a:p>
            <a:pPr eaLnBrk="1" hangingPunct="1">
              <a:lnSpc>
                <a:spcPct val="50000"/>
              </a:lnSpc>
              <a:spcBef>
                <a:spcPct val="50000"/>
              </a:spcBef>
            </a:pPr>
            <a:r>
              <a:rPr lang="en-US" altLang="en-US" sz="2000" dirty="0">
                <a:latin typeface="+mn-lt"/>
              </a:rPr>
              <a:t>			</a:t>
            </a:r>
          </a:p>
          <a:p>
            <a:pPr eaLnBrk="1" hangingPunct="1">
              <a:lnSpc>
                <a:spcPct val="50000"/>
              </a:lnSpc>
              <a:spcBef>
                <a:spcPct val="50000"/>
              </a:spcBef>
              <a:buClr>
                <a:srgbClr val="0000FF"/>
              </a:buClr>
              <a:buFont typeface="Wingdings" panose="05000000000000000000" pitchFamily="2" charset="2"/>
              <a:buChar char="Ø"/>
            </a:pPr>
            <a:r>
              <a:rPr lang="en-US" altLang="en-US" sz="2400" dirty="0">
                <a:latin typeface="+mn-lt"/>
              </a:rPr>
              <a:t>Presentation			</a:t>
            </a:r>
            <a:r>
              <a:rPr lang="en-US" altLang="en-US" sz="2000" dirty="0">
                <a:latin typeface="+mn-lt"/>
              </a:rPr>
              <a:t>		15%</a:t>
            </a:r>
          </a:p>
          <a:p>
            <a:pPr eaLnBrk="1" hangingPunct="1">
              <a:lnSpc>
                <a:spcPct val="50000"/>
              </a:lnSpc>
              <a:spcBef>
                <a:spcPct val="50000"/>
              </a:spcBef>
            </a:pPr>
            <a:r>
              <a:rPr lang="en-US" altLang="en-US" sz="2000" dirty="0">
                <a:latin typeface="+mn-lt"/>
              </a:rPr>
              <a:t>				</a:t>
            </a:r>
          </a:p>
          <a:p>
            <a:pPr eaLnBrk="1" hangingPunct="1">
              <a:lnSpc>
                <a:spcPct val="50000"/>
              </a:lnSpc>
              <a:spcBef>
                <a:spcPct val="50000"/>
              </a:spcBef>
            </a:pPr>
            <a:endParaRPr lang="en-US" altLang="en-US" sz="2000" b="1" dirty="0">
              <a:latin typeface="+mn-lt"/>
            </a:endParaRPr>
          </a:p>
        </p:txBody>
      </p:sp>
    </p:spTree>
    <p:extLst>
      <p:ext uri="{BB962C8B-B14F-4D97-AF65-F5344CB8AC3E}">
        <p14:creationId xmlns:p14="http://schemas.microsoft.com/office/powerpoint/2010/main" val="5809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rgbClr val="7030A0"/>
              </a:buClr>
              <a:buFont typeface="Arial" panose="020B0604020202020204" pitchFamily="34" charset="0"/>
              <a:buChar char="•"/>
            </a:pPr>
            <a:r>
              <a:rPr lang="en-US" sz="2400" dirty="0"/>
              <a:t>Availability: Office time only</a:t>
            </a:r>
          </a:p>
          <a:p>
            <a:pPr>
              <a:buClr>
                <a:srgbClr val="7030A0"/>
              </a:buClr>
              <a:buFont typeface="Arial" panose="020B0604020202020204" pitchFamily="34" charset="0"/>
              <a:buChar char="•"/>
            </a:pPr>
            <a:r>
              <a:rPr lang="en-US" sz="2400" dirty="0"/>
              <a:t>Progress: Book slot</a:t>
            </a:r>
          </a:p>
          <a:p>
            <a:pPr>
              <a:buClr>
                <a:srgbClr val="7030A0"/>
              </a:buClr>
              <a:buFont typeface="Arial" panose="020B0604020202020204" pitchFamily="34" charset="0"/>
              <a:buChar char="•"/>
            </a:pPr>
            <a:r>
              <a:rPr lang="en-US" sz="2400" dirty="0"/>
              <a:t>Communication: Ms. Teams</a:t>
            </a:r>
          </a:p>
          <a:p>
            <a:pPr>
              <a:buClr>
                <a:srgbClr val="7030A0"/>
              </a:buClr>
              <a:buFont typeface="Arial" panose="020B0604020202020204" pitchFamily="34" charset="0"/>
              <a:buChar char="•"/>
            </a:pPr>
            <a:endParaRPr lang="en-US" sz="2400" dirty="0"/>
          </a:p>
        </p:txBody>
      </p:sp>
      <p:sp>
        <p:nvSpPr>
          <p:cNvPr id="4" name="Footer Placeholder 3"/>
          <p:cNvSpPr>
            <a:spLocks noGrp="1"/>
          </p:cNvSpPr>
          <p:nvPr>
            <p:ph type="ftr" sz="quarter" idx="10"/>
          </p:nvPr>
        </p:nvSpPr>
        <p:spPr/>
        <p:txBody>
          <a:bodyPr/>
          <a:lstStyle/>
          <a:p>
            <a:pPr>
              <a:defRPr/>
            </a:pPr>
            <a:r>
              <a:rPr lang="en-GB"/>
              <a:t>Slide ‹#› of 13</a:t>
            </a:r>
          </a:p>
        </p:txBody>
      </p:sp>
      <p:sp>
        <p:nvSpPr>
          <p:cNvPr id="6" name="Text Box 2"/>
          <p:cNvSpPr txBox="1">
            <a:spLocks noChangeArrowheads="1"/>
          </p:cNvSpPr>
          <p:nvPr/>
        </p:nvSpPr>
        <p:spPr bwMode="auto">
          <a:xfrm>
            <a:off x="1719263" y="411163"/>
            <a:ext cx="46730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What you should know</a:t>
            </a:r>
            <a:endParaRPr lang="en-US" altLang="en-US" sz="3200" u="sng"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58793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5852B582-5E0D-4ACE-806C-FAFE5B8244A4}" type="slidenum">
              <a:rPr lang="en-GB" smtClean="0"/>
              <a:t>12</a:t>
            </a:fld>
            <a:r>
              <a:rPr lang="en-GB" dirty="0"/>
              <a:t>› of 13</a:t>
            </a:r>
          </a:p>
        </p:txBody>
      </p:sp>
      <p:sp>
        <p:nvSpPr>
          <p:cNvPr id="5" name="Text Box 2"/>
          <p:cNvSpPr txBox="1">
            <a:spLocks noChangeArrowheads="1"/>
          </p:cNvSpPr>
          <p:nvPr/>
        </p:nvSpPr>
        <p:spPr bwMode="auto">
          <a:xfrm>
            <a:off x="608013" y="239713"/>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a:solidFill>
                  <a:schemeClr val="accent6">
                    <a:lumMod val="75000"/>
                  </a:schemeClr>
                </a:solidFill>
                <a:latin typeface="Century Gothic" panose="020B0502020202020204" pitchFamily="34" charset="0"/>
              </a:rPr>
              <a:t>Achievement 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6" name="Picture 5"/>
          <p:cNvPicPr>
            <a:picLocks noChangeAspect="1"/>
          </p:cNvPicPr>
          <p:nvPr/>
        </p:nvPicPr>
        <p:blipFill>
          <a:blip r:embed="rId2"/>
          <a:stretch>
            <a:fillRect/>
          </a:stretch>
        </p:blipFill>
        <p:spPr>
          <a:xfrm>
            <a:off x="318193" y="1619477"/>
            <a:ext cx="8293994" cy="4877597"/>
          </a:xfrm>
          <a:prstGeom prst="rect">
            <a:avLst/>
          </a:prstGeom>
        </p:spPr>
      </p:pic>
    </p:spTree>
    <p:extLst>
      <p:ext uri="{BB962C8B-B14F-4D97-AF65-F5344CB8AC3E}">
        <p14:creationId xmlns:p14="http://schemas.microsoft.com/office/powerpoint/2010/main" val="349796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3A6670BC-AD0B-4E3E-86CC-6DFF98D8BD2F}" type="slidenum">
              <a:rPr lang="en-GB" smtClean="0"/>
              <a:t>13</a:t>
            </a:fld>
            <a:r>
              <a:rPr lang="en-GB" dirty="0"/>
              <a:t>› of 13</a:t>
            </a: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answer session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335720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Project Briefing</a:t>
            </a:r>
          </a:p>
        </p:txBody>
      </p:sp>
      <p:sp>
        <p:nvSpPr>
          <p:cNvPr id="4" name="Footer Placeholder 3"/>
          <p:cNvSpPr>
            <a:spLocks noGrp="1"/>
          </p:cNvSpPr>
          <p:nvPr>
            <p:ph type="ftr" sz="quarter" idx="10"/>
          </p:nvPr>
        </p:nvSpPr>
        <p:spPr/>
        <p:txBody>
          <a:bodyPr/>
          <a:lstStyle/>
          <a:p>
            <a:pPr>
              <a:defRPr/>
            </a:pPr>
            <a:r>
              <a:rPr lang="en-GB" dirty="0"/>
              <a:t>Slide ‹</a:t>
            </a:r>
            <a:fld id="{1CE52537-9F70-4BC7-8529-94454C981BD7}" type="slidenum">
              <a:rPr lang="en-GB" smtClean="0"/>
              <a:t>14</a:t>
            </a:fld>
            <a:r>
              <a:rPr lang="en-GB" dirty="0"/>
              <a:t>› of 13</a:t>
            </a:r>
          </a:p>
        </p:txBody>
      </p:sp>
      <p:sp>
        <p:nvSpPr>
          <p:cNvPr id="5" name="Title 1"/>
          <p:cNvSpPr>
            <a:spLocks noGrp="1"/>
          </p:cNvSpPr>
          <p:nvPr>
            <p:ph type="title"/>
          </p:nvPr>
        </p:nvSpPr>
        <p:spPr/>
        <p:txBody>
          <a:bodyPr/>
          <a:lstStyle/>
          <a:p>
            <a:r>
              <a:rPr lang="en-US" altLang="en-US" sz="3200" b="1" u="sng" dirty="0">
                <a:solidFill>
                  <a:schemeClr val="accent2">
                    <a:lumMod val="75000"/>
                  </a:schemeClr>
                </a:solidFill>
                <a:latin typeface="Century Gothic" panose="020B0502020202020204" pitchFamily="34" charset="0"/>
              </a:rPr>
              <a:t>What we will cover next</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8773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01D76-2019-4FA3-979C-E2BE16F27590}"/>
              </a:ext>
            </a:extLst>
          </p:cNvPr>
          <p:cNvSpPr>
            <a:spLocks noGrp="1"/>
          </p:cNvSpPr>
          <p:nvPr>
            <p:ph type="title"/>
          </p:nvPr>
        </p:nvSpPr>
        <p:spPr>
          <a:xfrm>
            <a:off x="1138237" y="314916"/>
            <a:ext cx="6867525" cy="1143000"/>
          </a:xfrm>
        </p:spPr>
        <p:txBody>
          <a:bodyPr/>
          <a:lstStyle/>
          <a:p>
            <a:pPr algn="ctr" eaLnBrk="1" fontAlgn="auto" hangingPunct="1">
              <a:spcAft>
                <a:spcPts val="0"/>
              </a:spcAft>
              <a:defRPr/>
            </a:pPr>
            <a:r>
              <a:rPr lang="en-US" sz="3200" b="1" dirty="0">
                <a:solidFill>
                  <a:schemeClr val="tx1"/>
                </a:solidFill>
              </a:rPr>
              <a:t>Lecturer Information</a:t>
            </a:r>
          </a:p>
        </p:txBody>
      </p:sp>
      <p:sp>
        <p:nvSpPr>
          <p:cNvPr id="17411" name="Content Placeholder 2">
            <a:extLst>
              <a:ext uri="{FF2B5EF4-FFF2-40B4-BE49-F238E27FC236}">
                <a16:creationId xmlns:a16="http://schemas.microsoft.com/office/drawing/2014/main" id="{30FA3F53-E906-4C11-B939-75E85C8B85DE}"/>
              </a:ext>
            </a:extLst>
          </p:cNvPr>
          <p:cNvSpPr>
            <a:spLocks noGrp="1" noChangeArrowheads="1"/>
          </p:cNvSpPr>
          <p:nvPr>
            <p:ph idx="1"/>
          </p:nvPr>
        </p:nvSpPr>
        <p:spPr>
          <a:xfrm>
            <a:off x="656430" y="1986911"/>
            <a:ext cx="8323137" cy="3886200"/>
          </a:xfrm>
        </p:spPr>
        <p:txBody>
          <a:bodyPr/>
          <a:lstStyle/>
          <a:p>
            <a:pPr lvl="0" eaLnBrk="0" hangingPunct="0">
              <a:lnSpc>
                <a:spcPct val="150000"/>
              </a:lnSpc>
              <a:spcBef>
                <a:spcPct val="0"/>
              </a:spcBef>
              <a:buFont typeface="Wingdings" panose="05000000000000000000" pitchFamily="2" charset="2"/>
              <a:buChar char="q"/>
            </a:pPr>
            <a:r>
              <a:rPr lang="en-US" altLang="en-US" sz="2000" dirty="0">
                <a:cs typeface="Segoe UI" panose="020B0502040204020203" pitchFamily="34" charset="0"/>
              </a:rPr>
              <a:t>Lecturer: Dr. Dewi Octaviani (dewi.octaviani@staffemail.apu.edu.my)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cs typeface="Segoe UI" panose="020B0502040204020203" pitchFamily="34" charset="0"/>
              </a:rPr>
              <a:t>Email/Teams Chat: Mondays - Fridays, 10:00AM - 17:00PM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sz="1800" i="1" dirty="0">
                <a:solidFill>
                  <a:schemeClr val="tx1"/>
                </a:solidFill>
              </a:rPr>
              <a:t>Please do not expect me to answer your chat/email on the weekends/public holidays/outside of working hours. TQVM</a:t>
            </a:r>
            <a:r>
              <a:rPr lang="en-MY" altLang="en-US" sz="1800" i="1" dirty="0">
                <a:solidFill>
                  <a:schemeClr val="tx1"/>
                </a:solidFill>
              </a:rPr>
              <a:t>                                </a:t>
            </a:r>
          </a:p>
          <a:p>
            <a:pPr marL="635000" lvl="1" indent="-342900" eaLnBrk="1" hangingPunct="1">
              <a:spcBef>
                <a:spcPct val="0"/>
              </a:spcBef>
              <a:spcAft>
                <a:spcPct val="0"/>
              </a:spcAft>
              <a:buFont typeface="Wingdings" panose="05000000000000000000" pitchFamily="2" charset="2"/>
              <a:buChar char="q"/>
            </a:pPr>
            <a:endParaRPr lang="en-US" altLang="en-US" sz="2000" dirty="0">
              <a:solidFill>
                <a:schemeClr val="tx1"/>
              </a:solidFill>
            </a:endParaRPr>
          </a:p>
          <a:p>
            <a:pPr marL="635000" lvl="1" indent="-342900" eaLnBrk="1" hangingPunct="1">
              <a:buFont typeface="Wingdings" panose="05000000000000000000" pitchFamily="2" charset="2"/>
              <a:buChar char="q"/>
            </a:pPr>
            <a:endParaRPr lang="en-US" altLang="en-US" sz="2000" dirty="0">
              <a:solidFill>
                <a:schemeClr val="tx1"/>
              </a:solidFill>
            </a:endParaRPr>
          </a:p>
        </p:txBody>
      </p:sp>
      <p:pic>
        <p:nvPicPr>
          <p:cNvPr id="17413" name="Picture 9">
            <a:extLst>
              <a:ext uri="{FF2B5EF4-FFF2-40B4-BE49-F238E27FC236}">
                <a16:creationId xmlns:a16="http://schemas.microsoft.com/office/drawing/2014/main" id="{09D97890-ECB4-4229-B26C-0E4CA815F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31" y="404610"/>
            <a:ext cx="963612"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sz="2800" dirty="0"/>
              <a:t>AAPP008-4-2-VBN-Visual </a:t>
            </a:r>
            <a:r>
              <a:rPr lang="en-US" sz="2800" dirty="0" err="1"/>
              <a:t>Basic.Net</a:t>
            </a:r>
            <a:r>
              <a:rPr lang="en-US" sz="2800" dirty="0"/>
              <a:t> or equivalent</a:t>
            </a:r>
          </a:p>
          <a:p>
            <a:pPr marL="514350" indent="-514350">
              <a:buAutoNum type="arabicPeriod"/>
            </a:pPr>
            <a:r>
              <a:rPr lang="en-US" sz="2800" dirty="0"/>
              <a:t>AAPP007-4-2-SYAD-Systems Analysis and Design or equivalent 	</a:t>
            </a:r>
          </a:p>
          <a:p>
            <a:endParaRPr lang="en-US" sz="2800" dirty="0"/>
          </a:p>
        </p:txBody>
      </p:sp>
      <p:sp>
        <p:nvSpPr>
          <p:cNvPr id="4" name="Footer Placeholder 3"/>
          <p:cNvSpPr>
            <a:spLocks noGrp="1"/>
          </p:cNvSpPr>
          <p:nvPr>
            <p:ph type="ftr" sz="quarter" idx="10"/>
          </p:nvPr>
        </p:nvSpPr>
        <p:spPr/>
        <p:txBody>
          <a:bodyPr/>
          <a:lstStyle/>
          <a:p>
            <a:pPr>
              <a:defRPr/>
            </a:pPr>
            <a:r>
              <a:rPr lang="en-GB" dirty="0"/>
              <a:t>Slide ‹</a:t>
            </a:r>
            <a:fld id="{DD0597C9-676B-47AF-A672-068AB2DD5AFA}" type="slidenum">
              <a:rPr lang="en-GB" smtClean="0"/>
              <a:t>3</a:t>
            </a:fld>
            <a:r>
              <a:rPr lang="en-GB" dirty="0"/>
              <a:t>› of 13</a:t>
            </a:r>
          </a:p>
        </p:txBody>
      </p:sp>
      <p:sp>
        <p:nvSpPr>
          <p:cNvPr id="5" name="Text Box 2"/>
          <p:cNvSpPr txBox="1">
            <a:spLocks noChangeArrowheads="1"/>
          </p:cNvSpPr>
          <p:nvPr/>
        </p:nvSpPr>
        <p:spPr bwMode="auto">
          <a:xfrm>
            <a:off x="954572" y="553750"/>
            <a:ext cx="6104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Pre-requisites for this module </a:t>
            </a:r>
            <a:endParaRPr lang="en-US" altLang="en-US" sz="3200" b="1" u="sng" kern="0"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95922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800" dirty="0"/>
              <a:t>This module is designed to introduce students with how to identify project IT methodologies, how to produce system requirements and specifications, and how to implement it using programming and database skills .	</a:t>
            </a:r>
          </a:p>
          <a:p>
            <a:pPr marL="0" indent="0">
              <a:buNone/>
            </a:pPr>
            <a:endParaRPr lang="en-US" sz="2800" dirty="0"/>
          </a:p>
        </p:txBody>
      </p:sp>
      <p:sp>
        <p:nvSpPr>
          <p:cNvPr id="4" name="Footer Placeholder 3"/>
          <p:cNvSpPr>
            <a:spLocks noGrp="1"/>
          </p:cNvSpPr>
          <p:nvPr>
            <p:ph type="ftr" sz="quarter" idx="10"/>
          </p:nvPr>
        </p:nvSpPr>
        <p:spPr/>
        <p:txBody>
          <a:bodyPr/>
          <a:lstStyle/>
          <a:p>
            <a:pPr>
              <a:defRPr/>
            </a:pPr>
            <a:r>
              <a:rPr lang="en-GB" dirty="0"/>
              <a:t>Slide ‹</a:t>
            </a:r>
            <a:fld id="{B6284DA7-72A1-4559-B551-7B1484BD6D62}" type="slidenum">
              <a:rPr lang="en-GB" smtClean="0"/>
              <a:t>4</a:t>
            </a:fld>
            <a:r>
              <a:rPr lang="en-GB" dirty="0"/>
              <a:t>› of 13</a:t>
            </a:r>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265688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52F5A1FD-EB96-43A3-94DD-0F64BB6F9937}" type="slidenum">
              <a:rPr lang="en-GB" smtClean="0"/>
              <a:t>5</a:t>
            </a:fld>
            <a:r>
              <a:rPr lang="en-GB" dirty="0"/>
              <a:t>› of 13</a:t>
            </a:r>
          </a:p>
        </p:txBody>
      </p:sp>
      <p:sp>
        <p:nvSpPr>
          <p:cNvPr id="5" name="Text Box 2"/>
          <p:cNvSpPr txBox="1">
            <a:spLocks noChangeArrowheads="1"/>
          </p:cNvSpPr>
          <p:nvPr/>
        </p:nvSpPr>
        <p:spPr bwMode="auto">
          <a:xfrm>
            <a:off x="458989" y="1577662"/>
            <a:ext cx="84201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400" b="1" dirty="0">
                <a:latin typeface="+mn-lt"/>
              </a:rPr>
              <a:t>At the end of this module, you should be able to:</a:t>
            </a:r>
          </a:p>
          <a:p>
            <a:pPr eaLnBrk="1" hangingPunct="1">
              <a:buClr>
                <a:srgbClr val="FF0000"/>
              </a:buClr>
            </a:pPr>
            <a:endParaRPr lang="en-US" altLang="en-US" sz="2400" b="1" dirty="0">
              <a:latin typeface="+mn-lt"/>
            </a:endParaRPr>
          </a:p>
          <a:p>
            <a:pPr marL="457200" indent="-457200" eaLnBrk="1" hangingPunct="1">
              <a:buClr>
                <a:srgbClr val="FF0000"/>
              </a:buClr>
              <a:buFont typeface="Arial" panose="020B0604020202020204" pitchFamily="34" charset="0"/>
              <a:buChar char="•"/>
            </a:pPr>
            <a:r>
              <a:rPr lang="en-US" altLang="en-US" sz="2400" dirty="0">
                <a:latin typeface="+mn-lt"/>
              </a:rPr>
              <a:t>CLO1: Prepare initial documentation to solve a project problem (A4, PLO6)</a:t>
            </a:r>
          </a:p>
          <a:p>
            <a:pPr marL="457200" indent="-457200" eaLnBrk="1" hangingPunct="1">
              <a:buClr>
                <a:srgbClr val="FF0000"/>
              </a:buClr>
              <a:buFont typeface="Arial" panose="020B0604020202020204" pitchFamily="34" charset="0"/>
              <a:buChar char="•"/>
            </a:pPr>
            <a:r>
              <a:rPr lang="en-US" altLang="en-US" sz="2400" dirty="0">
                <a:latin typeface="+mn-lt"/>
              </a:rPr>
              <a:t>CLO2: Work in team to complete joint project within a set period (A3, PLO4)</a:t>
            </a:r>
          </a:p>
          <a:p>
            <a:pPr marL="457200" indent="-457200" eaLnBrk="1" hangingPunct="1">
              <a:buClr>
                <a:srgbClr val="FF0000"/>
              </a:buClr>
              <a:buFont typeface="Arial" panose="020B0604020202020204" pitchFamily="34" charset="0"/>
              <a:buChar char="•"/>
            </a:pPr>
            <a:r>
              <a:rPr lang="en-US" altLang="en-US" sz="2400" dirty="0">
                <a:latin typeface="+mn-lt"/>
              </a:rPr>
              <a:t>CLO3: Design solution for a given project using appropriate design methodologies (C6, PLO2)</a:t>
            </a:r>
          </a:p>
          <a:p>
            <a:pPr marL="457200" indent="-457200" eaLnBrk="1" hangingPunct="1">
              <a:buClr>
                <a:srgbClr val="FF0000"/>
              </a:buClr>
              <a:buFont typeface="Arial" panose="020B0604020202020204" pitchFamily="34" charset="0"/>
              <a:buChar char="•"/>
            </a:pPr>
            <a:r>
              <a:rPr lang="en-US" altLang="en-US" sz="2400" dirty="0">
                <a:latin typeface="+mn-lt"/>
              </a:rPr>
              <a:t>CLO4: Demonstrate complete project as per proposed (A3, PLO5)</a:t>
            </a:r>
          </a:p>
          <a:p>
            <a:pPr marL="0" indent="0" eaLnBrk="1" hangingPunct="1"/>
            <a:endParaRPr lang="en-US" altLang="en-US" sz="2400" b="1" dirty="0">
              <a:latin typeface="+mn-lt"/>
            </a:endParaRPr>
          </a:p>
        </p:txBody>
      </p:sp>
      <p:sp>
        <p:nvSpPr>
          <p:cNvPr id="6" name="Text Box 3"/>
          <p:cNvSpPr txBox="1">
            <a:spLocks noChangeArrowheads="1"/>
          </p:cNvSpPr>
          <p:nvPr/>
        </p:nvSpPr>
        <p:spPr bwMode="auto">
          <a:xfrm>
            <a:off x="1719263" y="411163"/>
            <a:ext cx="3962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Learning outcomes</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370267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A66548C4-CFDE-4936-9C61-F1F9AD93880E}" type="slidenum">
              <a:rPr lang="en-GB" smtClean="0"/>
              <a:t>6</a:t>
            </a:fld>
            <a:r>
              <a:rPr lang="en-GB" dirty="0"/>
              <a:t>› of 13</a:t>
            </a:r>
          </a:p>
        </p:txBody>
      </p:sp>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Student Learning Time (SLT)</a:t>
            </a: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400" b="1" kern="0" dirty="0">
                <a:latin typeface="Century Gothic" panose="020B0502020202020204" pitchFamily="34" charset="0"/>
              </a:rPr>
              <a:t>Module Credit Value: 4</a:t>
            </a:r>
          </a:p>
          <a:p>
            <a:pPr>
              <a:defRPr/>
            </a:pPr>
            <a:r>
              <a:rPr lang="en-US" sz="2400" b="1" kern="0" dirty="0">
                <a:latin typeface="Century Gothic" panose="020B0502020202020204" pitchFamily="34" charset="0"/>
              </a:rPr>
              <a:t>Total Learning Hours: </a:t>
            </a:r>
          </a:p>
          <a:p>
            <a:pPr marL="911225" indent="-457200">
              <a:buFont typeface="Wingdings" panose="05000000000000000000" pitchFamily="2" charset="2"/>
              <a:buChar char="Ø"/>
              <a:defRPr/>
            </a:pPr>
            <a:r>
              <a:rPr lang="en-US" sz="2400" kern="0" dirty="0">
                <a:latin typeface="Century Gothic" panose="020B0502020202020204" pitchFamily="34" charset="0"/>
              </a:rPr>
              <a:t>Other:</a:t>
            </a:r>
            <a:r>
              <a:rPr lang="en-GB" sz="2400" kern="0" dirty="0">
                <a:latin typeface="Century Gothic" panose="020B0502020202020204" pitchFamily="34" charset="0"/>
              </a:rPr>
              <a:t> 2 times 4 hours per week</a:t>
            </a:r>
            <a:endParaRPr lang="en-US" sz="2400" kern="0" dirty="0">
              <a:latin typeface="Century Gothic" panose="020B0502020202020204" pitchFamily="34" charset="0"/>
            </a:endParaRPr>
          </a:p>
          <a:p>
            <a:pPr marL="911225" indent="-457200">
              <a:buFont typeface="Wingdings" panose="05000000000000000000" pitchFamily="2" charset="2"/>
              <a:buChar char="Ø"/>
              <a:defRPr/>
            </a:pPr>
            <a:r>
              <a:rPr lang="en-US" sz="2400" kern="0" dirty="0">
                <a:latin typeface="Century Gothic" panose="020B0502020202020204" pitchFamily="34" charset="0"/>
              </a:rPr>
              <a:t>Independent Learning Time: 71</a:t>
            </a:r>
          </a:p>
          <a:p>
            <a:pPr marL="0" indent="0">
              <a:buFontTx/>
              <a:buNone/>
              <a:defRPr/>
            </a:pPr>
            <a:endParaRPr lang="en-US" sz="2400" kern="0" dirty="0"/>
          </a:p>
        </p:txBody>
      </p:sp>
    </p:spTree>
    <p:extLst>
      <p:ext uri="{BB962C8B-B14F-4D97-AF65-F5344CB8AC3E}">
        <p14:creationId xmlns:p14="http://schemas.microsoft.com/office/powerpoint/2010/main" val="15557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Project Briefing</a:t>
            </a:r>
          </a:p>
          <a:p>
            <a:r>
              <a:rPr lang="en-US" sz="2800" dirty="0"/>
              <a:t>Planning and Analysis</a:t>
            </a:r>
          </a:p>
          <a:p>
            <a:r>
              <a:rPr lang="en-US" sz="2800" dirty="0"/>
              <a:t>Design</a:t>
            </a:r>
          </a:p>
          <a:p>
            <a:r>
              <a:rPr lang="en-US" sz="2800" dirty="0"/>
              <a:t>Testing</a:t>
            </a:r>
          </a:p>
          <a:p>
            <a:r>
              <a:rPr lang="en-US" sz="2800" dirty="0"/>
              <a:t>Work Progress</a:t>
            </a:r>
          </a:p>
          <a:p>
            <a:r>
              <a:rPr lang="en-US" sz="2800" dirty="0"/>
              <a:t>System Development Progress</a:t>
            </a:r>
          </a:p>
        </p:txBody>
      </p:sp>
      <p:sp>
        <p:nvSpPr>
          <p:cNvPr id="4" name="Footer Placeholder 3"/>
          <p:cNvSpPr>
            <a:spLocks noGrp="1"/>
          </p:cNvSpPr>
          <p:nvPr>
            <p:ph type="ftr" sz="quarter" idx="10"/>
          </p:nvPr>
        </p:nvSpPr>
        <p:spPr/>
        <p:txBody>
          <a:bodyPr/>
          <a:lstStyle/>
          <a:p>
            <a:pPr>
              <a:defRPr/>
            </a:pPr>
            <a:r>
              <a:rPr lang="en-GB" dirty="0"/>
              <a:t>Slide ‹</a:t>
            </a:r>
            <a:fld id="{29882383-3634-44B3-9C10-850E4703F844}" type="slidenum">
              <a:rPr lang="en-GB" smtClean="0"/>
              <a:t>7</a:t>
            </a:fld>
            <a:r>
              <a:rPr lang="en-GB" dirty="0"/>
              <a:t>› of 13</a:t>
            </a:r>
          </a:p>
        </p:txBody>
      </p:sp>
      <p:sp>
        <p:nvSpPr>
          <p:cNvPr id="5" name="Text Box 3"/>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Topics we will cover</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36889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272AFEFF-BB33-4713-A6D3-9736162178BA}" type="slidenum">
              <a:rPr lang="en-GB" smtClean="0"/>
              <a:t>8</a:t>
            </a:fld>
            <a:r>
              <a:rPr lang="en-GB" dirty="0"/>
              <a:t>› of 13</a:t>
            </a:r>
          </a:p>
        </p:txBody>
      </p:sp>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What is expected of you </a:t>
            </a:r>
            <a:endParaRPr lang="en-US" altLang="en-US" sz="3200" u="sng" dirty="0">
              <a:solidFill>
                <a:srgbClr val="003366"/>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400" kern="0" dirty="0">
                <a:latin typeface="+mn-lt"/>
              </a:rPr>
              <a:t>You should abide by all the rules &amp; regulations of APU</a:t>
            </a:r>
          </a:p>
          <a:p>
            <a:pPr lvl="1" eaLnBrk="1" hangingPunct="1">
              <a:buClr>
                <a:srgbClr val="3366FF"/>
              </a:buClr>
              <a:buFont typeface="Wingdings" panose="05000000000000000000" pitchFamily="2" charset="2"/>
              <a:buChar char="Ø"/>
            </a:pPr>
            <a:r>
              <a:rPr lang="en-US" altLang="en-US" sz="2400" kern="0" dirty="0">
                <a:latin typeface="+mn-lt"/>
              </a:rPr>
              <a:t>You must attend all classes on campus (fully PHYSICAL classes)</a:t>
            </a:r>
          </a:p>
          <a:p>
            <a:pPr lvl="1" eaLnBrk="1" hangingPunct="1">
              <a:buClr>
                <a:srgbClr val="3366FF"/>
              </a:buClr>
              <a:buFont typeface="Wingdings" panose="05000000000000000000" pitchFamily="2" charset="2"/>
              <a:buChar char="Ø"/>
            </a:pPr>
            <a:r>
              <a:rPr lang="en-US" altLang="en-US" sz="2400" kern="0" dirty="0">
                <a:latin typeface="+mn-lt"/>
              </a:rPr>
              <a:t>Proper attire</a:t>
            </a:r>
          </a:p>
          <a:p>
            <a:pPr lvl="1" eaLnBrk="1" hangingPunct="1">
              <a:buClr>
                <a:srgbClr val="3366FF"/>
              </a:buClr>
              <a:buFont typeface="Wingdings" panose="05000000000000000000" pitchFamily="2" charset="2"/>
              <a:buChar char="Ø"/>
            </a:pPr>
            <a:r>
              <a:rPr lang="en-US" altLang="en-US" sz="2400" kern="0" dirty="0">
                <a:latin typeface="+mn-lt"/>
              </a:rPr>
              <a:t>No speaking of dialects</a:t>
            </a:r>
          </a:p>
          <a:p>
            <a:pPr lvl="1" eaLnBrk="1" hangingPunct="1">
              <a:buClr>
                <a:srgbClr val="3366FF"/>
              </a:buClr>
              <a:buFont typeface="Wingdings" panose="05000000000000000000" pitchFamily="2" charset="2"/>
              <a:buChar char="Ø"/>
            </a:pPr>
            <a:r>
              <a:rPr lang="en-US" altLang="en-US" sz="2400" kern="0" dirty="0">
                <a:latin typeface="+mn-lt"/>
              </a:rPr>
              <a:t>Attendance is compulsory and valid medical certificates or letters from parents /guardians must support any absence from class.</a:t>
            </a:r>
          </a:p>
          <a:p>
            <a:pPr lvl="1" eaLnBrk="1" hangingPunct="1">
              <a:buClr>
                <a:srgbClr val="3366FF"/>
              </a:buClr>
              <a:buFont typeface="Wingdings" panose="05000000000000000000" pitchFamily="2" charset="2"/>
              <a:buChar char="Ø"/>
            </a:pPr>
            <a:r>
              <a:rPr lang="en-US" altLang="en-US" sz="2400" kern="0" dirty="0">
                <a:latin typeface="+mn-lt"/>
              </a:rPr>
              <a:t>Three lateness will be equal to one absence</a:t>
            </a:r>
          </a:p>
          <a:p>
            <a:pPr lvl="1" eaLnBrk="1" hangingPunct="1">
              <a:buClr>
                <a:srgbClr val="3366FF"/>
              </a:buClr>
              <a:buFont typeface="Wingdings" panose="05000000000000000000" pitchFamily="2" charset="2"/>
              <a:buChar char="Ø"/>
            </a:pPr>
            <a:r>
              <a:rPr lang="en-US" altLang="en-US" sz="2400" kern="0" dirty="0">
                <a:latin typeface="+mn-lt"/>
              </a:rPr>
              <a:t>All pagers and handphones should be turned off during lectures.</a:t>
            </a:r>
          </a:p>
          <a:p>
            <a:pPr lvl="1" eaLnBrk="1" hangingPunct="1">
              <a:buClr>
                <a:srgbClr val="FF0000"/>
              </a:buClr>
              <a:buFont typeface="Wingdings" panose="05000000000000000000" pitchFamily="2" charset="2"/>
              <a:buNone/>
            </a:pPr>
            <a:endParaRPr lang="en-US" altLang="en-US" sz="2400" kern="0" dirty="0">
              <a:latin typeface="+mn-lt"/>
            </a:endParaRPr>
          </a:p>
          <a:p>
            <a:pPr eaLnBrk="1" hangingPunct="1">
              <a:buClr>
                <a:srgbClr val="FF0000"/>
              </a:buClr>
              <a:buFont typeface="Wingdings" panose="05000000000000000000" pitchFamily="2" charset="2"/>
              <a:buChar char="§"/>
            </a:pPr>
            <a:endParaRPr lang="en-US" altLang="en-US" sz="2400" kern="0" dirty="0">
              <a:latin typeface="+mn-lt"/>
            </a:endParaRPr>
          </a:p>
        </p:txBody>
      </p:sp>
    </p:spTree>
    <p:extLst>
      <p:ext uri="{BB962C8B-B14F-4D97-AF65-F5344CB8AC3E}">
        <p14:creationId xmlns:p14="http://schemas.microsoft.com/office/powerpoint/2010/main" val="184989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00AD657A-1044-4DBD-B483-F5C2868C5C4A}" type="slidenum">
              <a:rPr lang="en-GB" smtClean="0"/>
              <a:t>9</a:t>
            </a:fld>
            <a:r>
              <a:rPr lang="en-GB" dirty="0"/>
              <a:t>› of 13</a:t>
            </a:r>
          </a:p>
        </p:txBody>
      </p:sp>
      <p:sp>
        <p:nvSpPr>
          <p:cNvPr id="6" name="Text Box 3"/>
          <p:cNvSpPr txBox="1">
            <a:spLocks noChangeArrowheads="1"/>
          </p:cNvSpPr>
          <p:nvPr/>
        </p:nvSpPr>
        <p:spPr bwMode="auto">
          <a:xfrm>
            <a:off x="616338" y="553750"/>
            <a:ext cx="6781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support is available for you</a:t>
            </a:r>
            <a:r>
              <a:rPr lang="en-US" altLang="en-US" sz="3200" b="1" kern="0">
                <a:solidFill>
                  <a:srgbClr val="003366"/>
                </a:solidFill>
                <a:latin typeface="Century Gothic" panose="020B0502020202020204" pitchFamily="34" charset="0"/>
              </a:rPr>
              <a:t>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487363" y="1697038"/>
            <a:ext cx="82296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400" kern="0" dirty="0">
                <a:latin typeface="+mn-lt"/>
              </a:rPr>
              <a:t>Consultation hours </a:t>
            </a:r>
          </a:p>
          <a:p>
            <a:pPr eaLnBrk="1" hangingPunct="1">
              <a:buClr>
                <a:srgbClr val="FF0000"/>
              </a:buClr>
              <a:buFont typeface="Wingdings" panose="05000000000000000000" pitchFamily="2" charset="2"/>
              <a:buChar char="§"/>
            </a:pPr>
            <a:r>
              <a:rPr lang="en-US" altLang="en-US" sz="2400" kern="0" dirty="0">
                <a:latin typeface="+mn-lt"/>
              </a:rPr>
              <a:t>Resources</a:t>
            </a:r>
          </a:p>
          <a:p>
            <a:pPr lvl="1" eaLnBrk="1" hangingPunct="1">
              <a:buClr>
                <a:srgbClr val="3366FF"/>
              </a:buClr>
              <a:buFont typeface="Wingdings" panose="05000000000000000000" pitchFamily="2" charset="2"/>
              <a:buChar char="Ø"/>
            </a:pPr>
            <a:r>
              <a:rPr lang="en-US" altLang="en-US" sz="2400" kern="0" dirty="0">
                <a:latin typeface="+mn-lt"/>
              </a:rPr>
              <a:t>Reference material</a:t>
            </a:r>
          </a:p>
          <a:p>
            <a:pPr lvl="1" eaLnBrk="1" hangingPunct="1">
              <a:buClr>
                <a:srgbClr val="3366FF"/>
              </a:buClr>
              <a:buFont typeface="Wingdings" panose="05000000000000000000" pitchFamily="2" charset="2"/>
              <a:buChar char="Ø"/>
            </a:pPr>
            <a:r>
              <a:rPr lang="en-US" altLang="en-US" sz="2400" kern="0" dirty="0">
                <a:latin typeface="+mn-lt"/>
              </a:rPr>
              <a:t>Internet resources </a:t>
            </a:r>
          </a:p>
        </p:txBody>
      </p:sp>
    </p:spTree>
    <p:extLst>
      <p:ext uri="{BB962C8B-B14F-4D97-AF65-F5344CB8AC3E}">
        <p14:creationId xmlns:p14="http://schemas.microsoft.com/office/powerpoint/2010/main" val="262985523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A08799EFAA814DB698FF9FDA55059E" ma:contentTypeVersion="11" ma:contentTypeDescription="Create a new document." ma:contentTypeScope="" ma:versionID="1f2945d17b9c28bbd03f718104275641">
  <xsd:schema xmlns:xsd="http://www.w3.org/2001/XMLSchema" xmlns:xs="http://www.w3.org/2001/XMLSchema" xmlns:p="http://schemas.microsoft.com/office/2006/metadata/properties" xmlns:ns2="d8fd1aca-3206-438a-ba50-108cc61c63ca" xmlns:ns3="254fed51-270a-4cb1-9c01-d8f3c12513d9" targetNamespace="http://schemas.microsoft.com/office/2006/metadata/properties" ma:root="true" ma:fieldsID="913705a27c24ce633a55984ca5cf680d" ns2:_="" ns3:_="">
    <xsd:import namespace="d8fd1aca-3206-438a-ba50-108cc61c63ca"/>
    <xsd:import namespace="254fed51-270a-4cb1-9c01-d8f3c12513d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d1aca-3206-438a-ba50-108cc61c63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54fed51-270a-4cb1-9c01-d8f3c12513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D59D38-9A5F-4950-B1C6-B5B8A1166A32}">
  <ds:schemaRefs>
    <ds:schemaRef ds:uri="http://schemas.microsoft.com/sharepoint/v3/contenttype/forms"/>
  </ds:schemaRefs>
</ds:datastoreItem>
</file>

<file path=customXml/itemProps2.xml><?xml version="1.0" encoding="utf-8"?>
<ds:datastoreItem xmlns:ds="http://schemas.openxmlformats.org/officeDocument/2006/customXml" ds:itemID="{FA887B04-19C5-4549-9B55-E31280CF4A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d1aca-3206-438a-ba50-108cc61c63ca"/>
    <ds:schemaRef ds:uri="254fed51-270a-4cb1-9c01-d8f3c12513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5D1A4-A858-4850-A3B2-31B914443404}">
  <ds:schemaRefs>
    <ds:schemaRef ds:uri="http://schemas.openxmlformats.org/package/2006/metadata/core-properties"/>
    <ds:schemaRef ds:uri="http://schemas.microsoft.com/office/infopath/2007/PartnerControls"/>
    <ds:schemaRef ds:uri="254fed51-270a-4cb1-9c01-d8f3c12513d9"/>
    <ds:schemaRef ds:uri="http://purl.org/dc/terms/"/>
    <ds:schemaRef ds:uri="http://purl.org/dc/dcmitype/"/>
    <ds:schemaRef ds:uri="http://schemas.microsoft.com/office/2006/documentManagement/types"/>
    <ds:schemaRef ds:uri="d8fd1aca-3206-438a-ba50-108cc61c63ca"/>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APUtemplate-Level_1 (7)</Template>
  <TotalTime>186</TotalTime>
  <Pages>11</Pages>
  <Words>490</Words>
  <Application>Microsoft Office PowerPoint</Application>
  <PresentationFormat>On-screen Show (4:3)</PresentationFormat>
  <Paragraphs>76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UCTI-Template-foundation-level</vt:lpstr>
      <vt:lpstr>Software Development Project AAPP006-4-2-SDP Version 2</vt:lpstr>
      <vt:lpstr>Lecturer Information</vt:lpstr>
      <vt:lpstr>PowerPoint Presentation</vt:lpstr>
      <vt:lpstr>Aims of this module</vt:lpstr>
      <vt:lpstr>PowerPoint Presentation</vt:lpstr>
      <vt:lpstr>PowerPoint Presentation</vt:lpstr>
      <vt:lpstr>Topics we will cover</vt:lpstr>
      <vt:lpstr>What is expected of you </vt:lpstr>
      <vt:lpstr>PowerPoint Presentation</vt:lpstr>
      <vt:lpstr>PowerPoint Presentation</vt:lpstr>
      <vt:lpstr>PowerPoint Presentation</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Dewi Octaviani</cp:lastModifiedBy>
  <cp:revision>10</cp:revision>
  <cp:lastPrinted>1995-11-02T09:23:42Z</cp:lastPrinted>
  <dcterms:created xsi:type="dcterms:W3CDTF">2017-10-17T07:27:09Z</dcterms:created>
  <dcterms:modified xsi:type="dcterms:W3CDTF">2023-05-30T03:26:40Z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0x0101007DA08799EFAA814DB698FF9FDA55059E</vt:lpwstr>
  </property>
</Properties>
</file>