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59" r:id="rId4"/>
    <p:sldId id="260" r:id="rId5"/>
    <p:sldId id="285" r:id="rId6"/>
    <p:sldId id="28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2" r:id="rId26"/>
    <p:sldId id="263" r:id="rId27"/>
    <p:sldId id="264" r:id="rId28"/>
    <p:sldId id="265" r:id="rId29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702" autoAdjust="0"/>
  </p:normalViewPr>
  <p:slideViewPr>
    <p:cSldViewPr snapToGrid="0">
      <p:cViewPr varScale="1">
        <p:scale>
          <a:sx n="87" d="100"/>
          <a:sy n="87" d="100"/>
        </p:scale>
        <p:origin x="133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wi Octaviani" userId="b13860d7-3077-45d3-9be2-c1aa2c085ab3" providerId="ADAL" clId="{9FAA3637-7236-4686-8D47-5B1B1A86D709}"/>
    <pc:docChg chg="custSel modSld">
      <pc:chgData name="Dr. Dewi Octaviani" userId="b13860d7-3077-45d3-9be2-c1aa2c085ab3" providerId="ADAL" clId="{9FAA3637-7236-4686-8D47-5B1B1A86D709}" dt="2022-06-20T07:31:22.427" v="95" actId="404"/>
      <pc:docMkLst>
        <pc:docMk/>
      </pc:docMkLst>
      <pc:sldChg chg="modSp">
        <pc:chgData name="Dr. Dewi Octaviani" userId="b13860d7-3077-45d3-9be2-c1aa2c085ab3" providerId="ADAL" clId="{9FAA3637-7236-4686-8D47-5B1B1A86D709}" dt="2022-06-20T07:28:03.782" v="4" actId="12"/>
        <pc:sldMkLst>
          <pc:docMk/>
          <pc:sldMk cId="2642706178" sldId="258"/>
        </pc:sldMkLst>
        <pc:spChg chg="mod">
          <ac:chgData name="Dr. Dewi Octaviani" userId="b13860d7-3077-45d3-9be2-c1aa2c085ab3" providerId="ADAL" clId="{9FAA3637-7236-4686-8D47-5B1B1A86D709}" dt="2022-06-20T07:28:03.782" v="4" actId="12"/>
          <ac:spMkLst>
            <pc:docMk/>
            <pc:sldMk cId="2642706178" sldId="258"/>
            <ac:spMk id="3" creationId="{00000000-0000-0000-0000-000000000000}"/>
          </ac:spMkLst>
        </pc:spChg>
        <pc:spChg chg="mod">
          <ac:chgData name="Dr. Dewi Octaviani" userId="b13860d7-3077-45d3-9be2-c1aa2c085ab3" providerId="ADAL" clId="{9FAA3637-7236-4686-8D47-5B1B1A86D709}" dt="2022-06-20T07:27:59.743" v="1" actId="404"/>
          <ac:spMkLst>
            <pc:docMk/>
            <pc:sldMk cId="2642706178" sldId="258"/>
            <ac:spMk id="6" creationId="{00000000-0000-0000-0000-000000000000}"/>
          </ac:spMkLst>
        </pc:spChg>
      </pc:sldChg>
      <pc:sldChg chg="modSp mod">
        <pc:chgData name="Dr. Dewi Octaviani" userId="b13860d7-3077-45d3-9be2-c1aa2c085ab3" providerId="ADAL" clId="{9FAA3637-7236-4686-8D47-5B1B1A86D709}" dt="2022-06-20T07:28:17.673" v="10" actId="113"/>
        <pc:sldMkLst>
          <pc:docMk/>
          <pc:sldMk cId="212812369" sldId="259"/>
        </pc:sldMkLst>
        <pc:spChg chg="mod">
          <ac:chgData name="Dr. Dewi Octaviani" userId="b13860d7-3077-45d3-9be2-c1aa2c085ab3" providerId="ADAL" clId="{9FAA3637-7236-4686-8D47-5B1B1A86D709}" dt="2022-06-20T07:28:17.673" v="10" actId="113"/>
          <ac:spMkLst>
            <pc:docMk/>
            <pc:sldMk cId="212812369" sldId="259"/>
            <ac:spMk id="3" creationId="{00000000-0000-0000-0000-000000000000}"/>
          </ac:spMkLst>
        </pc:spChg>
        <pc:spChg chg="mod">
          <ac:chgData name="Dr. Dewi Octaviani" userId="b13860d7-3077-45d3-9be2-c1aa2c085ab3" providerId="ADAL" clId="{9FAA3637-7236-4686-8D47-5B1B1A86D709}" dt="2022-06-20T07:28:06.763" v="6" actId="115"/>
          <ac:spMkLst>
            <pc:docMk/>
            <pc:sldMk cId="212812369" sldId="259"/>
            <ac:spMk id="5" creationId="{00000000-0000-0000-0000-000000000000}"/>
          </ac:spMkLst>
        </pc:spChg>
      </pc:sldChg>
      <pc:sldChg chg="modSp mod">
        <pc:chgData name="Dr. Dewi Octaviani" userId="b13860d7-3077-45d3-9be2-c1aa2c085ab3" providerId="ADAL" clId="{9FAA3637-7236-4686-8D47-5B1B1A86D709}" dt="2022-06-20T07:28:28.970" v="16" actId="115"/>
        <pc:sldMkLst>
          <pc:docMk/>
          <pc:sldMk cId="3875516840" sldId="260"/>
        </pc:sldMkLst>
        <pc:spChg chg="mod">
          <ac:chgData name="Dr. Dewi Octaviani" userId="b13860d7-3077-45d3-9be2-c1aa2c085ab3" providerId="ADAL" clId="{9FAA3637-7236-4686-8D47-5B1B1A86D709}" dt="2022-06-20T07:28:28.970" v="16" actId="115"/>
          <ac:spMkLst>
            <pc:docMk/>
            <pc:sldMk cId="3875516840" sldId="260"/>
            <ac:spMk id="2" creationId="{00000000-0000-0000-0000-000000000000}"/>
          </ac:spMkLst>
        </pc:spChg>
        <pc:spChg chg="mod">
          <ac:chgData name="Dr. Dewi Octaviani" userId="b13860d7-3077-45d3-9be2-c1aa2c085ab3" providerId="ADAL" clId="{9FAA3637-7236-4686-8D47-5B1B1A86D709}" dt="2022-06-20T07:28:25.648" v="13" actId="12"/>
          <ac:spMkLst>
            <pc:docMk/>
            <pc:sldMk cId="3875516840" sldId="260"/>
            <ac:spMk id="3" creationId="{00000000-0000-0000-0000-000000000000}"/>
          </ac:spMkLst>
        </pc:spChg>
      </pc:sldChg>
      <pc:sldChg chg="modSp mod">
        <pc:chgData name="Dr. Dewi Octaviani" userId="b13860d7-3077-45d3-9be2-c1aa2c085ab3" providerId="ADAL" clId="{9FAA3637-7236-4686-8D47-5B1B1A86D709}" dt="2022-06-20T07:30:51.459" v="83" actId="113"/>
        <pc:sldMkLst>
          <pc:docMk/>
          <pc:sldMk cId="1110200738" sldId="262"/>
        </pc:sldMkLst>
        <pc:spChg chg="mod">
          <ac:chgData name="Dr. Dewi Octaviani" userId="b13860d7-3077-45d3-9be2-c1aa2c085ab3" providerId="ADAL" clId="{9FAA3637-7236-4686-8D47-5B1B1A86D709}" dt="2022-06-20T07:30:51.459" v="83" actId="113"/>
          <ac:spMkLst>
            <pc:docMk/>
            <pc:sldMk cId="1110200738" sldId="262"/>
            <ac:spMk id="3" creationId="{00000000-0000-0000-0000-000000000000}"/>
          </ac:spMkLst>
        </pc:spChg>
        <pc:spChg chg="mod">
          <ac:chgData name="Dr. Dewi Octaviani" userId="b13860d7-3077-45d3-9be2-c1aa2c085ab3" providerId="ADAL" clId="{9FAA3637-7236-4686-8D47-5B1B1A86D709}" dt="2022-06-20T07:30:38.180" v="79" actId="404"/>
          <ac:spMkLst>
            <pc:docMk/>
            <pc:sldMk cId="1110200738" sldId="262"/>
            <ac:spMk id="5" creationId="{00000000-0000-0000-0000-000000000000}"/>
          </ac:spMkLst>
        </pc:spChg>
      </pc:sldChg>
      <pc:sldChg chg="modSp">
        <pc:chgData name="Dr. Dewi Octaviani" userId="b13860d7-3077-45d3-9be2-c1aa2c085ab3" providerId="ADAL" clId="{9FAA3637-7236-4686-8D47-5B1B1A86D709}" dt="2022-06-20T07:31:01.594" v="88" actId="255"/>
        <pc:sldMkLst>
          <pc:docMk/>
          <pc:sldMk cId="602366946" sldId="263"/>
        </pc:sldMkLst>
        <pc:spChg chg="mod">
          <ac:chgData name="Dr. Dewi Octaviani" userId="b13860d7-3077-45d3-9be2-c1aa2c085ab3" providerId="ADAL" clId="{9FAA3637-7236-4686-8D47-5B1B1A86D709}" dt="2022-06-20T07:31:01.594" v="88" actId="255"/>
          <ac:spMkLst>
            <pc:docMk/>
            <pc:sldMk cId="602366946" sldId="263"/>
            <ac:spMk id="3" creationId="{00000000-0000-0000-0000-000000000000}"/>
          </ac:spMkLst>
        </pc:spChg>
        <pc:spChg chg="mod">
          <ac:chgData name="Dr. Dewi Octaviani" userId="b13860d7-3077-45d3-9be2-c1aa2c085ab3" providerId="ADAL" clId="{9FAA3637-7236-4686-8D47-5B1B1A86D709}" dt="2022-06-20T07:30:58.350" v="87" actId="1076"/>
          <ac:spMkLst>
            <pc:docMk/>
            <pc:sldMk cId="602366946" sldId="263"/>
            <ac:spMk id="5" creationId="{00000000-0000-0000-0000-000000000000}"/>
          </ac:spMkLst>
        </pc:spChg>
      </pc:sldChg>
      <pc:sldChg chg="modSp">
        <pc:chgData name="Dr. Dewi Octaviani" userId="b13860d7-3077-45d3-9be2-c1aa2c085ab3" providerId="ADAL" clId="{9FAA3637-7236-4686-8D47-5B1B1A86D709}" dt="2022-06-20T07:31:13.767" v="91" actId="1076"/>
        <pc:sldMkLst>
          <pc:docMk/>
          <pc:sldMk cId="704501573" sldId="264"/>
        </pc:sldMkLst>
        <pc:spChg chg="mod">
          <ac:chgData name="Dr. Dewi Octaviani" userId="b13860d7-3077-45d3-9be2-c1aa2c085ab3" providerId="ADAL" clId="{9FAA3637-7236-4686-8D47-5B1B1A86D709}" dt="2022-06-20T07:31:08.500" v="90" actId="404"/>
          <ac:spMkLst>
            <pc:docMk/>
            <pc:sldMk cId="704501573" sldId="264"/>
            <ac:spMk id="5" creationId="{00000000-0000-0000-0000-000000000000}"/>
          </ac:spMkLst>
        </pc:spChg>
        <pc:spChg chg="mod">
          <ac:chgData name="Dr. Dewi Octaviani" userId="b13860d7-3077-45d3-9be2-c1aa2c085ab3" providerId="ADAL" clId="{9FAA3637-7236-4686-8D47-5B1B1A86D709}" dt="2022-06-20T07:31:13.767" v="91" actId="1076"/>
          <ac:spMkLst>
            <pc:docMk/>
            <pc:sldMk cId="704501573" sldId="264"/>
            <ac:spMk id="7" creationId="{00000000-0000-0000-0000-000000000000}"/>
          </ac:spMkLst>
        </pc:spChg>
      </pc:sldChg>
      <pc:sldChg chg="modSp">
        <pc:chgData name="Dr. Dewi Octaviani" userId="b13860d7-3077-45d3-9be2-c1aa2c085ab3" providerId="ADAL" clId="{9FAA3637-7236-4686-8D47-5B1B1A86D709}" dt="2022-06-20T07:31:22.427" v="95" actId="404"/>
        <pc:sldMkLst>
          <pc:docMk/>
          <pc:sldMk cId="4036136709" sldId="265"/>
        </pc:sldMkLst>
        <pc:spChg chg="mod">
          <ac:chgData name="Dr. Dewi Octaviani" userId="b13860d7-3077-45d3-9be2-c1aa2c085ab3" providerId="ADAL" clId="{9FAA3637-7236-4686-8D47-5B1B1A86D709}" dt="2022-06-20T07:31:22.427" v="95" actId="404"/>
          <ac:spMkLst>
            <pc:docMk/>
            <pc:sldMk cId="4036136709" sldId="265"/>
            <ac:spMk id="3" creationId="{00000000-0000-0000-0000-000000000000}"/>
          </ac:spMkLst>
        </pc:spChg>
        <pc:spChg chg="mod">
          <ac:chgData name="Dr. Dewi Octaviani" userId="b13860d7-3077-45d3-9be2-c1aa2c085ab3" providerId="ADAL" clId="{9FAA3637-7236-4686-8D47-5B1B1A86D709}" dt="2022-06-20T07:31:20.581" v="94" actId="115"/>
          <ac:spMkLst>
            <pc:docMk/>
            <pc:sldMk cId="4036136709" sldId="265"/>
            <ac:spMk id="5" creationId="{00000000-0000-0000-0000-000000000000}"/>
          </ac:spMkLst>
        </pc:spChg>
      </pc:sldChg>
      <pc:sldChg chg="modSp mod">
        <pc:chgData name="Dr. Dewi Octaviani" userId="b13860d7-3077-45d3-9be2-c1aa2c085ab3" providerId="ADAL" clId="{9FAA3637-7236-4686-8D47-5B1B1A86D709}" dt="2022-06-20T07:28:46.166" v="21" actId="12"/>
        <pc:sldMkLst>
          <pc:docMk/>
          <pc:sldMk cId="2509946579" sldId="267"/>
        </pc:sldMkLst>
        <pc:spChg chg="mod">
          <ac:chgData name="Dr. Dewi Octaviani" userId="b13860d7-3077-45d3-9be2-c1aa2c085ab3" providerId="ADAL" clId="{9FAA3637-7236-4686-8D47-5B1B1A86D709}" dt="2022-06-20T07:28:38.729" v="18" actId="113"/>
          <ac:spMkLst>
            <pc:docMk/>
            <pc:sldMk cId="2509946579" sldId="267"/>
            <ac:spMk id="293894" creationId="{00000000-0000-0000-0000-000000000000}"/>
          </ac:spMkLst>
        </pc:spChg>
        <pc:spChg chg="mod">
          <ac:chgData name="Dr. Dewi Octaviani" userId="b13860d7-3077-45d3-9be2-c1aa2c085ab3" providerId="ADAL" clId="{9FAA3637-7236-4686-8D47-5B1B1A86D709}" dt="2022-06-20T07:28:46.166" v="21" actId="12"/>
          <ac:spMkLst>
            <pc:docMk/>
            <pc:sldMk cId="2509946579" sldId="267"/>
            <ac:spMk id="293895" creationId="{00000000-0000-0000-0000-000000000000}"/>
          </ac:spMkLst>
        </pc:spChg>
      </pc:sldChg>
      <pc:sldChg chg="modSp">
        <pc:chgData name="Dr. Dewi Octaviani" userId="b13860d7-3077-45d3-9be2-c1aa2c085ab3" providerId="ADAL" clId="{9FAA3637-7236-4686-8D47-5B1B1A86D709}" dt="2022-06-20T07:28:51.424" v="24" actId="1076"/>
        <pc:sldMkLst>
          <pc:docMk/>
          <pc:sldMk cId="3192267412" sldId="268"/>
        </pc:sldMkLst>
        <pc:spChg chg="mod">
          <ac:chgData name="Dr. Dewi Octaviani" userId="b13860d7-3077-45d3-9be2-c1aa2c085ab3" providerId="ADAL" clId="{9FAA3637-7236-4686-8D47-5B1B1A86D709}" dt="2022-06-20T07:28:51.424" v="24" actId="1076"/>
          <ac:spMkLst>
            <pc:docMk/>
            <pc:sldMk cId="3192267412" sldId="268"/>
            <ac:spMk id="197634" creationId="{00000000-0000-0000-0000-000000000000}"/>
          </ac:spMkLst>
        </pc:spChg>
      </pc:sldChg>
      <pc:sldChg chg="modSp">
        <pc:chgData name="Dr. Dewi Octaviani" userId="b13860d7-3077-45d3-9be2-c1aa2c085ab3" providerId="ADAL" clId="{9FAA3637-7236-4686-8D47-5B1B1A86D709}" dt="2022-06-20T07:28:55.978" v="27" actId="113"/>
        <pc:sldMkLst>
          <pc:docMk/>
          <pc:sldMk cId="3119217943" sldId="269"/>
        </pc:sldMkLst>
        <pc:spChg chg="mod">
          <ac:chgData name="Dr. Dewi Octaviani" userId="b13860d7-3077-45d3-9be2-c1aa2c085ab3" providerId="ADAL" clId="{9FAA3637-7236-4686-8D47-5B1B1A86D709}" dt="2022-06-20T07:28:55.978" v="27" actId="113"/>
          <ac:spMkLst>
            <pc:docMk/>
            <pc:sldMk cId="3119217943" sldId="269"/>
            <ac:spMk id="201730" creationId="{00000000-0000-0000-0000-000000000000}"/>
          </ac:spMkLst>
        </pc:spChg>
      </pc:sldChg>
      <pc:sldChg chg="modSp">
        <pc:chgData name="Dr. Dewi Octaviani" userId="b13860d7-3077-45d3-9be2-c1aa2c085ab3" providerId="ADAL" clId="{9FAA3637-7236-4686-8D47-5B1B1A86D709}" dt="2022-06-20T07:29:01.938" v="30" actId="113"/>
        <pc:sldMkLst>
          <pc:docMk/>
          <pc:sldMk cId="1398592006" sldId="270"/>
        </pc:sldMkLst>
        <pc:spChg chg="mod">
          <ac:chgData name="Dr. Dewi Octaviani" userId="b13860d7-3077-45d3-9be2-c1aa2c085ab3" providerId="ADAL" clId="{9FAA3637-7236-4686-8D47-5B1B1A86D709}" dt="2022-06-20T07:29:01.938" v="30" actId="113"/>
          <ac:spMkLst>
            <pc:docMk/>
            <pc:sldMk cId="1398592006" sldId="270"/>
            <ac:spMk id="312322" creationId="{00000000-0000-0000-0000-000000000000}"/>
          </ac:spMkLst>
        </pc:spChg>
      </pc:sldChg>
      <pc:sldChg chg="modSp mod">
        <pc:chgData name="Dr. Dewi Octaviani" userId="b13860d7-3077-45d3-9be2-c1aa2c085ab3" providerId="ADAL" clId="{9FAA3637-7236-4686-8D47-5B1B1A86D709}" dt="2022-06-20T07:29:07.972" v="33" actId="1076"/>
        <pc:sldMkLst>
          <pc:docMk/>
          <pc:sldMk cId="3628872673" sldId="271"/>
        </pc:sldMkLst>
        <pc:spChg chg="mod">
          <ac:chgData name="Dr. Dewi Octaviani" userId="b13860d7-3077-45d3-9be2-c1aa2c085ab3" providerId="ADAL" clId="{9FAA3637-7236-4686-8D47-5B1B1A86D709}" dt="2022-06-20T07:29:07.972" v="33" actId="1076"/>
          <ac:spMkLst>
            <pc:docMk/>
            <pc:sldMk cId="3628872673" sldId="271"/>
            <ac:spMk id="313346" creationId="{00000000-0000-0000-0000-000000000000}"/>
          </ac:spMkLst>
        </pc:spChg>
      </pc:sldChg>
      <pc:sldChg chg="modSp mod">
        <pc:chgData name="Dr. Dewi Octaviani" userId="b13860d7-3077-45d3-9be2-c1aa2c085ab3" providerId="ADAL" clId="{9FAA3637-7236-4686-8D47-5B1B1A86D709}" dt="2022-06-20T07:29:31.180" v="48" actId="113"/>
        <pc:sldMkLst>
          <pc:docMk/>
          <pc:sldMk cId="2252028989" sldId="272"/>
        </pc:sldMkLst>
        <pc:spChg chg="mod">
          <ac:chgData name="Dr. Dewi Octaviani" userId="b13860d7-3077-45d3-9be2-c1aa2c085ab3" providerId="ADAL" clId="{9FAA3637-7236-4686-8D47-5B1B1A86D709}" dt="2022-06-20T07:29:11.691" v="35" actId="113"/>
          <ac:spMkLst>
            <pc:docMk/>
            <pc:sldMk cId="2252028989" sldId="272"/>
            <ac:spMk id="295940" creationId="{00000000-0000-0000-0000-000000000000}"/>
          </ac:spMkLst>
        </pc:spChg>
        <pc:spChg chg="mod">
          <ac:chgData name="Dr. Dewi Octaviani" userId="b13860d7-3077-45d3-9be2-c1aa2c085ab3" providerId="ADAL" clId="{9FAA3637-7236-4686-8D47-5B1B1A86D709}" dt="2022-06-20T07:29:31.180" v="48" actId="113"/>
          <ac:spMkLst>
            <pc:docMk/>
            <pc:sldMk cId="2252028989" sldId="272"/>
            <ac:spMk id="295941" creationId="{00000000-0000-0000-0000-000000000000}"/>
          </ac:spMkLst>
        </pc:spChg>
      </pc:sldChg>
      <pc:sldChg chg="modSp mod">
        <pc:chgData name="Dr. Dewi Octaviani" userId="b13860d7-3077-45d3-9be2-c1aa2c085ab3" providerId="ADAL" clId="{9FAA3637-7236-4686-8D47-5B1B1A86D709}" dt="2022-06-20T07:29:44.035" v="56" actId="20577"/>
        <pc:sldMkLst>
          <pc:docMk/>
          <pc:sldMk cId="1359438725" sldId="276"/>
        </pc:sldMkLst>
        <pc:spChg chg="mod">
          <ac:chgData name="Dr. Dewi Octaviani" userId="b13860d7-3077-45d3-9be2-c1aa2c085ab3" providerId="ADAL" clId="{9FAA3637-7236-4686-8D47-5B1B1A86D709}" dt="2022-06-20T07:29:38.408" v="50" actId="404"/>
          <ac:spMkLst>
            <pc:docMk/>
            <pc:sldMk cId="1359438725" sldId="276"/>
            <ac:spMk id="296964" creationId="{00000000-0000-0000-0000-000000000000}"/>
          </ac:spMkLst>
        </pc:spChg>
        <pc:spChg chg="mod">
          <ac:chgData name="Dr. Dewi Octaviani" userId="b13860d7-3077-45d3-9be2-c1aa2c085ab3" providerId="ADAL" clId="{9FAA3637-7236-4686-8D47-5B1B1A86D709}" dt="2022-06-20T07:29:44.035" v="56" actId="20577"/>
          <ac:spMkLst>
            <pc:docMk/>
            <pc:sldMk cId="1359438725" sldId="276"/>
            <ac:spMk id="296965" creationId="{00000000-0000-0000-0000-000000000000}"/>
          </ac:spMkLst>
        </pc:spChg>
      </pc:sldChg>
      <pc:sldChg chg="modSp mod">
        <pc:chgData name="Dr. Dewi Octaviani" userId="b13860d7-3077-45d3-9be2-c1aa2c085ab3" providerId="ADAL" clId="{9FAA3637-7236-4686-8D47-5B1B1A86D709}" dt="2022-06-20T07:29:48.394" v="57" actId="113"/>
        <pc:sldMkLst>
          <pc:docMk/>
          <pc:sldMk cId="727295500" sldId="277"/>
        </pc:sldMkLst>
        <pc:spChg chg="mod">
          <ac:chgData name="Dr. Dewi Octaviani" userId="b13860d7-3077-45d3-9be2-c1aa2c085ab3" providerId="ADAL" clId="{9FAA3637-7236-4686-8D47-5B1B1A86D709}" dt="2022-06-20T07:29:48.394" v="57" actId="113"/>
          <ac:spMkLst>
            <pc:docMk/>
            <pc:sldMk cId="727295500" sldId="277"/>
            <ac:spMk id="211970" creationId="{00000000-0000-0000-0000-000000000000}"/>
          </ac:spMkLst>
        </pc:spChg>
      </pc:sldChg>
      <pc:sldChg chg="modSp mod">
        <pc:chgData name="Dr. Dewi Octaviani" userId="b13860d7-3077-45d3-9be2-c1aa2c085ab3" providerId="ADAL" clId="{9FAA3637-7236-4686-8D47-5B1B1A86D709}" dt="2022-06-20T07:29:52.668" v="59" actId="1076"/>
        <pc:sldMkLst>
          <pc:docMk/>
          <pc:sldMk cId="2811825119" sldId="278"/>
        </pc:sldMkLst>
        <pc:spChg chg="mod">
          <ac:chgData name="Dr. Dewi Octaviani" userId="b13860d7-3077-45d3-9be2-c1aa2c085ab3" providerId="ADAL" clId="{9FAA3637-7236-4686-8D47-5B1B1A86D709}" dt="2022-06-20T07:29:52.668" v="59" actId="1076"/>
          <ac:spMkLst>
            <pc:docMk/>
            <pc:sldMk cId="2811825119" sldId="278"/>
            <ac:spMk id="214018" creationId="{00000000-0000-0000-0000-000000000000}"/>
          </ac:spMkLst>
        </pc:spChg>
      </pc:sldChg>
      <pc:sldChg chg="modSp mod">
        <pc:chgData name="Dr. Dewi Octaviani" userId="b13860d7-3077-45d3-9be2-c1aa2c085ab3" providerId="ADAL" clId="{9FAA3637-7236-4686-8D47-5B1B1A86D709}" dt="2022-06-20T07:29:57.594" v="61" actId="1076"/>
        <pc:sldMkLst>
          <pc:docMk/>
          <pc:sldMk cId="1192171549" sldId="279"/>
        </pc:sldMkLst>
        <pc:spChg chg="mod">
          <ac:chgData name="Dr. Dewi Octaviani" userId="b13860d7-3077-45d3-9be2-c1aa2c085ab3" providerId="ADAL" clId="{9FAA3637-7236-4686-8D47-5B1B1A86D709}" dt="2022-06-20T07:29:57.594" v="61" actId="1076"/>
          <ac:spMkLst>
            <pc:docMk/>
            <pc:sldMk cId="1192171549" sldId="279"/>
            <ac:spMk id="314370" creationId="{00000000-0000-0000-0000-000000000000}"/>
          </ac:spMkLst>
        </pc:spChg>
      </pc:sldChg>
      <pc:sldChg chg="modSp mod">
        <pc:chgData name="Dr. Dewi Octaviani" userId="b13860d7-3077-45d3-9be2-c1aa2c085ab3" providerId="ADAL" clId="{9FAA3637-7236-4686-8D47-5B1B1A86D709}" dt="2022-06-20T07:30:04.644" v="63" actId="113"/>
        <pc:sldMkLst>
          <pc:docMk/>
          <pc:sldMk cId="128641077" sldId="280"/>
        </pc:sldMkLst>
        <pc:spChg chg="mod">
          <ac:chgData name="Dr. Dewi Octaviani" userId="b13860d7-3077-45d3-9be2-c1aa2c085ab3" providerId="ADAL" clId="{9FAA3637-7236-4686-8D47-5B1B1A86D709}" dt="2022-06-20T07:30:04.644" v="63" actId="113"/>
          <ac:spMkLst>
            <pc:docMk/>
            <pc:sldMk cId="128641077" sldId="280"/>
            <ac:spMk id="315394" creationId="{00000000-0000-0000-0000-000000000000}"/>
          </ac:spMkLst>
        </pc:spChg>
      </pc:sldChg>
      <pc:sldChg chg="modSp">
        <pc:chgData name="Dr. Dewi Octaviani" userId="b13860d7-3077-45d3-9be2-c1aa2c085ab3" providerId="ADAL" clId="{9FAA3637-7236-4686-8D47-5B1B1A86D709}" dt="2022-06-20T07:30:12.004" v="67" actId="12"/>
        <pc:sldMkLst>
          <pc:docMk/>
          <pc:sldMk cId="3292224703" sldId="281"/>
        </pc:sldMkLst>
        <pc:spChg chg="mod">
          <ac:chgData name="Dr. Dewi Octaviani" userId="b13860d7-3077-45d3-9be2-c1aa2c085ab3" providerId="ADAL" clId="{9FAA3637-7236-4686-8D47-5B1B1A86D709}" dt="2022-06-20T07:30:08.884" v="65" actId="404"/>
          <ac:spMkLst>
            <pc:docMk/>
            <pc:sldMk cId="3292224703" sldId="281"/>
            <ac:spMk id="297988" creationId="{00000000-0000-0000-0000-000000000000}"/>
          </ac:spMkLst>
        </pc:spChg>
        <pc:spChg chg="mod">
          <ac:chgData name="Dr. Dewi Octaviani" userId="b13860d7-3077-45d3-9be2-c1aa2c085ab3" providerId="ADAL" clId="{9FAA3637-7236-4686-8D47-5B1B1A86D709}" dt="2022-06-20T07:30:12.004" v="67" actId="12"/>
          <ac:spMkLst>
            <pc:docMk/>
            <pc:sldMk cId="3292224703" sldId="281"/>
            <ac:spMk id="297989" creationId="{00000000-0000-0000-0000-000000000000}"/>
          </ac:spMkLst>
        </pc:spChg>
      </pc:sldChg>
      <pc:sldChg chg="modSp mod">
        <pc:chgData name="Dr. Dewi Octaviani" userId="b13860d7-3077-45d3-9be2-c1aa2c085ab3" providerId="ADAL" clId="{9FAA3637-7236-4686-8D47-5B1B1A86D709}" dt="2022-06-20T07:30:19.283" v="71" actId="113"/>
        <pc:sldMkLst>
          <pc:docMk/>
          <pc:sldMk cId="3970730371" sldId="282"/>
        </pc:sldMkLst>
        <pc:spChg chg="mod">
          <ac:chgData name="Dr. Dewi Octaviani" userId="b13860d7-3077-45d3-9be2-c1aa2c085ab3" providerId="ADAL" clId="{9FAA3637-7236-4686-8D47-5B1B1A86D709}" dt="2022-06-20T07:30:19.283" v="71" actId="113"/>
          <ac:spMkLst>
            <pc:docMk/>
            <pc:sldMk cId="3970730371" sldId="282"/>
            <ac:spMk id="224258" creationId="{00000000-0000-0000-0000-000000000000}"/>
          </ac:spMkLst>
        </pc:spChg>
      </pc:sldChg>
      <pc:sldChg chg="modSp mod">
        <pc:chgData name="Dr. Dewi Octaviani" userId="b13860d7-3077-45d3-9be2-c1aa2c085ab3" providerId="ADAL" clId="{9FAA3637-7236-4686-8D47-5B1B1A86D709}" dt="2022-06-20T07:30:27.769" v="74" actId="404"/>
        <pc:sldMkLst>
          <pc:docMk/>
          <pc:sldMk cId="3255330059" sldId="283"/>
        </pc:sldMkLst>
        <pc:spChg chg="mod">
          <ac:chgData name="Dr. Dewi Octaviani" userId="b13860d7-3077-45d3-9be2-c1aa2c085ab3" providerId="ADAL" clId="{9FAA3637-7236-4686-8D47-5B1B1A86D709}" dt="2022-06-20T07:30:27.769" v="74" actId="404"/>
          <ac:spMkLst>
            <pc:docMk/>
            <pc:sldMk cId="3255330059" sldId="283"/>
            <ac:spMk id="226306" creationId="{00000000-0000-0000-0000-000000000000}"/>
          </ac:spMkLst>
        </pc:spChg>
      </pc:sldChg>
      <pc:sldChg chg="modSp mod">
        <pc:chgData name="Dr. Dewi Octaviani" userId="b13860d7-3077-45d3-9be2-c1aa2c085ab3" providerId="ADAL" clId="{9FAA3637-7236-4686-8D47-5B1B1A86D709}" dt="2022-06-20T07:30:32.337" v="77" actId="404"/>
        <pc:sldMkLst>
          <pc:docMk/>
          <pc:sldMk cId="3434018768" sldId="284"/>
        </pc:sldMkLst>
        <pc:spChg chg="mod">
          <ac:chgData name="Dr. Dewi Octaviani" userId="b13860d7-3077-45d3-9be2-c1aa2c085ab3" providerId="ADAL" clId="{9FAA3637-7236-4686-8D47-5B1B1A86D709}" dt="2022-06-20T07:30:32.337" v="77" actId="404"/>
          <ac:spMkLst>
            <pc:docMk/>
            <pc:sldMk cId="3434018768" sldId="284"/>
            <ac:spMk id="22835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669787EF-4945-477D-8013-49449A54202F}" type="slidenum">
              <a:rPr lang="en-US"/>
              <a:pPr/>
              <a:t>18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6D678C83-A4E2-4841-ACC4-3C6566050B65}" type="slidenum">
              <a:rPr lang="en-US"/>
              <a:pPr/>
              <a:t>19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EC8CA7BB-566C-48B3-B19A-D819E6603007}" type="slidenum">
              <a:rPr lang="en-US"/>
              <a:pPr/>
              <a:t>20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5EA9611E-9950-40B9-8EB0-3B6E505326E2}" type="slidenum">
              <a:rPr lang="en-US"/>
              <a:pPr/>
              <a:t>21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4F028DB-690A-4B5C-8C01-BE4C50EFB1DF}" type="slidenum">
              <a:rPr lang="en-US"/>
              <a:pPr/>
              <a:t>22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01B055A1-1DD6-467E-A184-4321D4AF65DD}" type="slidenum">
              <a:rPr lang="en-US"/>
              <a:pPr/>
              <a:t>23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7831951-035B-41BB-92E0-E4FADBE4895A}" type="slidenum">
              <a:rPr lang="en-US"/>
              <a:pPr/>
              <a:t>24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5A096CF-60CE-49EE-BA55-973324AF901E}" type="slidenum">
              <a:rPr lang="en-US"/>
              <a:pPr/>
              <a:t>7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1244B496-1F33-44BD-83A2-5D6484FB5022}" type="slidenum">
              <a:rPr lang="en-US"/>
              <a:pPr/>
              <a:t>8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6A882988-02BC-4558-9366-3DA249EA8006}" type="slidenum">
              <a:rPr lang="en-US"/>
              <a:pPr/>
              <a:t>9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F44C2BB9-116C-4BFB-94B2-7B68B19B6BB7}" type="slidenum">
              <a:rPr lang="en-US"/>
              <a:pPr/>
              <a:t>10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9FA2A89F-6E8B-4AA4-917E-60E83AEB4EF8}" type="slidenum">
              <a:rPr lang="en-US"/>
              <a:pPr/>
              <a:t>11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09AB479-CD6D-4F36-B6A2-AEC03F96DB2C}" type="slidenum">
              <a:rPr lang="en-US"/>
              <a:pPr/>
              <a:t>12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E30B39A8-BA8B-4993-B640-04246B5FFAEA}" type="slidenum">
              <a:rPr lang="en-US"/>
              <a:pPr/>
              <a:t>16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EE3D135-8E0E-46D1-B097-93F749B8F6FA}" type="slidenum">
              <a:rPr lang="en-US"/>
              <a:pPr/>
              <a:t>17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6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/>
              <a:t>Slide ‹#›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Entity Relationship Model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/>
              <a:t>Software Development Project</a:t>
            </a:r>
          </a:p>
          <a:p>
            <a:r>
              <a:rPr lang="en-US" sz="1400" dirty="0"/>
              <a:t>AAPP006-4-2 &amp; Version 1</a:t>
            </a:r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354" y="222739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/>
              <a:t>Relationship Participation (continued)</a:t>
            </a:r>
          </a:p>
        </p:txBody>
      </p:sp>
      <p:pic>
        <p:nvPicPr>
          <p:cNvPr id="312325" name="Picture 5" descr="Fig04-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981200"/>
            <a:ext cx="7467600" cy="2971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9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807" y="213946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Relationship</a:t>
            </a:r>
            <a:r>
              <a:rPr lang="en-US" dirty="0"/>
              <a:t> Participation (continued)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2071688"/>
            <a:ext cx="90392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87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Relationship Degree</a:t>
            </a:r>
          </a:p>
        </p:txBody>
      </p:sp>
      <p:sp>
        <p:nvSpPr>
          <p:cNvPr id="2959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Indicates the number of entities or participants associated with a relationship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Unary relationship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Association is maintained within a single entity 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Binary relationship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Two entities are associated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Ternary relationship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Three entities are associated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Quaternary relationship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Four entities are associated</a:t>
            </a:r>
          </a:p>
        </p:txBody>
      </p:sp>
    </p:spTree>
    <p:extLst>
      <p:ext uri="{BB962C8B-B14F-4D97-AF65-F5344CB8AC3E}">
        <p14:creationId xmlns:p14="http://schemas.microsoft.com/office/powerpoint/2010/main" val="225202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3500" y="266700"/>
            <a:ext cx="7924800" cy="1104900"/>
          </a:xfrm>
        </p:spPr>
        <p:txBody>
          <a:bodyPr/>
          <a:lstStyle/>
          <a:p>
            <a:pPr eaLnBrk="1" hangingPunct="1"/>
            <a:r>
              <a:rPr lang="en-AU" b="1">
                <a:cs typeface="Times New Roman" charset="0"/>
              </a:rPr>
              <a:t>Binary Relationship called </a:t>
            </a:r>
            <a:r>
              <a:rPr lang="en-AU" b="1" i="1">
                <a:cs typeface="Times New Roman" charset="0"/>
              </a:rPr>
              <a:t>P</a:t>
            </a:r>
            <a:r>
              <a:rPr lang="en-AU" b="1" i="1">
                <a:cs typeface="Arial" charset="0"/>
              </a:rPr>
              <a:t>Owns</a:t>
            </a:r>
            <a:endParaRPr lang="en-GB"/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800" b="1">
                <a:solidFill>
                  <a:schemeClr val="bg1"/>
                </a:solidFill>
              </a:rPr>
              <a:t>Slide </a:t>
            </a:r>
            <a:fld id="{22EF115D-5C3D-45AD-8EA1-09D615A16220}" type="slidenum">
              <a:rPr lang="en-US" sz="800" b="1">
                <a:solidFill>
                  <a:schemeClr val="bg1"/>
                </a:solidFill>
              </a:rPr>
              <a:pPr algn="r" eaLnBrk="1" hangingPunct="1"/>
              <a:t>13</a:t>
            </a:fld>
            <a:r>
              <a:rPr lang="en-US" sz="800" b="1">
                <a:solidFill>
                  <a:schemeClr val="bg1"/>
                </a:solidFill>
              </a:rPr>
              <a:t> of 54</a:t>
            </a:r>
          </a:p>
        </p:txBody>
      </p:sp>
      <p:pic>
        <p:nvPicPr>
          <p:cNvPr id="161797" name="Picture 2053" descr="D:\Database System 3e_tiff\Ch11-tif\DS3-Figure 11-0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7914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7702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b="1">
                <a:cs typeface="Times New Roman" charset="0"/>
              </a:rPr>
              <a:t>Ternary Relationship called </a:t>
            </a:r>
            <a:r>
              <a:rPr lang="en-AU" b="1" i="1">
                <a:cs typeface="Arial" charset="0"/>
              </a:rPr>
              <a:t>Registers</a:t>
            </a:r>
            <a:endParaRPr lang="en-GB"/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800" b="1">
                <a:solidFill>
                  <a:schemeClr val="bg1"/>
                </a:solidFill>
              </a:rPr>
              <a:t>Slide </a:t>
            </a:r>
            <a:fld id="{84DC88C7-1AB8-47A5-B71E-CCD46E0A7A12}" type="slidenum">
              <a:rPr lang="en-US" sz="800" b="1">
                <a:solidFill>
                  <a:schemeClr val="bg1"/>
                </a:solidFill>
              </a:rPr>
              <a:pPr algn="r" eaLnBrk="1" hangingPunct="1"/>
              <a:t>14</a:t>
            </a:fld>
            <a:r>
              <a:rPr lang="en-US" sz="800" b="1">
                <a:solidFill>
                  <a:schemeClr val="bg1"/>
                </a:solidFill>
              </a:rPr>
              <a:t> of 54</a:t>
            </a:r>
          </a:p>
        </p:txBody>
      </p:sp>
      <p:pic>
        <p:nvPicPr>
          <p:cNvPr id="162821" name="Picture 1029" descr="D:\Database System 3e_tiff\Ch11-tif\DS3-Figure 11-07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315200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9217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098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b="1">
                <a:cs typeface="Times New Roman" charset="0"/>
              </a:rPr>
              <a:t>Quaternary Relationship called </a:t>
            </a:r>
            <a:r>
              <a:rPr lang="en-AU" b="1" i="1">
                <a:cs typeface="Arial" charset="0"/>
              </a:rPr>
              <a:t>Arranges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800" b="1">
                <a:solidFill>
                  <a:schemeClr val="bg1"/>
                </a:solidFill>
              </a:rPr>
              <a:t>Slide </a:t>
            </a:r>
            <a:fld id="{6EA28C8B-A0BA-4A82-B2BE-2DFC51FEE35F}" type="slidenum">
              <a:rPr lang="en-US" sz="800" b="1">
                <a:solidFill>
                  <a:schemeClr val="bg1"/>
                </a:solidFill>
              </a:rPr>
              <a:pPr algn="r" eaLnBrk="1" hangingPunct="1"/>
              <a:t>15</a:t>
            </a:fld>
            <a:r>
              <a:rPr lang="en-US" sz="800" b="1">
                <a:solidFill>
                  <a:schemeClr val="bg1"/>
                </a:solidFill>
              </a:rPr>
              <a:t> of 54</a:t>
            </a:r>
          </a:p>
        </p:txBody>
      </p:sp>
      <p:pic>
        <p:nvPicPr>
          <p:cNvPr id="18436" name="Picture 4101" descr="D:\Database System 3e_tiff\Ch11-tif\DS3-Figure 11-08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1628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623967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Recursive Relationships</a:t>
            </a:r>
          </a:p>
        </p:txBody>
      </p:sp>
      <p:sp>
        <p:nvSpPr>
          <p:cNvPr id="2969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Relationship can exist between occurrences of the same entity 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Naturally found within the unary relationship</a:t>
            </a:r>
          </a:p>
        </p:txBody>
      </p:sp>
    </p:spTree>
    <p:extLst>
      <p:ext uri="{BB962C8B-B14F-4D97-AF65-F5344CB8AC3E}">
        <p14:creationId xmlns:p14="http://schemas.microsoft.com/office/powerpoint/2010/main" val="135943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Recursive Relationships </a:t>
            </a:r>
            <a:br>
              <a:rPr lang="en-US" b="1" dirty="0"/>
            </a:br>
            <a:r>
              <a:rPr lang="en-US" dirty="0"/>
              <a:t>(continued)</a:t>
            </a:r>
          </a:p>
        </p:txBody>
      </p:sp>
      <p:pic>
        <p:nvPicPr>
          <p:cNvPr id="211979" name="Picture 11" descr="Fig04-18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00"/>
          <a:stretch/>
        </p:blipFill>
        <p:spPr>
          <a:xfrm>
            <a:off x="762000" y="1676400"/>
            <a:ext cx="5090160" cy="449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9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54" y="3370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Recursive Relationships </a:t>
            </a:r>
            <a:br>
              <a:rPr lang="en-US" dirty="0"/>
            </a:br>
            <a:r>
              <a:rPr lang="en-US" dirty="0"/>
              <a:t>(continued)</a:t>
            </a:r>
          </a:p>
        </p:txBody>
      </p:sp>
      <p:pic>
        <p:nvPicPr>
          <p:cNvPr id="214027" name="Picture 11" descr="Fig04-1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057400"/>
            <a:ext cx="6400800" cy="38004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825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2369" y="34583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Recursive Relationships </a:t>
            </a:r>
            <a:br>
              <a:rPr lang="en-US" dirty="0"/>
            </a:br>
            <a:r>
              <a:rPr lang="en-US" dirty="0"/>
              <a:t>(continued)</a:t>
            </a:r>
          </a:p>
        </p:txBody>
      </p:sp>
      <p:pic>
        <p:nvPicPr>
          <p:cNvPr id="314373" name="Picture 5" descr="Fig04-2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05000"/>
            <a:ext cx="7089775" cy="3592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7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ERD notation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Relationship Participation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Relationship Degree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Composite Entities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7E062ED5-265E-4385-81C9-406C81DB6379}" type="slidenum">
              <a:rPr lang="en-GB" smtClean="0"/>
              <a:t>2</a:t>
            </a:fld>
            <a:r>
              <a:rPr lang="en-GB" dirty="0"/>
              <a:t>› of 9</a:t>
            </a: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959763" y="330725"/>
            <a:ext cx="62279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200" b="1" dirty="0"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sz="3200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9616" y="257907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Recursive Relationships </a:t>
            </a:r>
            <a:br>
              <a:rPr lang="en-US" b="1" dirty="0"/>
            </a:br>
            <a:r>
              <a:rPr lang="en-US" dirty="0"/>
              <a:t>(continued)</a:t>
            </a:r>
          </a:p>
        </p:txBody>
      </p:sp>
      <p:pic>
        <p:nvPicPr>
          <p:cNvPr id="315397" name="Picture 5" descr="Fig04-2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133600"/>
            <a:ext cx="5867400" cy="3733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1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Composite Entities</a:t>
            </a:r>
          </a:p>
        </p:txBody>
      </p:sp>
      <p:sp>
        <p:nvSpPr>
          <p:cNvPr id="2979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Also known as bridge entities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Composed of primary keys of each of the entities to be connected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May also contain additional attributes that play no role in connective process</a:t>
            </a:r>
          </a:p>
        </p:txBody>
      </p:sp>
    </p:spTree>
    <p:extLst>
      <p:ext uri="{BB962C8B-B14F-4D97-AF65-F5344CB8AC3E}">
        <p14:creationId xmlns:p14="http://schemas.microsoft.com/office/powerpoint/2010/main" val="329222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54" y="363415"/>
            <a:ext cx="7772400" cy="1143000"/>
          </a:xfrm>
        </p:spPr>
        <p:txBody>
          <a:bodyPr/>
          <a:lstStyle/>
          <a:p>
            <a:r>
              <a:rPr lang="en-US" sz="3200" b="1" dirty="0"/>
              <a:t>Composite Entities </a:t>
            </a:r>
            <a:br>
              <a:rPr lang="en-US" sz="3200" dirty="0"/>
            </a:br>
            <a:r>
              <a:rPr lang="en-US" sz="3200" dirty="0"/>
              <a:t>(continued)</a:t>
            </a:r>
          </a:p>
        </p:txBody>
      </p:sp>
      <p:pic>
        <p:nvPicPr>
          <p:cNvPr id="224267" name="Picture 11" descr="Fig04-2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05000"/>
            <a:ext cx="6781800" cy="426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73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r>
              <a:rPr lang="en-US" sz="3200" b="1" dirty="0"/>
              <a:t>Composite Entities </a:t>
            </a:r>
            <a:br>
              <a:rPr lang="en-US" sz="3200" dirty="0"/>
            </a:br>
            <a:r>
              <a:rPr lang="en-US" sz="3200" dirty="0"/>
              <a:t>(continued)</a:t>
            </a:r>
          </a:p>
        </p:txBody>
      </p:sp>
      <p:pic>
        <p:nvPicPr>
          <p:cNvPr id="226315" name="Picture 11" descr="Fig04-2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057400"/>
            <a:ext cx="7315200" cy="3048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330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730" y="275492"/>
            <a:ext cx="7772400" cy="1143000"/>
          </a:xfrm>
        </p:spPr>
        <p:txBody>
          <a:bodyPr/>
          <a:lstStyle/>
          <a:p>
            <a:r>
              <a:rPr lang="en-US" sz="3200" b="1" dirty="0"/>
              <a:t>Composite Entities </a:t>
            </a:r>
            <a:br>
              <a:rPr lang="en-US" sz="3200" dirty="0"/>
            </a:br>
            <a:r>
              <a:rPr lang="en-US" sz="3200" dirty="0"/>
              <a:t>(continued)</a:t>
            </a:r>
          </a:p>
        </p:txBody>
      </p:sp>
      <p:pic>
        <p:nvPicPr>
          <p:cNvPr id="228363" name="Picture 11" descr="Fig04-2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828800"/>
            <a:ext cx="7315200" cy="3276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1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Provide 1 example each for the relationship degree below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400" dirty="0">
                <a:latin typeface="Century Gothic" panose="020B0502020202020204" pitchFamily="34" charset="0"/>
              </a:rPr>
              <a:t>Unary / recursive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400" dirty="0">
                <a:latin typeface="Century Gothic" panose="020B0502020202020204" pitchFamily="34" charset="0"/>
              </a:rPr>
              <a:t>Binary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400" dirty="0">
                <a:latin typeface="Century Gothic" panose="020B0502020202020204" pitchFamily="34" charset="0"/>
              </a:rPr>
              <a:t>Ternary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400" dirty="0">
                <a:latin typeface="Century Gothic" panose="020B0502020202020204" pitchFamily="34" charset="0"/>
              </a:rPr>
              <a:t>Quaternary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80C9EB30-7A1B-4B10-940D-B99E4781F00D}" type="slidenum">
              <a:rPr lang="en-GB" smtClean="0"/>
              <a:t>25</a:t>
            </a:fld>
            <a:r>
              <a:rPr lang="en-GB" dirty="0"/>
              <a:t>› of 9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1110200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Entity relationship (ER) model </a:t>
            </a:r>
          </a:p>
          <a:p>
            <a:pPr lvl="1"/>
            <a:r>
              <a:rPr lang="en-US" sz="2400" dirty="0"/>
              <a:t>Uses ERD to represent conceptual database as viewed by end user</a:t>
            </a:r>
          </a:p>
          <a:p>
            <a:pPr lvl="1"/>
            <a:r>
              <a:rPr lang="en-US" sz="2400" dirty="0"/>
              <a:t>Includes connectivity and cardinality notations</a:t>
            </a:r>
          </a:p>
          <a:p>
            <a:r>
              <a:rPr lang="en-US" sz="2400" dirty="0" err="1"/>
              <a:t>Connectivities</a:t>
            </a:r>
            <a:r>
              <a:rPr lang="en-US" sz="2400" dirty="0"/>
              <a:t> and cardinalities are based on business rules</a:t>
            </a:r>
          </a:p>
          <a:p>
            <a:r>
              <a:rPr lang="en-US" sz="2400" dirty="0"/>
              <a:t>In ERM, M:N relationship is valid at conceptual level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5D88CD2A-D06B-43E5-AE89-63C19C1A837C}" type="slidenum">
              <a:rPr lang="en-GB" smtClean="0"/>
              <a:t>26</a:t>
            </a:fld>
            <a:r>
              <a:rPr lang="en-GB" dirty="0"/>
              <a:t>› of 9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34903" y="437540"/>
            <a:ext cx="60163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800" b="1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2800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66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26FF21EB-0DEE-40E8-97AB-81342551C361}" type="slidenum">
              <a:rPr lang="en-GB" smtClean="0"/>
              <a:t>27</a:t>
            </a:fld>
            <a:r>
              <a:rPr lang="en-GB" dirty="0"/>
              <a:t>› of 9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169374" y="553750"/>
            <a:ext cx="56749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200" dirty="0"/>
              <a:t>Question and Answer Session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29254" y="254977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System Testing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D18FC490-A394-46FB-868E-4E30945F6C8A}" type="slidenum">
              <a:rPr lang="en-GB" smtClean="0"/>
              <a:t>28</a:t>
            </a:fld>
            <a:r>
              <a:rPr lang="en-GB" dirty="0"/>
              <a:t>› of 9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15012" y="553750"/>
            <a:ext cx="47836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dirty="0"/>
              <a:t>What we will cover next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613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TW" sz="2400" dirty="0">
                <a:latin typeface="Century Gothic" panose="020B0502020202020204" pitchFamily="34" charset="0"/>
                <a:ea typeface="新細明體" pitchFamily="18" charset="-120"/>
              </a:rPr>
              <a:t>Construct an entity relational model based on a case study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FDB6FBDA-01B4-433B-A43B-83FA8FD75054}" type="slidenum">
              <a:rPr lang="en-GB" smtClean="0"/>
              <a:t>3</a:t>
            </a:fld>
            <a:r>
              <a:rPr lang="en-GB" dirty="0"/>
              <a:t>› of 9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927986" y="334809"/>
            <a:ext cx="40799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200" b="1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sz="2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400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400" dirty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altLang="en-US" sz="2400" dirty="0">
                <a:latin typeface="Century Gothic" panose="020B0502020202020204" pitchFamily="34" charset="0"/>
              </a:rPr>
              <a:t>Crow’s foot</a:t>
            </a:r>
          </a:p>
          <a:p>
            <a:pPr lvl="1"/>
            <a:r>
              <a:rPr lang="en-US" altLang="en-US" sz="2400" dirty="0">
                <a:latin typeface="Century Gothic" panose="020B0502020202020204" pitchFamily="34" charset="0"/>
              </a:rPr>
              <a:t>Chen’s model</a:t>
            </a:r>
          </a:p>
          <a:p>
            <a:pPr lvl="1"/>
            <a:r>
              <a:rPr lang="en-US" altLang="en-US" sz="2400" dirty="0">
                <a:latin typeface="Century Gothic" panose="020B0502020202020204" pitchFamily="34" charset="0"/>
              </a:rPr>
              <a:t>Unary / recursive relationship</a:t>
            </a:r>
          </a:p>
          <a:p>
            <a:pPr lvl="1"/>
            <a:r>
              <a:rPr lang="en-US" altLang="en-US" sz="2400" dirty="0">
                <a:latin typeface="Century Gothic" panose="020B0502020202020204" pitchFamily="34" charset="0"/>
              </a:rPr>
              <a:t>Binary relationship</a:t>
            </a:r>
          </a:p>
          <a:p>
            <a:pPr lvl="1"/>
            <a:r>
              <a:rPr lang="en-US" altLang="en-US" sz="2400" dirty="0">
                <a:latin typeface="Century Gothic" panose="020B0502020202020204" pitchFamily="34" charset="0"/>
              </a:rPr>
              <a:t>Ternary relationship</a:t>
            </a:r>
          </a:p>
          <a:p>
            <a:pPr lvl="1"/>
            <a:r>
              <a:rPr lang="en-US" altLang="en-US" sz="2400" dirty="0">
                <a:latin typeface="Century Gothic" panose="020B0502020202020204" pitchFamily="34" charset="0"/>
              </a:rPr>
              <a:t>Quaternary relationship</a:t>
            </a:r>
          </a:p>
          <a:p>
            <a:pPr lvl="1"/>
            <a:endParaRPr lang="en-US" altLang="en-US" sz="2400" dirty="0">
              <a:latin typeface="Century Gothic" panose="020B0502020202020204" pitchFamily="34" charset="0"/>
            </a:endParaRPr>
          </a:p>
          <a:p>
            <a:pPr lvl="1"/>
            <a:endParaRPr lang="en-US" altLang="en-US" sz="2400" dirty="0">
              <a:latin typeface="Century Gothic" panose="020B0502020202020204" pitchFamily="34" charset="0"/>
            </a:endParaRP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0FB3A53F-7472-49FD-9C15-5CF95F296F75}" type="slidenum">
              <a:rPr lang="en-GB" smtClean="0"/>
              <a:t>4</a:t>
            </a:fld>
            <a:r>
              <a:rPr lang="en-GB" dirty="0"/>
              <a:t>› of 9</a:t>
            </a:r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‹#› of 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3" y="1404191"/>
            <a:ext cx="9015159" cy="54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9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‹#› of 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58725"/>
            <a:ext cx="9144001" cy="53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4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Relationship Participation</a:t>
            </a:r>
          </a:p>
        </p:txBody>
      </p:sp>
      <p:sp>
        <p:nvSpPr>
          <p:cNvPr id="2938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Optional participation</a:t>
            </a:r>
          </a:p>
          <a:p>
            <a:pPr lvl="1"/>
            <a:r>
              <a:rPr lang="en-US" dirty="0"/>
              <a:t>One entity occurrence does not require corresponding entity occurrence in particular relationship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Mandatory participation</a:t>
            </a:r>
          </a:p>
          <a:p>
            <a:pPr lvl="1"/>
            <a:r>
              <a:rPr lang="en-US" dirty="0"/>
              <a:t>One entity occurrence requires corresponding entity occurrence in particular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25099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1233"/>
            <a:ext cx="8534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Relationship Participation (continued)</a:t>
            </a:r>
          </a:p>
        </p:txBody>
      </p:sp>
      <p:pic>
        <p:nvPicPr>
          <p:cNvPr id="197644" name="Picture 12" descr="Fig04-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84" y="1844824"/>
            <a:ext cx="7467600" cy="3200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440" y="5157192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CLASS is optional to PROFESSOR</a:t>
            </a:r>
          </a:p>
        </p:txBody>
      </p:sp>
    </p:spTree>
    <p:extLst>
      <p:ext uri="{BB962C8B-B14F-4D97-AF65-F5344CB8AC3E}">
        <p14:creationId xmlns:p14="http://schemas.microsoft.com/office/powerpoint/2010/main" val="319226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277" y="249115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/>
              <a:t>Relationship Participation (continued)</a:t>
            </a:r>
          </a:p>
        </p:txBody>
      </p:sp>
      <p:pic>
        <p:nvPicPr>
          <p:cNvPr id="201739" name="Picture 11" descr="Fig04-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133600"/>
            <a:ext cx="6705600" cy="2743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17943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110</TotalTime>
  <Pages>11</Pages>
  <Words>445</Words>
  <Application>Microsoft Office PowerPoint</Application>
  <PresentationFormat>On-screen Show (4:3)</PresentationFormat>
  <Paragraphs>100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</vt:lpstr>
      <vt:lpstr>UCTI-Template-foundation-level</vt:lpstr>
      <vt:lpstr>Software Development Project AAPP006-4-2 &amp; Version 1</vt:lpstr>
      <vt:lpstr>Topic &amp; Structure of The Lesson</vt:lpstr>
      <vt:lpstr>Learning Outcomes</vt:lpstr>
      <vt:lpstr>Key Terms You Must Be Able To Use</vt:lpstr>
      <vt:lpstr>PowerPoint Presentation</vt:lpstr>
      <vt:lpstr>PowerPoint Presentation</vt:lpstr>
      <vt:lpstr>Relationship Participation</vt:lpstr>
      <vt:lpstr>Relationship Participation (continued)</vt:lpstr>
      <vt:lpstr>Relationship Participation (continued)</vt:lpstr>
      <vt:lpstr>Relationship Participation (continued)</vt:lpstr>
      <vt:lpstr>Relationship Participation (continued)</vt:lpstr>
      <vt:lpstr>Relationship Degree</vt:lpstr>
      <vt:lpstr>Binary Relationship called POwns</vt:lpstr>
      <vt:lpstr>Ternary Relationship called Registers</vt:lpstr>
      <vt:lpstr>Quaternary Relationship called Arranges</vt:lpstr>
      <vt:lpstr>Recursive Relationships</vt:lpstr>
      <vt:lpstr>Recursive Relationships  (continued)</vt:lpstr>
      <vt:lpstr>Recursive Relationships  (continued)</vt:lpstr>
      <vt:lpstr>Recursive Relationships  (continued)</vt:lpstr>
      <vt:lpstr>Recursive Relationships  (continued)</vt:lpstr>
      <vt:lpstr>Composite Entities</vt:lpstr>
      <vt:lpstr>Composite Entities  (continued)</vt:lpstr>
      <vt:lpstr>Composite Entities  (continued)</vt:lpstr>
      <vt:lpstr>Composite Entities  (continued)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Dewi Octaviani</cp:lastModifiedBy>
  <cp:revision>20</cp:revision>
  <cp:lastPrinted>1995-11-02T09:23:42Z</cp:lastPrinted>
  <dcterms:created xsi:type="dcterms:W3CDTF">2017-10-17T07:27:09Z</dcterms:created>
  <dcterms:modified xsi:type="dcterms:W3CDTF">2022-06-20T07:31:23Z</dcterms:modified>
</cp:coreProperties>
</file>