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5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801B-EA56-43C8-956F-181F777FCA0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4E06-E23C-4680-90BA-235A44D2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5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0MD4sRHj1M&amp;t=35s" TargetMode="External"/><Relationship Id="rId2" Type="http://schemas.openxmlformats.org/officeDocument/2006/relationships/hyperlink" Target="https://www.youtube.com/watch?v=TryOC83PH1g&amp;t=2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448" y="147917"/>
            <a:ext cx="9144000" cy="1076045"/>
          </a:xfrm>
        </p:spPr>
        <p:txBody>
          <a:bodyPr>
            <a:normAutofit/>
          </a:bodyPr>
          <a:lstStyle/>
          <a:p>
            <a:r>
              <a:rPr lang="en-US" sz="3600" dirty="0"/>
              <a:t>Recap – Turing 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458" y="1674674"/>
            <a:ext cx="11622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Turing Test is a method of inquiry in artificial intelligence (AI) for determining whether or not a computer is capable of thinking like a human being. </a:t>
            </a:r>
          </a:p>
          <a:p>
            <a:r>
              <a:rPr lang="en-US" sz="2400" dirty="0"/>
              <a:t>The test is named after Alan Turing, the founder of the Turning Test and </a:t>
            </a:r>
            <a:r>
              <a:rPr lang="en-US" sz="2400" dirty="0" err="1"/>
              <a:t>and</a:t>
            </a:r>
            <a:r>
              <a:rPr lang="en-US" sz="2400" dirty="0"/>
              <a:t> father of Computer Science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448" y="3198168"/>
            <a:ext cx="10484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watch this video – combines Turing Test and goes into </a:t>
            </a:r>
            <a:r>
              <a:rPr lang="en-US" sz="2400" dirty="0" err="1"/>
              <a:t>chatbot</a:t>
            </a:r>
            <a:endParaRPr lang="en-US" sz="2400" dirty="0"/>
          </a:p>
          <a:p>
            <a:r>
              <a:rPr lang="en-US" sz="2400" dirty="0"/>
              <a:t>https://www.youtube.com/watch?v=3wLqsRLvV-c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4193" y="4596619"/>
            <a:ext cx="7944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Homework : chat with </a:t>
            </a:r>
          </a:p>
          <a:p>
            <a:r>
              <a:rPr lang="en-US" sz="3200" dirty="0"/>
              <a:t>1. ELIZA </a:t>
            </a:r>
          </a:p>
          <a:p>
            <a:r>
              <a:rPr lang="en-US" sz="3200" dirty="0"/>
              <a:t>2. ALICE </a:t>
            </a:r>
          </a:p>
        </p:txBody>
      </p:sp>
    </p:spTree>
    <p:extLst>
      <p:ext uri="{BB962C8B-B14F-4D97-AF65-F5344CB8AC3E}">
        <p14:creationId xmlns:p14="http://schemas.microsoft.com/office/powerpoint/2010/main" val="76373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65412" y="403411"/>
            <a:ext cx="9144000" cy="847445"/>
          </a:xfrm>
        </p:spPr>
        <p:txBody>
          <a:bodyPr>
            <a:normAutofit fontScale="90000"/>
          </a:bodyPr>
          <a:lstStyle/>
          <a:p>
            <a:r>
              <a:rPr lang="en-US" dirty="0"/>
              <a:t>Chinese Room Argument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729" y="4476097"/>
            <a:ext cx="11116236" cy="1655762"/>
          </a:xfrm>
        </p:spPr>
        <p:txBody>
          <a:bodyPr/>
          <a:lstStyle/>
          <a:p>
            <a:pPr algn="just"/>
            <a:r>
              <a:rPr lang="en-US" dirty="0"/>
              <a:t>In summary, the Chinese Room argument says that its is possible for a system to simulate intelligence without actually being intelligent. Whereas the Turing test is says that if a system can simulate intelligence then it actually is intelligent.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847" y="2057115"/>
            <a:ext cx="76759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Please watch this video</a:t>
            </a:r>
          </a:p>
          <a:p>
            <a:r>
              <a:rPr lang="en-US" dirty="0">
                <a:hlinkClick r:id="rId2"/>
              </a:rPr>
              <a:t>https://www.youtube.com/watch?v=TryOC83PH1g&amp;t=2s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And if you still don’t understand watch below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https://www.youtube.com/watch?v=D0MD4sRHj1M&amp;t=35s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8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own words – Explain Chinese Room Theory (5 marks)</a:t>
            </a:r>
          </a:p>
        </p:txBody>
      </p:sp>
    </p:spTree>
    <p:extLst>
      <p:ext uri="{BB962C8B-B14F-4D97-AF65-F5344CB8AC3E}">
        <p14:creationId xmlns:p14="http://schemas.microsoft.com/office/powerpoint/2010/main" val="46211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3AFB570E7C147A6CB873E0E3D80DF" ma:contentTypeVersion="0" ma:contentTypeDescription="Create a new document." ma:contentTypeScope="" ma:versionID="e56e8113645fd5eb1a784d7925b7ae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F8336F-60E6-4CB8-8186-A3EC932997E6}"/>
</file>

<file path=customXml/itemProps2.xml><?xml version="1.0" encoding="utf-8"?>
<ds:datastoreItem xmlns:ds="http://schemas.openxmlformats.org/officeDocument/2006/customXml" ds:itemID="{7D610876-EA8B-4884-88FE-796C91A0CBD1}"/>
</file>

<file path=customXml/itemProps3.xml><?xml version="1.0" encoding="utf-8"?>
<ds:datastoreItem xmlns:ds="http://schemas.openxmlformats.org/officeDocument/2006/customXml" ds:itemID="{6620E898-992B-4887-B4CC-27FE456743A0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Recap – Turing Test</vt:lpstr>
      <vt:lpstr>Chinese Room Argument</vt:lpstr>
      <vt:lpstr>Tutorial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Vinothini Kasinathan</dc:creator>
  <cp:lastModifiedBy>Ts. Dr. Vinothini Kasinathan</cp:lastModifiedBy>
  <cp:revision>9</cp:revision>
  <dcterms:created xsi:type="dcterms:W3CDTF">2020-03-25T23:59:52Z</dcterms:created>
  <dcterms:modified xsi:type="dcterms:W3CDTF">2020-12-11T07:07:23Z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0x01010034C3AFB570E7C147A6CB873E0E3D80DF</vt:lpwstr>
  </property>
</Properties>
</file>