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59" r:id="rId4"/>
    <p:sldId id="260" r:id="rId5"/>
    <p:sldId id="290" r:id="rId6"/>
    <p:sldId id="291" r:id="rId7"/>
    <p:sldId id="293" r:id="rId8"/>
    <p:sldId id="264" r:id="rId9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26" autoAdjust="0"/>
    <p:restoredTop sz="94702" autoAdjust="0"/>
  </p:normalViewPr>
  <p:slideViewPr>
    <p:cSldViewPr snapToGrid="0">
      <p:cViewPr varScale="1">
        <p:scale>
          <a:sx n="68" d="100"/>
          <a:sy n="68" d="100"/>
        </p:scale>
        <p:origin x="11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782742-0B98-4764-AD02-FF6C00525312}" type="doc">
      <dgm:prSet loTypeId="urn:microsoft.com/office/officeart/2005/8/layout/radial5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4733981-0278-402C-8B09-0DE45E1E4164}">
      <dgm:prSet phldrT="[Text]"/>
      <dgm:spPr/>
      <dgm:t>
        <a:bodyPr/>
        <a:lstStyle/>
        <a:p>
          <a:r>
            <a:rPr lang="en-US" dirty="0"/>
            <a:t>AI</a:t>
          </a:r>
        </a:p>
      </dgm:t>
    </dgm:pt>
    <dgm:pt modelId="{8A7B53D2-B082-43F6-9293-53E51884D895}" type="parTrans" cxnId="{7DB971AD-868D-4E4C-BC8F-6434F11C3268}">
      <dgm:prSet/>
      <dgm:spPr/>
      <dgm:t>
        <a:bodyPr/>
        <a:lstStyle/>
        <a:p>
          <a:endParaRPr lang="en-US"/>
        </a:p>
      </dgm:t>
    </dgm:pt>
    <dgm:pt modelId="{DAC97CA2-6FDA-4972-9D60-9383F30BD31E}" type="sibTrans" cxnId="{7DB971AD-868D-4E4C-BC8F-6434F11C3268}">
      <dgm:prSet/>
      <dgm:spPr/>
      <dgm:t>
        <a:bodyPr/>
        <a:lstStyle/>
        <a:p>
          <a:endParaRPr lang="en-US"/>
        </a:p>
      </dgm:t>
    </dgm:pt>
    <dgm:pt modelId="{D5CD4198-6DFC-4824-90CA-73564BC3EB02}">
      <dgm:prSet phldrT="[Text]"/>
      <dgm:spPr/>
      <dgm:t>
        <a:bodyPr/>
        <a:lstStyle/>
        <a:p>
          <a:r>
            <a:rPr lang="en-US" dirty="0"/>
            <a:t>Expert Systems</a:t>
          </a:r>
        </a:p>
      </dgm:t>
    </dgm:pt>
    <dgm:pt modelId="{9DBC1250-447F-4F0D-A6B0-5E327E5BA99A}" type="parTrans" cxnId="{A7BA890D-6C01-4C9E-AA85-BBA695F60D0B}">
      <dgm:prSet/>
      <dgm:spPr/>
      <dgm:t>
        <a:bodyPr/>
        <a:lstStyle/>
        <a:p>
          <a:endParaRPr lang="en-US"/>
        </a:p>
      </dgm:t>
    </dgm:pt>
    <dgm:pt modelId="{0020058C-002E-4343-AADA-B12D257A6B06}" type="sibTrans" cxnId="{A7BA890D-6C01-4C9E-AA85-BBA695F60D0B}">
      <dgm:prSet/>
      <dgm:spPr/>
      <dgm:t>
        <a:bodyPr/>
        <a:lstStyle/>
        <a:p>
          <a:endParaRPr lang="en-US"/>
        </a:p>
      </dgm:t>
    </dgm:pt>
    <dgm:pt modelId="{02C57293-9BD7-44E0-8549-9E93B6AF5CF9}">
      <dgm:prSet phldrT="[Text]"/>
      <dgm:spPr/>
      <dgm:t>
        <a:bodyPr/>
        <a:lstStyle/>
        <a:p>
          <a:r>
            <a:rPr lang="en-US" dirty="0"/>
            <a:t>Robotics</a:t>
          </a:r>
        </a:p>
      </dgm:t>
    </dgm:pt>
    <dgm:pt modelId="{24FA6BF4-5F8A-4653-B4E8-8927E72FD38D}" type="parTrans" cxnId="{8C5732EF-E6FF-43A6-929A-3F77E12E5121}">
      <dgm:prSet/>
      <dgm:spPr/>
      <dgm:t>
        <a:bodyPr/>
        <a:lstStyle/>
        <a:p>
          <a:endParaRPr lang="en-US"/>
        </a:p>
      </dgm:t>
    </dgm:pt>
    <dgm:pt modelId="{03B17620-2049-4E1C-B1C7-07F891D148F6}" type="sibTrans" cxnId="{8C5732EF-E6FF-43A6-929A-3F77E12E5121}">
      <dgm:prSet/>
      <dgm:spPr/>
      <dgm:t>
        <a:bodyPr/>
        <a:lstStyle/>
        <a:p>
          <a:endParaRPr lang="en-US"/>
        </a:p>
      </dgm:t>
    </dgm:pt>
    <dgm:pt modelId="{05C30FEB-2032-4B83-8857-D5419C231636}">
      <dgm:prSet phldrT="[Text]"/>
      <dgm:spPr/>
      <dgm:t>
        <a:bodyPr/>
        <a:lstStyle/>
        <a:p>
          <a:r>
            <a:rPr lang="en-US" dirty="0"/>
            <a:t>Natural Language Processing</a:t>
          </a:r>
        </a:p>
      </dgm:t>
    </dgm:pt>
    <dgm:pt modelId="{C1BED548-C328-4DDD-B01F-87C573176038}" type="parTrans" cxnId="{53666107-06B8-47E1-9D5C-0304F321547C}">
      <dgm:prSet/>
      <dgm:spPr/>
      <dgm:t>
        <a:bodyPr/>
        <a:lstStyle/>
        <a:p>
          <a:endParaRPr lang="en-US"/>
        </a:p>
      </dgm:t>
    </dgm:pt>
    <dgm:pt modelId="{9318B492-2C6E-41C9-ADD8-F0BDA1119DDD}" type="sibTrans" cxnId="{53666107-06B8-47E1-9D5C-0304F321547C}">
      <dgm:prSet/>
      <dgm:spPr/>
      <dgm:t>
        <a:bodyPr/>
        <a:lstStyle/>
        <a:p>
          <a:endParaRPr lang="en-US"/>
        </a:p>
      </dgm:t>
    </dgm:pt>
    <dgm:pt modelId="{F87D5CAD-8D9A-4C99-88F9-02AAB98018A6}">
      <dgm:prSet phldrT="[Text]"/>
      <dgm:spPr/>
      <dgm:t>
        <a:bodyPr/>
        <a:lstStyle/>
        <a:p>
          <a:r>
            <a:rPr lang="en-US" dirty="0"/>
            <a:t>Vision / Image processing</a:t>
          </a:r>
        </a:p>
      </dgm:t>
    </dgm:pt>
    <dgm:pt modelId="{00A3D257-D33D-4509-BBA9-500375735FF1}" type="parTrans" cxnId="{1BF209A4-7F7E-49B8-8C1F-F33E507E04DD}">
      <dgm:prSet/>
      <dgm:spPr/>
      <dgm:t>
        <a:bodyPr/>
        <a:lstStyle/>
        <a:p>
          <a:endParaRPr lang="en-US"/>
        </a:p>
      </dgm:t>
    </dgm:pt>
    <dgm:pt modelId="{097D15B2-5F43-43C8-9320-C51C905A988D}" type="sibTrans" cxnId="{1BF209A4-7F7E-49B8-8C1F-F33E507E04DD}">
      <dgm:prSet/>
      <dgm:spPr/>
      <dgm:t>
        <a:bodyPr/>
        <a:lstStyle/>
        <a:p>
          <a:endParaRPr lang="en-US"/>
        </a:p>
      </dgm:t>
    </dgm:pt>
    <dgm:pt modelId="{B5E280AE-9862-426C-BA6D-CB89D7628191}">
      <dgm:prSet phldrT="[Text]"/>
      <dgm:spPr/>
      <dgm:t>
        <a:bodyPr/>
        <a:lstStyle/>
        <a:p>
          <a:r>
            <a:rPr lang="en-US" dirty="0"/>
            <a:t>Neural network/machine learning</a:t>
          </a:r>
        </a:p>
      </dgm:t>
    </dgm:pt>
    <dgm:pt modelId="{B8EC92C4-A03D-4F63-B233-BD203803F30A}" type="parTrans" cxnId="{024EF15E-4799-4C42-83C1-AF40588E0556}">
      <dgm:prSet/>
      <dgm:spPr/>
      <dgm:t>
        <a:bodyPr/>
        <a:lstStyle/>
        <a:p>
          <a:endParaRPr lang="en-US"/>
        </a:p>
      </dgm:t>
    </dgm:pt>
    <dgm:pt modelId="{648098AC-29A9-476F-B6FD-7D92DC18281B}" type="sibTrans" cxnId="{024EF15E-4799-4C42-83C1-AF40588E0556}">
      <dgm:prSet/>
      <dgm:spPr/>
      <dgm:t>
        <a:bodyPr/>
        <a:lstStyle/>
        <a:p>
          <a:endParaRPr lang="en-US"/>
        </a:p>
      </dgm:t>
    </dgm:pt>
    <dgm:pt modelId="{35CA9743-B02F-4978-9D7A-EC363E1E0973}" type="pres">
      <dgm:prSet presAssocID="{60782742-0B98-4764-AD02-FF6C0052531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8C1A813-29B3-4092-B488-C6839C29CF4B}" type="pres">
      <dgm:prSet presAssocID="{64733981-0278-402C-8B09-0DE45E1E4164}" presName="centerShape" presStyleLbl="node0" presStyleIdx="0" presStyleCnt="1"/>
      <dgm:spPr/>
    </dgm:pt>
    <dgm:pt modelId="{6D15F997-8936-4F5F-8CD8-7BDE1D3A8B77}" type="pres">
      <dgm:prSet presAssocID="{9DBC1250-447F-4F0D-A6B0-5E327E5BA99A}" presName="parTrans" presStyleLbl="sibTrans2D1" presStyleIdx="0" presStyleCnt="5"/>
      <dgm:spPr/>
    </dgm:pt>
    <dgm:pt modelId="{F45AD72D-ED32-4D7D-8413-009162AC0858}" type="pres">
      <dgm:prSet presAssocID="{9DBC1250-447F-4F0D-A6B0-5E327E5BA99A}" presName="connectorText" presStyleLbl="sibTrans2D1" presStyleIdx="0" presStyleCnt="5"/>
      <dgm:spPr/>
    </dgm:pt>
    <dgm:pt modelId="{4AF5DEDA-9599-47BF-A266-3ADB1C76510F}" type="pres">
      <dgm:prSet presAssocID="{D5CD4198-6DFC-4824-90CA-73564BC3EB02}" presName="node" presStyleLbl="node1" presStyleIdx="0" presStyleCnt="5">
        <dgm:presLayoutVars>
          <dgm:bulletEnabled val="1"/>
        </dgm:presLayoutVars>
      </dgm:prSet>
      <dgm:spPr/>
    </dgm:pt>
    <dgm:pt modelId="{86009B12-8427-4077-8921-CD7E4238C6A6}" type="pres">
      <dgm:prSet presAssocID="{24FA6BF4-5F8A-4653-B4E8-8927E72FD38D}" presName="parTrans" presStyleLbl="sibTrans2D1" presStyleIdx="1" presStyleCnt="5"/>
      <dgm:spPr/>
    </dgm:pt>
    <dgm:pt modelId="{D0DA35EA-FB66-4783-85E1-52E375DAACFF}" type="pres">
      <dgm:prSet presAssocID="{24FA6BF4-5F8A-4653-B4E8-8927E72FD38D}" presName="connectorText" presStyleLbl="sibTrans2D1" presStyleIdx="1" presStyleCnt="5"/>
      <dgm:spPr/>
    </dgm:pt>
    <dgm:pt modelId="{3EEEA333-EBDB-4A92-975A-4F391E97CBD3}" type="pres">
      <dgm:prSet presAssocID="{02C57293-9BD7-44E0-8549-9E93B6AF5CF9}" presName="node" presStyleLbl="node1" presStyleIdx="1" presStyleCnt="5">
        <dgm:presLayoutVars>
          <dgm:bulletEnabled val="1"/>
        </dgm:presLayoutVars>
      </dgm:prSet>
      <dgm:spPr/>
    </dgm:pt>
    <dgm:pt modelId="{94CDB95A-F115-4E15-AA04-64CB99F54537}" type="pres">
      <dgm:prSet presAssocID="{C1BED548-C328-4DDD-B01F-87C573176038}" presName="parTrans" presStyleLbl="sibTrans2D1" presStyleIdx="2" presStyleCnt="5"/>
      <dgm:spPr/>
    </dgm:pt>
    <dgm:pt modelId="{A7809B60-C9DB-4A03-87DF-8B21F8A37B8B}" type="pres">
      <dgm:prSet presAssocID="{C1BED548-C328-4DDD-B01F-87C573176038}" presName="connectorText" presStyleLbl="sibTrans2D1" presStyleIdx="2" presStyleCnt="5"/>
      <dgm:spPr/>
    </dgm:pt>
    <dgm:pt modelId="{5A3C7A2A-9077-4C55-A4F4-5F98144EE857}" type="pres">
      <dgm:prSet presAssocID="{05C30FEB-2032-4B83-8857-D5419C231636}" presName="node" presStyleLbl="node1" presStyleIdx="2" presStyleCnt="5">
        <dgm:presLayoutVars>
          <dgm:bulletEnabled val="1"/>
        </dgm:presLayoutVars>
      </dgm:prSet>
      <dgm:spPr/>
    </dgm:pt>
    <dgm:pt modelId="{04A0931C-0728-45B8-AA92-F62D195B1ACE}" type="pres">
      <dgm:prSet presAssocID="{00A3D257-D33D-4509-BBA9-500375735FF1}" presName="parTrans" presStyleLbl="sibTrans2D1" presStyleIdx="3" presStyleCnt="5"/>
      <dgm:spPr/>
    </dgm:pt>
    <dgm:pt modelId="{3368B774-A2D7-4E3E-827D-6FE70665A906}" type="pres">
      <dgm:prSet presAssocID="{00A3D257-D33D-4509-BBA9-500375735FF1}" presName="connectorText" presStyleLbl="sibTrans2D1" presStyleIdx="3" presStyleCnt="5"/>
      <dgm:spPr/>
    </dgm:pt>
    <dgm:pt modelId="{1CAF1F18-E02C-4AF6-86A8-0D72B8F01015}" type="pres">
      <dgm:prSet presAssocID="{F87D5CAD-8D9A-4C99-88F9-02AAB98018A6}" presName="node" presStyleLbl="node1" presStyleIdx="3" presStyleCnt="5">
        <dgm:presLayoutVars>
          <dgm:bulletEnabled val="1"/>
        </dgm:presLayoutVars>
      </dgm:prSet>
      <dgm:spPr/>
    </dgm:pt>
    <dgm:pt modelId="{D7D006F8-740F-4EBA-BCC1-66EE04AD2552}" type="pres">
      <dgm:prSet presAssocID="{B8EC92C4-A03D-4F63-B233-BD203803F30A}" presName="parTrans" presStyleLbl="sibTrans2D1" presStyleIdx="4" presStyleCnt="5"/>
      <dgm:spPr/>
    </dgm:pt>
    <dgm:pt modelId="{114A42D0-13C4-4DF6-B72B-6F63476D802A}" type="pres">
      <dgm:prSet presAssocID="{B8EC92C4-A03D-4F63-B233-BD203803F30A}" presName="connectorText" presStyleLbl="sibTrans2D1" presStyleIdx="4" presStyleCnt="5"/>
      <dgm:spPr/>
    </dgm:pt>
    <dgm:pt modelId="{4D378DDC-83F8-460B-8936-B164A65206EE}" type="pres">
      <dgm:prSet presAssocID="{B5E280AE-9862-426C-BA6D-CB89D7628191}" presName="node" presStyleLbl="node1" presStyleIdx="4" presStyleCnt="5">
        <dgm:presLayoutVars>
          <dgm:bulletEnabled val="1"/>
        </dgm:presLayoutVars>
      </dgm:prSet>
      <dgm:spPr/>
    </dgm:pt>
  </dgm:ptLst>
  <dgm:cxnLst>
    <dgm:cxn modelId="{53666107-06B8-47E1-9D5C-0304F321547C}" srcId="{64733981-0278-402C-8B09-0DE45E1E4164}" destId="{05C30FEB-2032-4B83-8857-D5419C231636}" srcOrd="2" destOrd="0" parTransId="{C1BED548-C328-4DDD-B01F-87C573176038}" sibTransId="{9318B492-2C6E-41C9-ADD8-F0BDA1119DDD}"/>
    <dgm:cxn modelId="{A7BA890D-6C01-4C9E-AA85-BBA695F60D0B}" srcId="{64733981-0278-402C-8B09-0DE45E1E4164}" destId="{D5CD4198-6DFC-4824-90CA-73564BC3EB02}" srcOrd="0" destOrd="0" parTransId="{9DBC1250-447F-4F0D-A6B0-5E327E5BA99A}" sibTransId="{0020058C-002E-4343-AADA-B12D257A6B06}"/>
    <dgm:cxn modelId="{F86B680F-C712-42A3-B283-762FAE980085}" type="presOf" srcId="{24FA6BF4-5F8A-4653-B4E8-8927E72FD38D}" destId="{D0DA35EA-FB66-4783-85E1-52E375DAACFF}" srcOrd="1" destOrd="0" presId="urn:microsoft.com/office/officeart/2005/8/layout/radial5"/>
    <dgm:cxn modelId="{F9AAE319-52ED-429C-9F8F-F41EA904F1F6}" type="presOf" srcId="{B5E280AE-9862-426C-BA6D-CB89D7628191}" destId="{4D378DDC-83F8-460B-8936-B164A65206EE}" srcOrd="0" destOrd="0" presId="urn:microsoft.com/office/officeart/2005/8/layout/radial5"/>
    <dgm:cxn modelId="{5640E722-2DF7-4C12-9353-980A89DC6D3A}" type="presOf" srcId="{B8EC92C4-A03D-4F63-B233-BD203803F30A}" destId="{D7D006F8-740F-4EBA-BCC1-66EE04AD2552}" srcOrd="0" destOrd="0" presId="urn:microsoft.com/office/officeart/2005/8/layout/radial5"/>
    <dgm:cxn modelId="{7EAF2334-FAC5-46B1-99BB-1FFBD9563EA3}" type="presOf" srcId="{B8EC92C4-A03D-4F63-B233-BD203803F30A}" destId="{114A42D0-13C4-4DF6-B72B-6F63476D802A}" srcOrd="1" destOrd="0" presId="urn:microsoft.com/office/officeart/2005/8/layout/radial5"/>
    <dgm:cxn modelId="{5D7B683B-C0A5-4B9A-A8D6-261B298E5DAC}" type="presOf" srcId="{00A3D257-D33D-4509-BBA9-500375735FF1}" destId="{3368B774-A2D7-4E3E-827D-6FE70665A906}" srcOrd="1" destOrd="0" presId="urn:microsoft.com/office/officeart/2005/8/layout/radial5"/>
    <dgm:cxn modelId="{024EF15E-4799-4C42-83C1-AF40588E0556}" srcId="{64733981-0278-402C-8B09-0DE45E1E4164}" destId="{B5E280AE-9862-426C-BA6D-CB89D7628191}" srcOrd="4" destOrd="0" parTransId="{B8EC92C4-A03D-4F63-B233-BD203803F30A}" sibTransId="{648098AC-29A9-476F-B6FD-7D92DC18281B}"/>
    <dgm:cxn modelId="{1454AF60-5049-4089-BE06-9FE0B4F124A1}" type="presOf" srcId="{64733981-0278-402C-8B09-0DE45E1E4164}" destId="{D8C1A813-29B3-4092-B488-C6839C29CF4B}" srcOrd="0" destOrd="0" presId="urn:microsoft.com/office/officeart/2005/8/layout/radial5"/>
    <dgm:cxn modelId="{572A6648-C7A0-408C-96A7-F58A1F158D34}" type="presOf" srcId="{9DBC1250-447F-4F0D-A6B0-5E327E5BA99A}" destId="{F45AD72D-ED32-4D7D-8413-009162AC0858}" srcOrd="1" destOrd="0" presId="urn:microsoft.com/office/officeart/2005/8/layout/radial5"/>
    <dgm:cxn modelId="{FBF83049-989D-460B-852B-41C856F265F8}" type="presOf" srcId="{F87D5CAD-8D9A-4C99-88F9-02AAB98018A6}" destId="{1CAF1F18-E02C-4AF6-86A8-0D72B8F01015}" srcOrd="0" destOrd="0" presId="urn:microsoft.com/office/officeart/2005/8/layout/radial5"/>
    <dgm:cxn modelId="{4609064C-B133-49EC-8F01-C90D27B6CC92}" type="presOf" srcId="{05C30FEB-2032-4B83-8857-D5419C231636}" destId="{5A3C7A2A-9077-4C55-A4F4-5F98144EE857}" srcOrd="0" destOrd="0" presId="urn:microsoft.com/office/officeart/2005/8/layout/radial5"/>
    <dgm:cxn modelId="{E4624F70-EFDB-4452-A8B2-9C0C05BAE818}" type="presOf" srcId="{C1BED548-C328-4DDD-B01F-87C573176038}" destId="{A7809B60-C9DB-4A03-87DF-8B21F8A37B8B}" srcOrd="1" destOrd="0" presId="urn:microsoft.com/office/officeart/2005/8/layout/radial5"/>
    <dgm:cxn modelId="{8B8DE351-4AEE-4F36-B5FB-6F4A0A5BC185}" type="presOf" srcId="{9DBC1250-447F-4F0D-A6B0-5E327E5BA99A}" destId="{6D15F997-8936-4F5F-8CD8-7BDE1D3A8B77}" srcOrd="0" destOrd="0" presId="urn:microsoft.com/office/officeart/2005/8/layout/radial5"/>
    <dgm:cxn modelId="{54D73A56-F156-4515-91F8-191FC8EA9353}" type="presOf" srcId="{60782742-0B98-4764-AD02-FF6C00525312}" destId="{35CA9743-B02F-4978-9D7A-EC363E1E0973}" srcOrd="0" destOrd="0" presId="urn:microsoft.com/office/officeart/2005/8/layout/radial5"/>
    <dgm:cxn modelId="{216BD878-B9AB-4CD2-90C4-B29418108765}" type="presOf" srcId="{02C57293-9BD7-44E0-8549-9E93B6AF5CF9}" destId="{3EEEA333-EBDB-4A92-975A-4F391E97CBD3}" srcOrd="0" destOrd="0" presId="urn:microsoft.com/office/officeart/2005/8/layout/radial5"/>
    <dgm:cxn modelId="{3C23B98E-100A-43D0-928F-D4B5F7FA32B8}" type="presOf" srcId="{24FA6BF4-5F8A-4653-B4E8-8927E72FD38D}" destId="{86009B12-8427-4077-8921-CD7E4238C6A6}" srcOrd="0" destOrd="0" presId="urn:microsoft.com/office/officeart/2005/8/layout/radial5"/>
    <dgm:cxn modelId="{5868939D-5CDC-49B1-A80C-5AA3B8E6996C}" type="presOf" srcId="{00A3D257-D33D-4509-BBA9-500375735FF1}" destId="{04A0931C-0728-45B8-AA92-F62D195B1ACE}" srcOrd="0" destOrd="0" presId="urn:microsoft.com/office/officeart/2005/8/layout/radial5"/>
    <dgm:cxn modelId="{1BF209A4-7F7E-49B8-8C1F-F33E507E04DD}" srcId="{64733981-0278-402C-8B09-0DE45E1E4164}" destId="{F87D5CAD-8D9A-4C99-88F9-02AAB98018A6}" srcOrd="3" destOrd="0" parTransId="{00A3D257-D33D-4509-BBA9-500375735FF1}" sibTransId="{097D15B2-5F43-43C8-9320-C51C905A988D}"/>
    <dgm:cxn modelId="{7DB971AD-868D-4E4C-BC8F-6434F11C3268}" srcId="{60782742-0B98-4764-AD02-FF6C00525312}" destId="{64733981-0278-402C-8B09-0DE45E1E4164}" srcOrd="0" destOrd="0" parTransId="{8A7B53D2-B082-43F6-9293-53E51884D895}" sibTransId="{DAC97CA2-6FDA-4972-9D60-9383F30BD31E}"/>
    <dgm:cxn modelId="{DAF855B0-4F27-45FD-8E3F-1602FA50CD46}" type="presOf" srcId="{C1BED548-C328-4DDD-B01F-87C573176038}" destId="{94CDB95A-F115-4E15-AA04-64CB99F54537}" srcOrd="0" destOrd="0" presId="urn:microsoft.com/office/officeart/2005/8/layout/radial5"/>
    <dgm:cxn modelId="{8C5732EF-E6FF-43A6-929A-3F77E12E5121}" srcId="{64733981-0278-402C-8B09-0DE45E1E4164}" destId="{02C57293-9BD7-44E0-8549-9E93B6AF5CF9}" srcOrd="1" destOrd="0" parTransId="{24FA6BF4-5F8A-4653-B4E8-8927E72FD38D}" sibTransId="{03B17620-2049-4E1C-B1C7-07F891D148F6}"/>
    <dgm:cxn modelId="{6414BAF5-C20D-46B4-8634-4E3CA474C4A7}" type="presOf" srcId="{D5CD4198-6DFC-4824-90CA-73564BC3EB02}" destId="{4AF5DEDA-9599-47BF-A266-3ADB1C76510F}" srcOrd="0" destOrd="0" presId="urn:microsoft.com/office/officeart/2005/8/layout/radial5"/>
    <dgm:cxn modelId="{BA1F85CF-0575-4A9D-8D10-0EAFD08DA290}" type="presParOf" srcId="{35CA9743-B02F-4978-9D7A-EC363E1E0973}" destId="{D8C1A813-29B3-4092-B488-C6839C29CF4B}" srcOrd="0" destOrd="0" presId="urn:microsoft.com/office/officeart/2005/8/layout/radial5"/>
    <dgm:cxn modelId="{7D8BF550-4761-4A92-8ABA-6D865DA94964}" type="presParOf" srcId="{35CA9743-B02F-4978-9D7A-EC363E1E0973}" destId="{6D15F997-8936-4F5F-8CD8-7BDE1D3A8B77}" srcOrd="1" destOrd="0" presId="urn:microsoft.com/office/officeart/2005/8/layout/radial5"/>
    <dgm:cxn modelId="{C181A019-9004-4D22-8625-4E055B384190}" type="presParOf" srcId="{6D15F997-8936-4F5F-8CD8-7BDE1D3A8B77}" destId="{F45AD72D-ED32-4D7D-8413-009162AC0858}" srcOrd="0" destOrd="0" presId="urn:microsoft.com/office/officeart/2005/8/layout/radial5"/>
    <dgm:cxn modelId="{8F6D5817-54B6-4178-9986-9A60866B8147}" type="presParOf" srcId="{35CA9743-B02F-4978-9D7A-EC363E1E0973}" destId="{4AF5DEDA-9599-47BF-A266-3ADB1C76510F}" srcOrd="2" destOrd="0" presId="urn:microsoft.com/office/officeart/2005/8/layout/radial5"/>
    <dgm:cxn modelId="{DE66FA97-DCAB-4073-8789-675C7B2DCBB3}" type="presParOf" srcId="{35CA9743-B02F-4978-9D7A-EC363E1E0973}" destId="{86009B12-8427-4077-8921-CD7E4238C6A6}" srcOrd="3" destOrd="0" presId="urn:microsoft.com/office/officeart/2005/8/layout/radial5"/>
    <dgm:cxn modelId="{8AE55E27-C0B6-4246-A61B-D8D935DC1402}" type="presParOf" srcId="{86009B12-8427-4077-8921-CD7E4238C6A6}" destId="{D0DA35EA-FB66-4783-85E1-52E375DAACFF}" srcOrd="0" destOrd="0" presId="urn:microsoft.com/office/officeart/2005/8/layout/radial5"/>
    <dgm:cxn modelId="{6D881337-F223-4F17-848E-6A6CF6BEA773}" type="presParOf" srcId="{35CA9743-B02F-4978-9D7A-EC363E1E0973}" destId="{3EEEA333-EBDB-4A92-975A-4F391E97CBD3}" srcOrd="4" destOrd="0" presId="urn:microsoft.com/office/officeart/2005/8/layout/radial5"/>
    <dgm:cxn modelId="{176178D1-80BB-4E79-9F8E-636820DC6C6D}" type="presParOf" srcId="{35CA9743-B02F-4978-9D7A-EC363E1E0973}" destId="{94CDB95A-F115-4E15-AA04-64CB99F54537}" srcOrd="5" destOrd="0" presId="urn:microsoft.com/office/officeart/2005/8/layout/radial5"/>
    <dgm:cxn modelId="{003D7400-023A-44E2-8EE5-BE431C8972C2}" type="presParOf" srcId="{94CDB95A-F115-4E15-AA04-64CB99F54537}" destId="{A7809B60-C9DB-4A03-87DF-8B21F8A37B8B}" srcOrd="0" destOrd="0" presId="urn:microsoft.com/office/officeart/2005/8/layout/radial5"/>
    <dgm:cxn modelId="{02BED8CB-914E-4856-A045-8D059DB5675D}" type="presParOf" srcId="{35CA9743-B02F-4978-9D7A-EC363E1E0973}" destId="{5A3C7A2A-9077-4C55-A4F4-5F98144EE857}" srcOrd="6" destOrd="0" presId="urn:microsoft.com/office/officeart/2005/8/layout/radial5"/>
    <dgm:cxn modelId="{8226A879-625B-40B3-A19A-BE04A71CD131}" type="presParOf" srcId="{35CA9743-B02F-4978-9D7A-EC363E1E0973}" destId="{04A0931C-0728-45B8-AA92-F62D195B1ACE}" srcOrd="7" destOrd="0" presId="urn:microsoft.com/office/officeart/2005/8/layout/radial5"/>
    <dgm:cxn modelId="{10E5B44C-A622-47A6-B9D1-6140B83B8751}" type="presParOf" srcId="{04A0931C-0728-45B8-AA92-F62D195B1ACE}" destId="{3368B774-A2D7-4E3E-827D-6FE70665A906}" srcOrd="0" destOrd="0" presId="urn:microsoft.com/office/officeart/2005/8/layout/radial5"/>
    <dgm:cxn modelId="{37EA41DE-097A-4146-BEAF-DE6D8448DEB5}" type="presParOf" srcId="{35CA9743-B02F-4978-9D7A-EC363E1E0973}" destId="{1CAF1F18-E02C-4AF6-86A8-0D72B8F01015}" srcOrd="8" destOrd="0" presId="urn:microsoft.com/office/officeart/2005/8/layout/radial5"/>
    <dgm:cxn modelId="{DCDE47CE-4368-48CC-87BB-917B53C58B9A}" type="presParOf" srcId="{35CA9743-B02F-4978-9D7A-EC363E1E0973}" destId="{D7D006F8-740F-4EBA-BCC1-66EE04AD2552}" srcOrd="9" destOrd="0" presId="urn:microsoft.com/office/officeart/2005/8/layout/radial5"/>
    <dgm:cxn modelId="{8ADC9CDB-84F0-488F-A87A-E5BAB29B6240}" type="presParOf" srcId="{D7D006F8-740F-4EBA-BCC1-66EE04AD2552}" destId="{114A42D0-13C4-4DF6-B72B-6F63476D802A}" srcOrd="0" destOrd="0" presId="urn:microsoft.com/office/officeart/2005/8/layout/radial5"/>
    <dgm:cxn modelId="{63343025-D3E4-4DCE-9B67-C7C3E83A55FA}" type="presParOf" srcId="{35CA9743-B02F-4978-9D7A-EC363E1E0973}" destId="{4D378DDC-83F8-460B-8936-B164A65206EE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1A813-29B3-4092-B488-C6839C29CF4B}">
      <dsp:nvSpPr>
        <dsp:cNvPr id="0" name=""/>
        <dsp:cNvSpPr/>
      </dsp:nvSpPr>
      <dsp:spPr>
        <a:xfrm>
          <a:off x="3555029" y="1866537"/>
          <a:ext cx="1119540" cy="111954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AI</a:t>
          </a:r>
        </a:p>
      </dsp:txBody>
      <dsp:txXfrm>
        <a:off x="3718982" y="2030490"/>
        <a:ext cx="791634" cy="791634"/>
      </dsp:txXfrm>
    </dsp:sp>
    <dsp:sp modelId="{6D15F997-8936-4F5F-8CD8-7BDE1D3A8B77}">
      <dsp:nvSpPr>
        <dsp:cNvPr id="0" name=""/>
        <dsp:cNvSpPr/>
      </dsp:nvSpPr>
      <dsp:spPr>
        <a:xfrm rot="16200000">
          <a:off x="3995312" y="1457530"/>
          <a:ext cx="238975" cy="38064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031158" y="1569505"/>
        <a:ext cx="167283" cy="228385"/>
      </dsp:txXfrm>
    </dsp:sp>
    <dsp:sp modelId="{4AF5DEDA-9599-47BF-A266-3ADB1C76510F}">
      <dsp:nvSpPr>
        <dsp:cNvPr id="0" name=""/>
        <dsp:cNvSpPr/>
      </dsp:nvSpPr>
      <dsp:spPr>
        <a:xfrm>
          <a:off x="3415087" y="16215"/>
          <a:ext cx="1399425" cy="13994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Expert Systems</a:t>
          </a:r>
        </a:p>
      </dsp:txBody>
      <dsp:txXfrm>
        <a:off x="3620028" y="221156"/>
        <a:ext cx="989543" cy="989543"/>
      </dsp:txXfrm>
    </dsp:sp>
    <dsp:sp modelId="{86009B12-8427-4077-8921-CD7E4238C6A6}">
      <dsp:nvSpPr>
        <dsp:cNvPr id="0" name=""/>
        <dsp:cNvSpPr/>
      </dsp:nvSpPr>
      <dsp:spPr>
        <a:xfrm rot="20520000">
          <a:off x="4735667" y="1995430"/>
          <a:ext cx="238975" cy="38064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737421" y="2082636"/>
        <a:ext cx="167283" cy="228385"/>
      </dsp:txXfrm>
    </dsp:sp>
    <dsp:sp modelId="{3EEEA333-EBDB-4A92-975A-4F391E97CBD3}">
      <dsp:nvSpPr>
        <dsp:cNvPr id="0" name=""/>
        <dsp:cNvSpPr/>
      </dsp:nvSpPr>
      <dsp:spPr>
        <a:xfrm>
          <a:off x="5041755" y="1198058"/>
          <a:ext cx="1399425" cy="13994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Robotics</a:t>
          </a:r>
        </a:p>
      </dsp:txBody>
      <dsp:txXfrm>
        <a:off x="5246696" y="1402999"/>
        <a:ext cx="989543" cy="989543"/>
      </dsp:txXfrm>
    </dsp:sp>
    <dsp:sp modelId="{94CDB95A-F115-4E15-AA04-64CB99F54537}">
      <dsp:nvSpPr>
        <dsp:cNvPr id="0" name=""/>
        <dsp:cNvSpPr/>
      </dsp:nvSpPr>
      <dsp:spPr>
        <a:xfrm rot="3240000">
          <a:off x="4452876" y="2865769"/>
          <a:ext cx="238975" cy="38064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467652" y="2912898"/>
        <a:ext cx="167283" cy="228385"/>
      </dsp:txXfrm>
    </dsp:sp>
    <dsp:sp modelId="{5A3C7A2A-9077-4C55-A4F4-5F98144EE857}">
      <dsp:nvSpPr>
        <dsp:cNvPr id="0" name=""/>
        <dsp:cNvSpPr/>
      </dsp:nvSpPr>
      <dsp:spPr>
        <a:xfrm>
          <a:off x="4420423" y="3110321"/>
          <a:ext cx="1399425" cy="13994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Natural Language Processing</a:t>
          </a:r>
        </a:p>
      </dsp:txBody>
      <dsp:txXfrm>
        <a:off x="4625364" y="3315262"/>
        <a:ext cx="989543" cy="989543"/>
      </dsp:txXfrm>
    </dsp:sp>
    <dsp:sp modelId="{04A0931C-0728-45B8-AA92-F62D195B1ACE}">
      <dsp:nvSpPr>
        <dsp:cNvPr id="0" name=""/>
        <dsp:cNvSpPr/>
      </dsp:nvSpPr>
      <dsp:spPr>
        <a:xfrm rot="7560000">
          <a:off x="3537747" y="2865769"/>
          <a:ext cx="238975" cy="38064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3594663" y="2912898"/>
        <a:ext cx="167283" cy="228385"/>
      </dsp:txXfrm>
    </dsp:sp>
    <dsp:sp modelId="{1CAF1F18-E02C-4AF6-86A8-0D72B8F01015}">
      <dsp:nvSpPr>
        <dsp:cNvPr id="0" name=""/>
        <dsp:cNvSpPr/>
      </dsp:nvSpPr>
      <dsp:spPr>
        <a:xfrm>
          <a:off x="2409751" y="3110321"/>
          <a:ext cx="1399425" cy="13994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Vision / Image processing</a:t>
          </a:r>
        </a:p>
      </dsp:txBody>
      <dsp:txXfrm>
        <a:off x="2614692" y="3315262"/>
        <a:ext cx="989543" cy="989543"/>
      </dsp:txXfrm>
    </dsp:sp>
    <dsp:sp modelId="{D7D006F8-740F-4EBA-BCC1-66EE04AD2552}">
      <dsp:nvSpPr>
        <dsp:cNvPr id="0" name=""/>
        <dsp:cNvSpPr/>
      </dsp:nvSpPr>
      <dsp:spPr>
        <a:xfrm rot="11880000">
          <a:off x="3254957" y="1995430"/>
          <a:ext cx="238975" cy="38064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3324895" y="2082636"/>
        <a:ext cx="167283" cy="228385"/>
      </dsp:txXfrm>
    </dsp:sp>
    <dsp:sp modelId="{4D378DDC-83F8-460B-8936-B164A65206EE}">
      <dsp:nvSpPr>
        <dsp:cNvPr id="0" name=""/>
        <dsp:cNvSpPr/>
      </dsp:nvSpPr>
      <dsp:spPr>
        <a:xfrm>
          <a:off x="1788419" y="1198058"/>
          <a:ext cx="1399425" cy="13994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Neural network/machine learning</a:t>
          </a:r>
        </a:p>
      </dsp:txBody>
      <dsp:txXfrm>
        <a:off x="1993360" y="1402999"/>
        <a:ext cx="989543" cy="9895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030" y="109738"/>
            <a:ext cx="6744170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353387" y="9519752"/>
            <a:ext cx="390784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8D1D820-DAEC-4CC1-95D5-2D7FDA634FA1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144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627" y="4725179"/>
            <a:ext cx="4991947" cy="41829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86836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030" y="109738"/>
            <a:ext cx="6744170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353387" y="9519752"/>
            <a:ext cx="390784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381BA68-BC59-4A59-9827-B63CD359E84C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77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56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80748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33521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Slide #  of 9</a:t>
            </a:r>
          </a:p>
        </p:txBody>
      </p:sp>
    </p:spTree>
    <p:extLst>
      <p:ext uri="{BB962C8B-B14F-4D97-AF65-F5344CB8AC3E}">
        <p14:creationId xmlns:p14="http://schemas.microsoft.com/office/powerpoint/2010/main" val="226876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413861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148320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86607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05588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50074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1981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418428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800" dirty="0"/>
              <a:t>CT017-3-1Introduction to AI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en-US" dirty="0"/>
              <a:t>Slide # of 1 9</a:t>
            </a: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Basic Concepts of AI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900" y="3562815"/>
            <a:ext cx="6769100" cy="17526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 AI Winter</a:t>
            </a:r>
            <a:endParaRPr lang="en-US" dirty="0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389188" y="1764309"/>
            <a:ext cx="6754812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800" dirty="0"/>
              <a:t>Introduction to AI</a:t>
            </a:r>
            <a:br>
              <a:rPr lang="en-US" sz="3800" dirty="0"/>
            </a:br>
            <a:br>
              <a:rPr lang="en-US" sz="3800" dirty="0"/>
            </a:b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110272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65" y="1697038"/>
            <a:ext cx="8229600" cy="4525962"/>
          </a:xfrm>
        </p:spPr>
        <p:txBody>
          <a:bodyPr/>
          <a:lstStyle/>
          <a:p>
            <a:r>
              <a:rPr lang="en-US" dirty="0"/>
              <a:t>Definition of AI</a:t>
            </a:r>
          </a:p>
          <a:p>
            <a:r>
              <a:rPr lang="en-US" dirty="0"/>
              <a:t>Early AI</a:t>
            </a:r>
          </a:p>
          <a:p>
            <a:r>
              <a:rPr lang="en-US" dirty="0"/>
              <a:t>AI Winter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2 </a:t>
            </a:r>
            <a:r>
              <a:rPr lang="en-GB"/>
              <a:t>of 19</a:t>
            </a:r>
            <a:endParaRPr lang="en-GB" dirty="0"/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87867" y="299947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Topic &amp; Structure of The Lesson</a:t>
            </a:r>
            <a:endParaRPr lang="en-US" altLang="zh-TW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270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to</a:t>
            </a:r>
            <a:endParaRPr lang="en-US" dirty="0"/>
          </a:p>
          <a:p>
            <a:r>
              <a:rPr lang="en-GB" dirty="0"/>
              <a:t>Basic Concepts of AI</a:t>
            </a:r>
            <a:endParaRPr lang="en-US" dirty="0"/>
          </a:p>
          <a:p>
            <a:r>
              <a:rPr lang="en-GB" dirty="0"/>
              <a:t>AI Problems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3 of 19</a:t>
            </a: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21281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You Must Be Able To Use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>
                <a:latin typeface="Century Gothic" panose="020B0502020202020204" pitchFamily="34" charset="0"/>
              </a:rPr>
              <a:t>:</a:t>
            </a:r>
          </a:p>
          <a:p>
            <a:endParaRPr lang="en-US" altLang="en-US" sz="2000" b="1" dirty="0">
              <a:latin typeface="Century Gothic" panose="020B0502020202020204" pitchFamily="34" charset="0"/>
            </a:endParaRPr>
          </a:p>
          <a:p>
            <a:r>
              <a:rPr lang="en-US" altLang="en-US" sz="2000" dirty="0">
                <a:latin typeface="Century Gothic" panose="020B0502020202020204" pitchFamily="34" charset="0"/>
              </a:rPr>
              <a:t>Artificial Intelligence</a:t>
            </a:r>
          </a:p>
          <a:p>
            <a:r>
              <a:rPr lang="en-US" altLang="en-US" sz="2000" dirty="0">
                <a:latin typeface="Century Gothic" panose="020B0502020202020204" pitchFamily="34" charset="0"/>
              </a:rPr>
              <a:t>AI Winter</a:t>
            </a:r>
          </a:p>
          <a:p>
            <a:r>
              <a:rPr lang="en-US" altLang="en-US" sz="2000" dirty="0">
                <a:latin typeface="Century Gothic" panose="020B0502020202020204" pitchFamily="34" charset="0"/>
              </a:rPr>
              <a:t>Early AI games</a:t>
            </a:r>
          </a:p>
          <a:p>
            <a:endParaRPr lang="en-US" altLang="en-US" sz="2000" b="1" dirty="0">
              <a:latin typeface="Century Gothic" panose="020B0502020202020204" pitchFamily="34" charset="0"/>
            </a:endParaRPr>
          </a:p>
          <a:p>
            <a:endParaRPr lang="en-US" altLang="en-US" sz="2000" b="1" dirty="0">
              <a:latin typeface="Century Gothic" panose="020B0502020202020204" pitchFamily="34" charset="0"/>
            </a:endParaRPr>
          </a:p>
          <a:p>
            <a:endParaRPr lang="en-US" altLang="en-US" sz="2000" b="1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altLang="en-US" sz="2000" b="1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4 of 19</a:t>
            </a:r>
          </a:p>
        </p:txBody>
      </p:sp>
    </p:spTree>
    <p:extLst>
      <p:ext uri="{BB962C8B-B14F-4D97-AF65-F5344CB8AC3E}">
        <p14:creationId xmlns:p14="http://schemas.microsoft.com/office/powerpoint/2010/main" val="3875516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ultimate goal is to mimic human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327255"/>
              </p:ext>
            </p:extLst>
          </p:nvPr>
        </p:nvGraphicFramePr>
        <p:xfrm>
          <a:off x="487363" y="16970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# 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1866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EAC1-513B-4CA9-AF90-271DD4BD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Winter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834AF-1440-4351-A0CC-928265B22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the 4 parts of the video </a:t>
            </a:r>
          </a:p>
          <a:p>
            <a:r>
              <a:rPr lang="en-US" dirty="0"/>
              <a:t>Tutorial 1 : What is Intelligence</a:t>
            </a:r>
          </a:p>
          <a:p>
            <a:r>
              <a:rPr lang="en-US" dirty="0"/>
              <a:t>Tutorial 2 : Development of AI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9FFA0-A930-4E6D-A02A-04CD7F3557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# 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418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DF9D0-4F8A-47AA-8659-12D0E9E52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Recap – Turing 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D7A75-512E-4252-90CB-324241FF8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A Turing Test is a method of inquiry in artificial intelligence (AI) for determining whether or not a computer is capable of thinking like a human being. </a:t>
            </a:r>
          </a:p>
          <a:p>
            <a:r>
              <a:rPr lang="en-US" sz="1400" dirty="0"/>
              <a:t>The test is named after Alan Turing, the founder of the Turning Test and </a:t>
            </a:r>
            <a:r>
              <a:rPr lang="en-US" sz="1400" dirty="0" err="1"/>
              <a:t>and</a:t>
            </a:r>
            <a:r>
              <a:rPr lang="en-US" sz="1400" dirty="0"/>
              <a:t> father of Computer Science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BEC41-A079-45CB-A34C-E3CDECBFC2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#  of 9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346217-762F-4704-8A38-827AC488E00F}"/>
              </a:ext>
            </a:extLst>
          </p:cNvPr>
          <p:cNvSpPr txBox="1"/>
          <p:nvPr/>
        </p:nvSpPr>
        <p:spPr>
          <a:xfrm>
            <a:off x="754649" y="3105834"/>
            <a:ext cx="76950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Please watch this video – combines Turing Test and goes into chatbot</a:t>
            </a:r>
          </a:p>
          <a:p>
            <a:r>
              <a:rPr lang="en-US" dirty="0"/>
              <a:t>https://www.youtube.com/watch?v=3wLqsRLvV-c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517F4-977F-47A7-AFD0-ED5DDF43A538}"/>
              </a:ext>
            </a:extLst>
          </p:cNvPr>
          <p:cNvSpPr txBox="1"/>
          <p:nvPr/>
        </p:nvSpPr>
        <p:spPr>
          <a:xfrm>
            <a:off x="1195645" y="4304715"/>
            <a:ext cx="5958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Lets chat with this ladies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1. ELIZA 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2. ALICE </a:t>
            </a:r>
          </a:p>
        </p:txBody>
      </p:sp>
    </p:spTree>
    <p:extLst>
      <p:ext uri="{BB962C8B-B14F-4D97-AF65-F5344CB8AC3E}">
        <p14:creationId xmlns:p14="http://schemas.microsoft.com/office/powerpoint/2010/main" val="231036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18 of 19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93095" y="522972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704501573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C3AFB570E7C147A6CB873E0E3D80DF" ma:contentTypeVersion="0" ma:contentTypeDescription="Create a new document." ma:contentTypeScope="" ma:versionID="e56e8113645fd5eb1a784d7925b7aec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43F40B-2024-41BB-B8B7-879789387008}"/>
</file>

<file path=customXml/itemProps2.xml><?xml version="1.0" encoding="utf-8"?>
<ds:datastoreItem xmlns:ds="http://schemas.openxmlformats.org/officeDocument/2006/customXml" ds:itemID="{437E3356-3E18-4FFD-AA58-DBC4D3F837B6}"/>
</file>

<file path=customXml/itemProps3.xml><?xml version="1.0" encoding="utf-8"?>
<ds:datastoreItem xmlns:ds="http://schemas.openxmlformats.org/officeDocument/2006/customXml" ds:itemID="{A67557D1-8318-4848-BA18-EAAC2FD44057}"/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APUtemplate-Level_1 (7)</Template>
  <TotalTime>249</TotalTime>
  <Pages>11</Pages>
  <Words>248</Words>
  <Application>Microsoft Office PowerPoint</Application>
  <PresentationFormat>On-screen Show (4:3)</PresentationFormat>
  <Paragraphs>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UCTI-Template-foundation-level</vt:lpstr>
      <vt:lpstr>Introduction to AI  </vt:lpstr>
      <vt:lpstr>Topic &amp; Structure of The Lesson</vt:lpstr>
      <vt:lpstr>Learning Outcomes</vt:lpstr>
      <vt:lpstr>Key Terms You Must Be Able To Use</vt:lpstr>
      <vt:lpstr>AI ultimate goal is to mimic human </vt:lpstr>
      <vt:lpstr>AI Winter </vt:lpstr>
      <vt:lpstr>Recap – Turing Test</vt:lpstr>
      <vt:lpstr>Question and Answer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Ts. Dr. Vinothini Kasinathan</cp:lastModifiedBy>
  <cp:revision>42</cp:revision>
  <cp:lastPrinted>2019-05-23T08:53:34Z</cp:lastPrinted>
  <dcterms:created xsi:type="dcterms:W3CDTF">2017-10-17T07:27:09Z</dcterms:created>
  <dcterms:modified xsi:type="dcterms:W3CDTF">2020-12-11T07:12:47Z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0x01010034C3AFB570E7C147A6CB873E0E3D80DF</vt:lpwstr>
  </property>
</Properties>
</file>