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707" r:id="rId2"/>
  </p:sldMasterIdLst>
  <p:notesMasterIdLst>
    <p:notesMasterId r:id="rId21"/>
  </p:notesMasterIdLst>
  <p:handoutMasterIdLst>
    <p:handoutMasterId r:id="rId22"/>
  </p:handoutMasterIdLst>
  <p:sldIdLst>
    <p:sldId id="258" r:id="rId3"/>
    <p:sldId id="284" r:id="rId4"/>
    <p:sldId id="285" r:id="rId5"/>
    <p:sldId id="286" r:id="rId6"/>
    <p:sldId id="303" r:id="rId7"/>
    <p:sldId id="289" r:id="rId8"/>
    <p:sldId id="313" r:id="rId9"/>
    <p:sldId id="306" r:id="rId10"/>
    <p:sldId id="307" r:id="rId11"/>
    <p:sldId id="308" r:id="rId12"/>
    <p:sldId id="309" r:id="rId13"/>
    <p:sldId id="310" r:id="rId14"/>
    <p:sldId id="311" r:id="rId15"/>
    <p:sldId id="290" r:id="rId16"/>
    <p:sldId id="304" r:id="rId17"/>
    <p:sldId id="314" r:id="rId18"/>
    <p:sldId id="300" r:id="rId19"/>
    <p:sldId id="299" r:id="rId20"/>
  </p:sldIdLst>
  <p:sldSz cx="12192000" cy="6858000"/>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A2C1FE"/>
    <a:srgbClr val="A2FFA3"/>
    <a:srgbClr val="FFFF99"/>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6" autoAdjust="0"/>
    <p:restoredTop sz="95326" autoAdjust="0"/>
  </p:normalViewPr>
  <p:slideViewPr>
    <p:cSldViewPr snapToGrid="0">
      <p:cViewPr varScale="1">
        <p:scale>
          <a:sx n="83" d="100"/>
          <a:sy n="83" d="100"/>
        </p:scale>
        <p:origin x="1104" y="7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67FF7937-605A-41BB-95BA-634B7DAF08B9}"/>
    <pc:docChg chg="custSel modSld">
      <pc:chgData name="Dr. Dewi Octaviani" userId="b13860d7-3077-45d3-9be2-c1aa2c085ab3" providerId="ADAL" clId="{67FF7937-605A-41BB-95BA-634B7DAF08B9}" dt="2022-05-30T07:19:37.861" v="2" actId="313"/>
      <pc:docMkLst>
        <pc:docMk/>
      </pc:docMkLst>
      <pc:sldChg chg="modSp mod">
        <pc:chgData name="Dr. Dewi Octaviani" userId="b13860d7-3077-45d3-9be2-c1aa2c085ab3" providerId="ADAL" clId="{67FF7937-605A-41BB-95BA-634B7DAF08B9}" dt="2022-05-30T07:19:37.861" v="2" actId="313"/>
        <pc:sldMkLst>
          <pc:docMk/>
          <pc:sldMk cId="3858246115" sldId="306"/>
        </pc:sldMkLst>
        <pc:graphicFrameChg chg="modGraphic">
          <ac:chgData name="Dr. Dewi Octaviani" userId="b13860d7-3077-45d3-9be2-c1aa2c085ab3" providerId="ADAL" clId="{67FF7937-605A-41BB-95BA-634B7DAF08B9}" dt="2022-05-30T07:19:37.861" v="2" actId="313"/>
          <ac:graphicFrameMkLst>
            <pc:docMk/>
            <pc:sldMk cId="3858246115" sldId="306"/>
            <ac:graphicFrameMk id="5" creationId="{FB0BE83B-C4B8-4CAE-8D4F-52069A5DB42A}"/>
          </ac:graphicFrameMkLst>
        </pc:graphicFrameChg>
      </pc:sldChg>
      <pc:sldChg chg="modSp mod">
        <pc:chgData name="Dr. Dewi Octaviani" userId="b13860d7-3077-45d3-9be2-c1aa2c085ab3" providerId="ADAL" clId="{67FF7937-605A-41BB-95BA-634B7DAF08B9}" dt="2022-05-30T07:19:17.912" v="1" actId="1076"/>
        <pc:sldMkLst>
          <pc:docMk/>
          <pc:sldMk cId="3050184110" sldId="313"/>
        </pc:sldMkLst>
        <pc:spChg chg="mod">
          <ac:chgData name="Dr. Dewi Octaviani" userId="b13860d7-3077-45d3-9be2-c1aa2c085ab3" providerId="ADAL" clId="{67FF7937-605A-41BB-95BA-634B7DAF08B9}" dt="2022-05-30T07:19:14.798" v="0" actId="1076"/>
          <ac:spMkLst>
            <pc:docMk/>
            <pc:sldMk cId="3050184110" sldId="313"/>
            <ac:spMk id="8" creationId="{1F17B42A-670B-4D78-A8FB-EEE6D81E0392}"/>
          </ac:spMkLst>
        </pc:spChg>
        <pc:spChg chg="mod">
          <ac:chgData name="Dr. Dewi Octaviani" userId="b13860d7-3077-45d3-9be2-c1aa2c085ab3" providerId="ADAL" clId="{67FF7937-605A-41BB-95BA-634B7DAF08B9}" dt="2022-05-30T07:19:17.912" v="1" actId="1076"/>
          <ac:spMkLst>
            <pc:docMk/>
            <pc:sldMk cId="3050184110" sldId="313"/>
            <ac:spMk id="10" creationId="{A46B6A6B-B252-40BB-963F-D26017EEBD7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074536425661761"/>
          <c:y val="0.22632678455486213"/>
          <c:w val="0.79994373736103974"/>
          <c:h val="0.40752736516319044"/>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Sheet1!$A$2:$A$6</c:f>
              <c:strCache>
                <c:ptCount val="5"/>
                <c:pt idx="0">
                  <c:v>Planning Phase</c:v>
                </c:pt>
                <c:pt idx="1">
                  <c:v>Initial Study</c:v>
                </c:pt>
                <c:pt idx="2">
                  <c:v>Proposal Preparation</c:v>
                </c:pt>
                <c:pt idx="3">
                  <c:v>Analysis Phase</c:v>
                </c:pt>
                <c:pt idx="4">
                  <c:v>Context Diagram</c:v>
                </c:pt>
              </c:strCache>
            </c:strRef>
          </c:cat>
          <c:val>
            <c:numRef>
              <c:f>Sheet1!$B$2:$B$6</c:f>
              <c:numCache>
                <c:formatCode>m/d/yyyy</c:formatCode>
                <c:ptCount val="5"/>
                <c:pt idx="0">
                  <c:v>44166</c:v>
                </c:pt>
                <c:pt idx="1">
                  <c:v>44166</c:v>
                </c:pt>
                <c:pt idx="2">
                  <c:v>44169</c:v>
                </c:pt>
                <c:pt idx="3">
                  <c:v>44176</c:v>
                </c:pt>
                <c:pt idx="4">
                  <c:v>44176</c:v>
                </c:pt>
              </c:numCache>
            </c:numRef>
          </c:val>
          <c:extLst>
            <c:ext xmlns:c16="http://schemas.microsoft.com/office/drawing/2014/chart" uri="{C3380CC4-5D6E-409C-BE32-E72D297353CC}">
              <c16:uniqueId val="{00000000-5475-4713-BC41-C0D5BB061801}"/>
            </c:ext>
          </c:extLst>
        </c:ser>
        <c:ser>
          <c:idx val="2"/>
          <c:order val="2"/>
          <c:tx>
            <c:strRef>
              <c:f>Sheet1!$D$1</c:f>
              <c:strCache>
                <c:ptCount val="1"/>
                <c:pt idx="0">
                  <c:v>Days</c:v>
                </c:pt>
              </c:strCache>
            </c:strRef>
          </c:tx>
          <c:spPr>
            <a:solidFill>
              <a:srgbClr val="FF0000"/>
            </a:solidFill>
            <a:ln>
              <a:noFill/>
            </a:ln>
            <a:effectLst>
              <a:outerShdw blurRad="50800" dist="38100" dir="2700000" algn="tl" rotWithShape="0">
                <a:prstClr val="black">
                  <a:alpha val="40000"/>
                </a:prstClr>
              </a:outerShdw>
            </a:effectLst>
          </c:spPr>
          <c:invertIfNegative val="0"/>
          <c:dPt>
            <c:idx val="0"/>
            <c:invertIfNegative val="0"/>
            <c:bubble3D val="0"/>
            <c:spPr>
              <a:solidFill>
                <a:schemeClr val="tx1"/>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5475-4713-BC41-C0D5BB061801}"/>
              </c:ext>
            </c:extLst>
          </c:dPt>
          <c:dPt>
            <c:idx val="1"/>
            <c:invertIfNegative val="0"/>
            <c:bubble3D val="0"/>
            <c:spPr>
              <a:solidFill>
                <a:srgbClr val="0070C0"/>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5475-4713-BC41-C0D5BB061801}"/>
              </c:ext>
            </c:extLst>
          </c:dPt>
          <c:dPt>
            <c:idx val="3"/>
            <c:invertIfNegative val="0"/>
            <c:bubble3D val="0"/>
            <c:spPr>
              <a:solidFill>
                <a:schemeClr val="tx1"/>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5475-4713-BC41-C0D5BB061801}"/>
              </c:ext>
            </c:extLst>
          </c:dPt>
          <c:cat>
            <c:strRef>
              <c:f>Sheet1!$A$2:$A$6</c:f>
              <c:strCache>
                <c:ptCount val="5"/>
                <c:pt idx="0">
                  <c:v>Planning Phase</c:v>
                </c:pt>
                <c:pt idx="1">
                  <c:v>Initial Study</c:v>
                </c:pt>
                <c:pt idx="2">
                  <c:v>Proposal Preparation</c:v>
                </c:pt>
                <c:pt idx="3">
                  <c:v>Analysis Phase</c:v>
                </c:pt>
                <c:pt idx="4">
                  <c:v>Context Diagram</c:v>
                </c:pt>
              </c:strCache>
            </c:strRef>
          </c:cat>
          <c:val>
            <c:numRef>
              <c:f>Sheet1!$D$2:$D$6</c:f>
              <c:numCache>
                <c:formatCode>General</c:formatCode>
                <c:ptCount val="5"/>
                <c:pt idx="0">
                  <c:v>9</c:v>
                </c:pt>
                <c:pt idx="1">
                  <c:v>2</c:v>
                </c:pt>
                <c:pt idx="2">
                  <c:v>6</c:v>
                </c:pt>
                <c:pt idx="3">
                  <c:v>14</c:v>
                </c:pt>
                <c:pt idx="4">
                  <c:v>2</c:v>
                </c:pt>
              </c:numCache>
            </c:numRef>
          </c:val>
          <c:extLst>
            <c:ext xmlns:c16="http://schemas.microsoft.com/office/drawing/2014/chart" uri="{C3380CC4-5D6E-409C-BE32-E72D297353CC}">
              <c16:uniqueId val="{00000002-5475-4713-BC41-C0D5BB061801}"/>
            </c:ext>
          </c:extLst>
        </c:ser>
        <c:dLbls>
          <c:showLegendKey val="0"/>
          <c:showVal val="0"/>
          <c:showCatName val="0"/>
          <c:showSerName val="0"/>
          <c:showPercent val="0"/>
          <c:showBubbleSize val="0"/>
        </c:dLbls>
        <c:gapWidth val="150"/>
        <c:overlap val="100"/>
        <c:axId val="1944051103"/>
        <c:axId val="194404694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Planning Phase</c:v>
                      </c:pt>
                      <c:pt idx="1">
                        <c:v>Initial Study</c:v>
                      </c:pt>
                      <c:pt idx="2">
                        <c:v>Proposal Preparation</c:v>
                      </c:pt>
                      <c:pt idx="3">
                        <c:v>Analysis Phase</c:v>
                      </c:pt>
                      <c:pt idx="4">
                        <c:v>Context Diagram</c:v>
                      </c:pt>
                    </c:strCache>
                  </c:strRef>
                </c:cat>
                <c:val>
                  <c:numRef>
                    <c:extLst>
                      <c:ext uri="{02D57815-91ED-43cb-92C2-25804820EDAC}">
                        <c15:formulaRef>
                          <c15:sqref>Sheet1!$C$2:$C$6</c15:sqref>
                        </c15:formulaRef>
                      </c:ext>
                    </c:extLst>
                    <c:numCache>
                      <c:formatCode>m/d/yyyy</c:formatCode>
                      <c:ptCount val="5"/>
                      <c:pt idx="0">
                        <c:v>44175</c:v>
                      </c:pt>
                      <c:pt idx="1">
                        <c:v>44168</c:v>
                      </c:pt>
                      <c:pt idx="2">
                        <c:v>44175</c:v>
                      </c:pt>
                      <c:pt idx="3">
                        <c:v>44190</c:v>
                      </c:pt>
                      <c:pt idx="4">
                        <c:v>44178</c:v>
                      </c:pt>
                    </c:numCache>
                  </c:numRef>
                </c:val>
                <c:extLst>
                  <c:ext xmlns:c16="http://schemas.microsoft.com/office/drawing/2014/chart" uri="{C3380CC4-5D6E-409C-BE32-E72D297353CC}">
                    <c16:uniqueId val="{00000001-5475-4713-BC41-C0D5BB061801}"/>
                  </c:ext>
                </c:extLst>
              </c15:ser>
            </c15:filteredBarSeries>
          </c:ext>
        </c:extLst>
      </c:barChart>
      <c:catAx>
        <c:axId val="1944051103"/>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046943"/>
        <c:crossesAt val="44155"/>
        <c:auto val="1"/>
        <c:lblAlgn val="ctr"/>
        <c:lblOffset val="100"/>
        <c:noMultiLvlLbl val="0"/>
      </c:catAx>
      <c:valAx>
        <c:axId val="1944046943"/>
        <c:scaling>
          <c:orientation val="minMax"/>
          <c:min val="44166"/>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051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52292-0A60-4BCB-B546-C66B0B2B2662}"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MY"/>
        </a:p>
      </dgm:t>
    </dgm:pt>
    <dgm:pt modelId="{0B9A0E5E-D370-4637-8F74-FE5FAA641C88}">
      <dgm:prSet phldrT="[Text]" custT="1"/>
      <dgm:spPr/>
      <dgm:t>
        <a:bodyPr/>
        <a:lstStyle/>
        <a:p>
          <a:r>
            <a:rPr lang="en-US" altLang="en-US" sz="1800" b="0" cap="none" spc="0" dirty="0">
              <a:ln w="0"/>
              <a:solidFill>
                <a:srgbClr val="FFFF66"/>
              </a:solidFill>
              <a:effectLst>
                <a:outerShdw blurRad="38100" dist="19050" dir="2700000" algn="tl" rotWithShape="0">
                  <a:schemeClr val="dk1">
                    <a:alpha val="40000"/>
                  </a:schemeClr>
                </a:outerShdw>
              </a:effectLst>
            </a:rPr>
            <a:t>Sunflower Kindergarten</a:t>
          </a:r>
          <a:endParaRPr lang="en-MY" sz="1800" b="0" cap="none" spc="0" dirty="0">
            <a:ln w="0"/>
            <a:solidFill>
              <a:srgbClr val="FFFF66"/>
            </a:solidFill>
            <a:effectLst>
              <a:outerShdw blurRad="38100" dist="19050" dir="2700000" algn="tl" rotWithShape="0">
                <a:schemeClr val="dk1">
                  <a:alpha val="40000"/>
                </a:schemeClr>
              </a:outerShdw>
            </a:effectLst>
          </a:endParaRPr>
        </a:p>
      </dgm:t>
    </dgm:pt>
    <dgm:pt modelId="{90412F5F-2F5A-4F88-B798-4307CC621958}" type="parTrans" cxnId="{7BB71F85-3369-4BA3-A841-60FBA31BCE7D}">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2B3281D8-8398-4B64-9D6D-3F7E8E67C4BF}" type="sibTrans" cxnId="{7BB71F85-3369-4BA3-A841-60FBA31BCE7D}">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525F5CE7-652B-4010-B3E7-E82E4435E34A}">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Login</a:t>
          </a:r>
        </a:p>
      </dgm:t>
    </dgm:pt>
    <dgm:pt modelId="{655E9E06-854C-42C4-8AD5-1AE17CC0D388}" type="parTrans" cxnId="{23AFFEC2-7954-4F51-9376-0C8AC7ABAC54}">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E41A354C-6417-4E6A-9460-4D0165F81587}" type="sibTrans" cxnId="{23AFFEC2-7954-4F51-9376-0C8AC7ABAC54}">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3547FA21-F02D-4CA5-A5B4-1F350EDC200E}">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Registration</a:t>
          </a:r>
        </a:p>
      </dgm:t>
    </dgm:pt>
    <dgm:pt modelId="{59C0611F-AAA6-4ABB-8130-58971B84E4D1}" type="parTrans" cxnId="{F47467CB-F35B-4F4C-A172-2B6969F15AF8}">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F41DD1DE-82E6-47E2-B172-11D3D9C70251}" type="sibTrans" cxnId="{F47467CB-F35B-4F4C-A172-2B6969F15AF8}">
      <dgm:prSet/>
      <dgm:spPr/>
      <dgm:t>
        <a:bodyPr/>
        <a:lstStyle/>
        <a:p>
          <a:endParaRPr lang="en-MY" sz="1600" b="0" cap="none" spc="0">
            <a:ln w="0"/>
            <a:solidFill>
              <a:srgbClr val="FFFF66"/>
            </a:solidFill>
            <a:effectLst>
              <a:outerShdw blurRad="38100" dist="19050" dir="2700000" algn="tl" rotWithShape="0">
                <a:schemeClr val="dk1">
                  <a:alpha val="40000"/>
                </a:schemeClr>
              </a:outerShdw>
            </a:effectLst>
          </a:endParaRPr>
        </a:p>
      </dgm:t>
    </dgm:pt>
    <dgm:pt modelId="{5BFE02D9-9044-43D6-A4A3-0109523DD42E}">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Parents</a:t>
          </a:r>
        </a:p>
      </dgm:t>
    </dgm:pt>
    <dgm:pt modelId="{F6C011CE-69D9-4143-99E2-5EDB181F1F5B}" type="parTrans" cxnId="{C87B731E-2406-43CA-8705-26E88EF7AD29}">
      <dgm:prSet/>
      <dgm:spPr/>
      <dgm:t>
        <a:bodyPr/>
        <a:lstStyle/>
        <a:p>
          <a:endParaRPr lang="en-MY" sz="1600"/>
        </a:p>
      </dgm:t>
    </dgm:pt>
    <dgm:pt modelId="{3EB10B1A-B791-4071-8CDC-66A356EFB925}" type="sibTrans" cxnId="{C87B731E-2406-43CA-8705-26E88EF7AD29}">
      <dgm:prSet/>
      <dgm:spPr/>
      <dgm:t>
        <a:bodyPr/>
        <a:lstStyle/>
        <a:p>
          <a:endParaRPr lang="en-MY" sz="1600"/>
        </a:p>
      </dgm:t>
    </dgm:pt>
    <dgm:pt modelId="{22503E5A-BAC6-4E1E-B57B-3D7BD24223FA}">
      <dgm:prSet phldrT="[Text]" custT="1"/>
      <dgm:spPr/>
      <dgm:t>
        <a:bodyPr/>
        <a:lstStyle/>
        <a:p>
          <a:r>
            <a:rPr lang="en-MY" sz="1800" b="0" cap="none" spc="0" dirty="0">
              <a:ln w="0"/>
              <a:solidFill>
                <a:srgbClr val="FFFF66"/>
              </a:solidFill>
              <a:effectLst>
                <a:outerShdw blurRad="38100" dist="19050" dir="2700000" algn="tl" rotWithShape="0">
                  <a:schemeClr val="dk1">
                    <a:alpha val="40000"/>
                  </a:schemeClr>
                </a:outerShdw>
              </a:effectLst>
            </a:rPr>
            <a:t>Admin</a:t>
          </a:r>
        </a:p>
      </dgm:t>
    </dgm:pt>
    <dgm:pt modelId="{D5C441FC-87C5-4A93-A734-7CEB9CCF735A}" type="parTrans" cxnId="{142A8E53-371B-43B5-961D-969E8E542D6B}">
      <dgm:prSet/>
      <dgm:spPr/>
      <dgm:t>
        <a:bodyPr/>
        <a:lstStyle/>
        <a:p>
          <a:endParaRPr lang="en-MY" sz="1600"/>
        </a:p>
      </dgm:t>
    </dgm:pt>
    <dgm:pt modelId="{60B99794-721C-4631-8552-FAF001040B50}" type="sibTrans" cxnId="{142A8E53-371B-43B5-961D-969E8E542D6B}">
      <dgm:prSet/>
      <dgm:spPr/>
      <dgm:t>
        <a:bodyPr/>
        <a:lstStyle/>
        <a:p>
          <a:endParaRPr lang="en-MY" sz="1600"/>
        </a:p>
      </dgm:t>
    </dgm:pt>
    <dgm:pt modelId="{B595BB7D-23F6-4CC7-BBB9-CC5BFB3B40AF}" type="pres">
      <dgm:prSet presAssocID="{72E52292-0A60-4BCB-B546-C66B0B2B2662}" presName="hierChild1" presStyleCnt="0">
        <dgm:presLayoutVars>
          <dgm:orgChart val="1"/>
          <dgm:chPref val="1"/>
          <dgm:dir/>
          <dgm:animOne val="branch"/>
          <dgm:animLvl val="lvl"/>
          <dgm:resizeHandles/>
        </dgm:presLayoutVars>
      </dgm:prSet>
      <dgm:spPr/>
    </dgm:pt>
    <dgm:pt modelId="{1BCE64AD-2D46-4C41-86C4-CFD6BD7DD612}" type="pres">
      <dgm:prSet presAssocID="{0B9A0E5E-D370-4637-8F74-FE5FAA641C88}" presName="hierRoot1" presStyleCnt="0">
        <dgm:presLayoutVars>
          <dgm:hierBranch val="init"/>
        </dgm:presLayoutVars>
      </dgm:prSet>
      <dgm:spPr/>
    </dgm:pt>
    <dgm:pt modelId="{82E5966D-BF73-4FA0-8779-3334561296DD}" type="pres">
      <dgm:prSet presAssocID="{0B9A0E5E-D370-4637-8F74-FE5FAA641C88}" presName="rootComposite1" presStyleCnt="0"/>
      <dgm:spPr/>
    </dgm:pt>
    <dgm:pt modelId="{98F8428A-8507-4B32-B996-B4EBB6D0C6EE}" type="pres">
      <dgm:prSet presAssocID="{0B9A0E5E-D370-4637-8F74-FE5FAA641C88}" presName="rootText1" presStyleLbl="node0" presStyleIdx="0" presStyleCnt="1">
        <dgm:presLayoutVars>
          <dgm:chPref val="3"/>
        </dgm:presLayoutVars>
      </dgm:prSet>
      <dgm:spPr/>
    </dgm:pt>
    <dgm:pt modelId="{B28D2640-E094-4B32-9CD2-B31EE8B3E89D}" type="pres">
      <dgm:prSet presAssocID="{0B9A0E5E-D370-4637-8F74-FE5FAA641C88}" presName="rootConnector1" presStyleLbl="node1" presStyleIdx="0" presStyleCnt="0"/>
      <dgm:spPr/>
    </dgm:pt>
    <dgm:pt modelId="{0A1874E5-3ED9-42E8-9BFA-FFC4E68F2C24}" type="pres">
      <dgm:prSet presAssocID="{0B9A0E5E-D370-4637-8F74-FE5FAA641C88}" presName="hierChild2" presStyleCnt="0"/>
      <dgm:spPr/>
    </dgm:pt>
    <dgm:pt modelId="{9789B1FC-F7FB-4F9C-A865-4C9FF8EE106E}" type="pres">
      <dgm:prSet presAssocID="{655E9E06-854C-42C4-8AD5-1AE17CC0D388}" presName="Name37" presStyleLbl="parChTrans1D2" presStyleIdx="0" presStyleCnt="2"/>
      <dgm:spPr/>
    </dgm:pt>
    <dgm:pt modelId="{B5829DA7-3E8E-4B81-9FE3-64C78FF61ADA}" type="pres">
      <dgm:prSet presAssocID="{525F5CE7-652B-4010-B3E7-E82E4435E34A}" presName="hierRoot2" presStyleCnt="0">
        <dgm:presLayoutVars>
          <dgm:hierBranch val="init"/>
        </dgm:presLayoutVars>
      </dgm:prSet>
      <dgm:spPr/>
    </dgm:pt>
    <dgm:pt modelId="{9651B7BC-8631-45BC-8875-CF6C3E748F46}" type="pres">
      <dgm:prSet presAssocID="{525F5CE7-652B-4010-B3E7-E82E4435E34A}" presName="rootComposite" presStyleCnt="0"/>
      <dgm:spPr/>
    </dgm:pt>
    <dgm:pt modelId="{3F49451F-BABB-47B7-9382-BFCC7D063B0C}" type="pres">
      <dgm:prSet presAssocID="{525F5CE7-652B-4010-B3E7-E82E4435E34A}" presName="rootText" presStyleLbl="node2" presStyleIdx="0" presStyleCnt="2" custLinFactNeighborX="-53932" custLinFactNeighborY="601">
        <dgm:presLayoutVars>
          <dgm:chPref val="3"/>
        </dgm:presLayoutVars>
      </dgm:prSet>
      <dgm:spPr/>
    </dgm:pt>
    <dgm:pt modelId="{308ABE49-1F81-4F24-91CA-BBBF8C6E43AA}" type="pres">
      <dgm:prSet presAssocID="{525F5CE7-652B-4010-B3E7-E82E4435E34A}" presName="rootConnector" presStyleLbl="node2" presStyleIdx="0" presStyleCnt="2"/>
      <dgm:spPr/>
    </dgm:pt>
    <dgm:pt modelId="{C153921D-B114-4EE2-9CF8-4366AEC8132C}" type="pres">
      <dgm:prSet presAssocID="{525F5CE7-652B-4010-B3E7-E82E4435E34A}" presName="hierChild4" presStyleCnt="0"/>
      <dgm:spPr/>
    </dgm:pt>
    <dgm:pt modelId="{CAE633B5-B457-4D5A-BABC-B24BFE1B7C9E}" type="pres">
      <dgm:prSet presAssocID="{D5C441FC-87C5-4A93-A734-7CEB9CCF735A}" presName="Name37" presStyleLbl="parChTrans1D3" presStyleIdx="0" presStyleCnt="2"/>
      <dgm:spPr/>
    </dgm:pt>
    <dgm:pt modelId="{3C547026-F1AA-494F-92FA-9CE03F1C14B9}" type="pres">
      <dgm:prSet presAssocID="{22503E5A-BAC6-4E1E-B57B-3D7BD24223FA}" presName="hierRoot2" presStyleCnt="0">
        <dgm:presLayoutVars>
          <dgm:hierBranch val="init"/>
        </dgm:presLayoutVars>
      </dgm:prSet>
      <dgm:spPr/>
    </dgm:pt>
    <dgm:pt modelId="{0E8CCDDE-B960-4360-B5F5-CB06F752C236}" type="pres">
      <dgm:prSet presAssocID="{22503E5A-BAC6-4E1E-B57B-3D7BD24223FA}" presName="rootComposite" presStyleCnt="0"/>
      <dgm:spPr/>
    </dgm:pt>
    <dgm:pt modelId="{6A934EB8-8C1E-4E3C-B6C7-24FCF151A25A}" type="pres">
      <dgm:prSet presAssocID="{22503E5A-BAC6-4E1E-B57B-3D7BD24223FA}" presName="rootText" presStyleLbl="node3" presStyleIdx="0" presStyleCnt="2" custLinFactNeighborX="-33116" custLinFactNeighborY="1159">
        <dgm:presLayoutVars>
          <dgm:chPref val="3"/>
        </dgm:presLayoutVars>
      </dgm:prSet>
      <dgm:spPr/>
    </dgm:pt>
    <dgm:pt modelId="{8A1CD865-9A3C-4BDA-A62C-2A4461AB9D86}" type="pres">
      <dgm:prSet presAssocID="{22503E5A-BAC6-4E1E-B57B-3D7BD24223FA}" presName="rootConnector" presStyleLbl="node3" presStyleIdx="0" presStyleCnt="2"/>
      <dgm:spPr/>
    </dgm:pt>
    <dgm:pt modelId="{03FE47CB-A3A9-432D-9F06-CAC8BE9DA00C}" type="pres">
      <dgm:prSet presAssocID="{22503E5A-BAC6-4E1E-B57B-3D7BD24223FA}" presName="hierChild4" presStyleCnt="0"/>
      <dgm:spPr/>
    </dgm:pt>
    <dgm:pt modelId="{8FA5CF74-0722-4612-A7DB-1FA11B01CCC9}" type="pres">
      <dgm:prSet presAssocID="{22503E5A-BAC6-4E1E-B57B-3D7BD24223FA}" presName="hierChild5" presStyleCnt="0"/>
      <dgm:spPr/>
    </dgm:pt>
    <dgm:pt modelId="{29B9D875-CCCA-4843-9074-4272FFCCED75}" type="pres">
      <dgm:prSet presAssocID="{F6C011CE-69D9-4143-99E2-5EDB181F1F5B}" presName="Name37" presStyleLbl="parChTrans1D3" presStyleIdx="1" presStyleCnt="2"/>
      <dgm:spPr/>
    </dgm:pt>
    <dgm:pt modelId="{4CB77D94-00A7-4E3A-A293-C87403DEB222}" type="pres">
      <dgm:prSet presAssocID="{5BFE02D9-9044-43D6-A4A3-0109523DD42E}" presName="hierRoot2" presStyleCnt="0">
        <dgm:presLayoutVars>
          <dgm:hierBranch val="init"/>
        </dgm:presLayoutVars>
      </dgm:prSet>
      <dgm:spPr/>
    </dgm:pt>
    <dgm:pt modelId="{D127DBD2-948F-4A5F-8D50-EE2053135891}" type="pres">
      <dgm:prSet presAssocID="{5BFE02D9-9044-43D6-A4A3-0109523DD42E}" presName="rootComposite" presStyleCnt="0"/>
      <dgm:spPr/>
    </dgm:pt>
    <dgm:pt modelId="{223A86E4-4025-46B4-B574-B2E55BE1D8D0}" type="pres">
      <dgm:prSet presAssocID="{5BFE02D9-9044-43D6-A4A3-0109523DD42E}" presName="rootText" presStyleLbl="node3" presStyleIdx="1" presStyleCnt="2" custLinFactNeighborX="-31634" custLinFactNeighborY="-19929">
        <dgm:presLayoutVars>
          <dgm:chPref val="3"/>
        </dgm:presLayoutVars>
      </dgm:prSet>
      <dgm:spPr/>
    </dgm:pt>
    <dgm:pt modelId="{42F15DA7-1E3E-471C-9F9E-52F12EA0F288}" type="pres">
      <dgm:prSet presAssocID="{5BFE02D9-9044-43D6-A4A3-0109523DD42E}" presName="rootConnector" presStyleLbl="node3" presStyleIdx="1" presStyleCnt="2"/>
      <dgm:spPr/>
    </dgm:pt>
    <dgm:pt modelId="{FC013531-7ACE-4A69-A251-0FFC418A7261}" type="pres">
      <dgm:prSet presAssocID="{5BFE02D9-9044-43D6-A4A3-0109523DD42E}" presName="hierChild4" presStyleCnt="0"/>
      <dgm:spPr/>
    </dgm:pt>
    <dgm:pt modelId="{7119EADF-A4AE-4AE3-B1E0-81399237C287}" type="pres">
      <dgm:prSet presAssocID="{5BFE02D9-9044-43D6-A4A3-0109523DD42E}" presName="hierChild5" presStyleCnt="0"/>
      <dgm:spPr/>
    </dgm:pt>
    <dgm:pt modelId="{2D101BF8-3BE2-4292-B71C-2A9BD4382297}" type="pres">
      <dgm:prSet presAssocID="{525F5CE7-652B-4010-B3E7-E82E4435E34A}" presName="hierChild5" presStyleCnt="0"/>
      <dgm:spPr/>
    </dgm:pt>
    <dgm:pt modelId="{F1A780D6-4E4A-4D4A-94BC-660FE846771C}" type="pres">
      <dgm:prSet presAssocID="{59C0611F-AAA6-4ABB-8130-58971B84E4D1}" presName="Name37" presStyleLbl="parChTrans1D2" presStyleIdx="1" presStyleCnt="2"/>
      <dgm:spPr/>
    </dgm:pt>
    <dgm:pt modelId="{EAD9F917-983A-4147-8067-61D33B0EE2CE}" type="pres">
      <dgm:prSet presAssocID="{3547FA21-F02D-4CA5-A5B4-1F350EDC200E}" presName="hierRoot2" presStyleCnt="0">
        <dgm:presLayoutVars>
          <dgm:hierBranch val="init"/>
        </dgm:presLayoutVars>
      </dgm:prSet>
      <dgm:spPr/>
    </dgm:pt>
    <dgm:pt modelId="{DF8ED87D-7DDE-47DB-8229-928F1B37DF75}" type="pres">
      <dgm:prSet presAssocID="{3547FA21-F02D-4CA5-A5B4-1F350EDC200E}" presName="rootComposite" presStyleCnt="0"/>
      <dgm:spPr/>
    </dgm:pt>
    <dgm:pt modelId="{59306D03-15DB-4557-8BDC-F00EE8370330}" type="pres">
      <dgm:prSet presAssocID="{3547FA21-F02D-4CA5-A5B4-1F350EDC200E}" presName="rootText" presStyleLbl="node2" presStyleIdx="1" presStyleCnt="2">
        <dgm:presLayoutVars>
          <dgm:chPref val="3"/>
        </dgm:presLayoutVars>
      </dgm:prSet>
      <dgm:spPr/>
    </dgm:pt>
    <dgm:pt modelId="{23AB5D1A-CAB0-4840-8233-7C8DB62257F4}" type="pres">
      <dgm:prSet presAssocID="{3547FA21-F02D-4CA5-A5B4-1F350EDC200E}" presName="rootConnector" presStyleLbl="node2" presStyleIdx="1" presStyleCnt="2"/>
      <dgm:spPr/>
    </dgm:pt>
    <dgm:pt modelId="{44B5591F-3DEA-4506-A381-0F407351C58D}" type="pres">
      <dgm:prSet presAssocID="{3547FA21-F02D-4CA5-A5B4-1F350EDC200E}" presName="hierChild4" presStyleCnt="0"/>
      <dgm:spPr/>
    </dgm:pt>
    <dgm:pt modelId="{18B998C5-6057-4813-9AFD-15EB040DFADB}" type="pres">
      <dgm:prSet presAssocID="{3547FA21-F02D-4CA5-A5B4-1F350EDC200E}" presName="hierChild5" presStyleCnt="0"/>
      <dgm:spPr/>
    </dgm:pt>
    <dgm:pt modelId="{40D83EB0-AE93-4CB7-B9C7-8DA3E7952779}" type="pres">
      <dgm:prSet presAssocID="{0B9A0E5E-D370-4637-8F74-FE5FAA641C88}" presName="hierChild3" presStyleCnt="0"/>
      <dgm:spPr/>
    </dgm:pt>
  </dgm:ptLst>
  <dgm:cxnLst>
    <dgm:cxn modelId="{C4D5461D-6481-42D9-BA8F-B2299ECDB93B}" type="presOf" srcId="{0B9A0E5E-D370-4637-8F74-FE5FAA641C88}" destId="{98F8428A-8507-4B32-B996-B4EBB6D0C6EE}" srcOrd="0" destOrd="0" presId="urn:microsoft.com/office/officeart/2005/8/layout/orgChart1"/>
    <dgm:cxn modelId="{C87B731E-2406-43CA-8705-26E88EF7AD29}" srcId="{525F5CE7-652B-4010-B3E7-E82E4435E34A}" destId="{5BFE02D9-9044-43D6-A4A3-0109523DD42E}" srcOrd="1" destOrd="0" parTransId="{F6C011CE-69D9-4143-99E2-5EDB181F1F5B}" sibTransId="{3EB10B1A-B791-4071-8CDC-66A356EFB925}"/>
    <dgm:cxn modelId="{82986D20-4771-460A-8A18-40AA6A37F7B4}" type="presOf" srcId="{655E9E06-854C-42C4-8AD5-1AE17CC0D388}" destId="{9789B1FC-F7FB-4F9C-A865-4C9FF8EE106E}" srcOrd="0" destOrd="0" presId="urn:microsoft.com/office/officeart/2005/8/layout/orgChart1"/>
    <dgm:cxn modelId="{44D0872C-3E57-464D-9CA8-9156008166F9}" type="presOf" srcId="{72E52292-0A60-4BCB-B546-C66B0B2B2662}" destId="{B595BB7D-23F6-4CC7-BBB9-CC5BFB3B40AF}" srcOrd="0" destOrd="0" presId="urn:microsoft.com/office/officeart/2005/8/layout/orgChart1"/>
    <dgm:cxn modelId="{2905A843-7FB1-449C-8275-486D7BC5DA33}" type="presOf" srcId="{3547FA21-F02D-4CA5-A5B4-1F350EDC200E}" destId="{23AB5D1A-CAB0-4840-8233-7C8DB62257F4}" srcOrd="1" destOrd="0" presId="urn:microsoft.com/office/officeart/2005/8/layout/orgChart1"/>
    <dgm:cxn modelId="{DF036C64-330A-4126-932F-69EA9CD8A583}" type="presOf" srcId="{5BFE02D9-9044-43D6-A4A3-0109523DD42E}" destId="{42F15DA7-1E3E-471C-9F9E-52F12EA0F288}" srcOrd="1" destOrd="0" presId="urn:microsoft.com/office/officeart/2005/8/layout/orgChart1"/>
    <dgm:cxn modelId="{84793C6E-90AD-4C32-81DE-BBCACF5FFCCD}" type="presOf" srcId="{0B9A0E5E-D370-4637-8F74-FE5FAA641C88}" destId="{B28D2640-E094-4B32-9CD2-B31EE8B3E89D}" srcOrd="1" destOrd="0" presId="urn:microsoft.com/office/officeart/2005/8/layout/orgChart1"/>
    <dgm:cxn modelId="{142A8E53-371B-43B5-961D-969E8E542D6B}" srcId="{525F5CE7-652B-4010-B3E7-E82E4435E34A}" destId="{22503E5A-BAC6-4E1E-B57B-3D7BD24223FA}" srcOrd="0" destOrd="0" parTransId="{D5C441FC-87C5-4A93-A734-7CEB9CCF735A}" sibTransId="{60B99794-721C-4631-8552-FAF001040B50}"/>
    <dgm:cxn modelId="{78330D75-D043-4578-BD77-695A8A068A94}" type="presOf" srcId="{22503E5A-BAC6-4E1E-B57B-3D7BD24223FA}" destId="{8A1CD865-9A3C-4BDA-A62C-2A4461AB9D86}" srcOrd="1" destOrd="0" presId="urn:microsoft.com/office/officeart/2005/8/layout/orgChart1"/>
    <dgm:cxn modelId="{07126E77-4B7E-458C-8707-DC2A7CA774B3}" type="presOf" srcId="{59C0611F-AAA6-4ABB-8130-58971B84E4D1}" destId="{F1A780D6-4E4A-4D4A-94BC-660FE846771C}" srcOrd="0" destOrd="0" presId="urn:microsoft.com/office/officeart/2005/8/layout/orgChart1"/>
    <dgm:cxn modelId="{7012A079-4542-4596-A518-43720EE8951E}" type="presOf" srcId="{D5C441FC-87C5-4A93-A734-7CEB9CCF735A}" destId="{CAE633B5-B457-4D5A-BABC-B24BFE1B7C9E}" srcOrd="0" destOrd="0" presId="urn:microsoft.com/office/officeart/2005/8/layout/orgChart1"/>
    <dgm:cxn modelId="{8FD8337E-8C28-4A0B-BFDE-71437352F218}" type="presOf" srcId="{3547FA21-F02D-4CA5-A5B4-1F350EDC200E}" destId="{59306D03-15DB-4557-8BDC-F00EE8370330}" srcOrd="0" destOrd="0" presId="urn:microsoft.com/office/officeart/2005/8/layout/orgChart1"/>
    <dgm:cxn modelId="{7BB71F85-3369-4BA3-A841-60FBA31BCE7D}" srcId="{72E52292-0A60-4BCB-B546-C66B0B2B2662}" destId="{0B9A0E5E-D370-4637-8F74-FE5FAA641C88}" srcOrd="0" destOrd="0" parTransId="{90412F5F-2F5A-4F88-B798-4307CC621958}" sibTransId="{2B3281D8-8398-4B64-9D6D-3F7E8E67C4BF}"/>
    <dgm:cxn modelId="{BB5CAE87-83D0-4744-8591-FDE947490CE4}" type="presOf" srcId="{5BFE02D9-9044-43D6-A4A3-0109523DD42E}" destId="{223A86E4-4025-46B4-B574-B2E55BE1D8D0}" srcOrd="0" destOrd="0" presId="urn:microsoft.com/office/officeart/2005/8/layout/orgChart1"/>
    <dgm:cxn modelId="{7904588C-7E0A-49F9-9728-3A66BC8B239F}" type="presOf" srcId="{525F5CE7-652B-4010-B3E7-E82E4435E34A}" destId="{3F49451F-BABB-47B7-9382-BFCC7D063B0C}" srcOrd="0" destOrd="0" presId="urn:microsoft.com/office/officeart/2005/8/layout/orgChart1"/>
    <dgm:cxn modelId="{81CF6094-89F7-4289-B362-B06C8FFBB7C0}" type="presOf" srcId="{525F5CE7-652B-4010-B3E7-E82E4435E34A}" destId="{308ABE49-1F81-4F24-91CA-BBBF8C6E43AA}" srcOrd="1" destOrd="0" presId="urn:microsoft.com/office/officeart/2005/8/layout/orgChart1"/>
    <dgm:cxn modelId="{D6FDD599-0CD5-4BE7-89F8-EFB941432A55}" type="presOf" srcId="{F6C011CE-69D9-4143-99E2-5EDB181F1F5B}" destId="{29B9D875-CCCA-4843-9074-4272FFCCED75}" srcOrd="0" destOrd="0" presId="urn:microsoft.com/office/officeart/2005/8/layout/orgChart1"/>
    <dgm:cxn modelId="{23AFFEC2-7954-4F51-9376-0C8AC7ABAC54}" srcId="{0B9A0E5E-D370-4637-8F74-FE5FAA641C88}" destId="{525F5CE7-652B-4010-B3E7-E82E4435E34A}" srcOrd="0" destOrd="0" parTransId="{655E9E06-854C-42C4-8AD5-1AE17CC0D388}" sibTransId="{E41A354C-6417-4E6A-9460-4D0165F81587}"/>
    <dgm:cxn modelId="{F47467CB-F35B-4F4C-A172-2B6969F15AF8}" srcId="{0B9A0E5E-D370-4637-8F74-FE5FAA641C88}" destId="{3547FA21-F02D-4CA5-A5B4-1F350EDC200E}" srcOrd="1" destOrd="0" parTransId="{59C0611F-AAA6-4ABB-8130-58971B84E4D1}" sibTransId="{F41DD1DE-82E6-47E2-B172-11D3D9C70251}"/>
    <dgm:cxn modelId="{EAE7FAFB-F42F-403C-9C43-4AFA712411DF}" type="presOf" srcId="{22503E5A-BAC6-4E1E-B57B-3D7BD24223FA}" destId="{6A934EB8-8C1E-4E3C-B6C7-24FCF151A25A}" srcOrd="0" destOrd="0" presId="urn:microsoft.com/office/officeart/2005/8/layout/orgChart1"/>
    <dgm:cxn modelId="{F0EEBA29-48BF-4FB5-9D41-5EC791729E88}" type="presParOf" srcId="{B595BB7D-23F6-4CC7-BBB9-CC5BFB3B40AF}" destId="{1BCE64AD-2D46-4C41-86C4-CFD6BD7DD612}" srcOrd="0" destOrd="0" presId="urn:microsoft.com/office/officeart/2005/8/layout/orgChart1"/>
    <dgm:cxn modelId="{8A208996-2EEC-4DE7-92BE-B853F399C6E3}" type="presParOf" srcId="{1BCE64AD-2D46-4C41-86C4-CFD6BD7DD612}" destId="{82E5966D-BF73-4FA0-8779-3334561296DD}" srcOrd="0" destOrd="0" presId="urn:microsoft.com/office/officeart/2005/8/layout/orgChart1"/>
    <dgm:cxn modelId="{5C00EDF5-9744-4994-A4B8-CF69E35CC5D2}" type="presParOf" srcId="{82E5966D-BF73-4FA0-8779-3334561296DD}" destId="{98F8428A-8507-4B32-B996-B4EBB6D0C6EE}" srcOrd="0" destOrd="0" presId="urn:microsoft.com/office/officeart/2005/8/layout/orgChart1"/>
    <dgm:cxn modelId="{FBC4C4EE-E019-4B8B-B2BD-CDB22373DFF5}" type="presParOf" srcId="{82E5966D-BF73-4FA0-8779-3334561296DD}" destId="{B28D2640-E094-4B32-9CD2-B31EE8B3E89D}" srcOrd="1" destOrd="0" presId="urn:microsoft.com/office/officeart/2005/8/layout/orgChart1"/>
    <dgm:cxn modelId="{A05867C1-A43D-40D3-9F74-B9C6EC0A5748}" type="presParOf" srcId="{1BCE64AD-2D46-4C41-86C4-CFD6BD7DD612}" destId="{0A1874E5-3ED9-42E8-9BFA-FFC4E68F2C24}" srcOrd="1" destOrd="0" presId="urn:microsoft.com/office/officeart/2005/8/layout/orgChart1"/>
    <dgm:cxn modelId="{03189D04-74FA-449D-9121-7580CA519B2B}" type="presParOf" srcId="{0A1874E5-3ED9-42E8-9BFA-FFC4E68F2C24}" destId="{9789B1FC-F7FB-4F9C-A865-4C9FF8EE106E}" srcOrd="0" destOrd="0" presId="urn:microsoft.com/office/officeart/2005/8/layout/orgChart1"/>
    <dgm:cxn modelId="{17DB536C-BDD6-4302-9BD2-61FEFBA88B50}" type="presParOf" srcId="{0A1874E5-3ED9-42E8-9BFA-FFC4E68F2C24}" destId="{B5829DA7-3E8E-4B81-9FE3-64C78FF61ADA}" srcOrd="1" destOrd="0" presId="urn:microsoft.com/office/officeart/2005/8/layout/orgChart1"/>
    <dgm:cxn modelId="{B8223751-358D-48FE-BD58-C6708F1DF88A}" type="presParOf" srcId="{B5829DA7-3E8E-4B81-9FE3-64C78FF61ADA}" destId="{9651B7BC-8631-45BC-8875-CF6C3E748F46}" srcOrd="0" destOrd="0" presId="urn:microsoft.com/office/officeart/2005/8/layout/orgChart1"/>
    <dgm:cxn modelId="{63710708-8ACB-41C8-AE13-34C6E4C4F123}" type="presParOf" srcId="{9651B7BC-8631-45BC-8875-CF6C3E748F46}" destId="{3F49451F-BABB-47B7-9382-BFCC7D063B0C}" srcOrd="0" destOrd="0" presId="urn:microsoft.com/office/officeart/2005/8/layout/orgChart1"/>
    <dgm:cxn modelId="{F35AE1A3-ABC6-4E0D-BFDA-64D15A2BA1E0}" type="presParOf" srcId="{9651B7BC-8631-45BC-8875-CF6C3E748F46}" destId="{308ABE49-1F81-4F24-91CA-BBBF8C6E43AA}" srcOrd="1" destOrd="0" presId="urn:microsoft.com/office/officeart/2005/8/layout/orgChart1"/>
    <dgm:cxn modelId="{D80BBF86-E8DD-4B30-B8D6-EC1A7BCFE1E8}" type="presParOf" srcId="{B5829DA7-3E8E-4B81-9FE3-64C78FF61ADA}" destId="{C153921D-B114-4EE2-9CF8-4366AEC8132C}" srcOrd="1" destOrd="0" presId="urn:microsoft.com/office/officeart/2005/8/layout/orgChart1"/>
    <dgm:cxn modelId="{665D1826-36E5-4606-A9D1-CEF2A37E68BE}" type="presParOf" srcId="{C153921D-B114-4EE2-9CF8-4366AEC8132C}" destId="{CAE633B5-B457-4D5A-BABC-B24BFE1B7C9E}" srcOrd="0" destOrd="0" presId="urn:microsoft.com/office/officeart/2005/8/layout/orgChart1"/>
    <dgm:cxn modelId="{7D82A423-8C00-4DA3-824B-CABB986C1F34}" type="presParOf" srcId="{C153921D-B114-4EE2-9CF8-4366AEC8132C}" destId="{3C547026-F1AA-494F-92FA-9CE03F1C14B9}" srcOrd="1" destOrd="0" presId="urn:microsoft.com/office/officeart/2005/8/layout/orgChart1"/>
    <dgm:cxn modelId="{83872E2F-27E7-47A1-A0A9-612B5EB71D88}" type="presParOf" srcId="{3C547026-F1AA-494F-92FA-9CE03F1C14B9}" destId="{0E8CCDDE-B960-4360-B5F5-CB06F752C236}" srcOrd="0" destOrd="0" presId="urn:microsoft.com/office/officeart/2005/8/layout/orgChart1"/>
    <dgm:cxn modelId="{6DEDFA24-336F-49FA-BCC0-976718FD90A1}" type="presParOf" srcId="{0E8CCDDE-B960-4360-B5F5-CB06F752C236}" destId="{6A934EB8-8C1E-4E3C-B6C7-24FCF151A25A}" srcOrd="0" destOrd="0" presId="urn:microsoft.com/office/officeart/2005/8/layout/orgChart1"/>
    <dgm:cxn modelId="{576893AF-238C-4129-A332-2173C4932E7B}" type="presParOf" srcId="{0E8CCDDE-B960-4360-B5F5-CB06F752C236}" destId="{8A1CD865-9A3C-4BDA-A62C-2A4461AB9D86}" srcOrd="1" destOrd="0" presId="urn:microsoft.com/office/officeart/2005/8/layout/orgChart1"/>
    <dgm:cxn modelId="{CD4B34E6-7C96-4E3F-92B4-A5C14167A103}" type="presParOf" srcId="{3C547026-F1AA-494F-92FA-9CE03F1C14B9}" destId="{03FE47CB-A3A9-432D-9F06-CAC8BE9DA00C}" srcOrd="1" destOrd="0" presId="urn:microsoft.com/office/officeart/2005/8/layout/orgChart1"/>
    <dgm:cxn modelId="{2578AB1A-E71F-45D4-A239-242266379234}" type="presParOf" srcId="{3C547026-F1AA-494F-92FA-9CE03F1C14B9}" destId="{8FA5CF74-0722-4612-A7DB-1FA11B01CCC9}" srcOrd="2" destOrd="0" presId="urn:microsoft.com/office/officeart/2005/8/layout/orgChart1"/>
    <dgm:cxn modelId="{C8B57C1D-145E-4B8A-B069-46B8BE711FF8}" type="presParOf" srcId="{C153921D-B114-4EE2-9CF8-4366AEC8132C}" destId="{29B9D875-CCCA-4843-9074-4272FFCCED75}" srcOrd="2" destOrd="0" presId="urn:microsoft.com/office/officeart/2005/8/layout/orgChart1"/>
    <dgm:cxn modelId="{B14034B8-6AFD-40B0-88C0-D16D83D6DD7A}" type="presParOf" srcId="{C153921D-B114-4EE2-9CF8-4366AEC8132C}" destId="{4CB77D94-00A7-4E3A-A293-C87403DEB222}" srcOrd="3" destOrd="0" presId="urn:microsoft.com/office/officeart/2005/8/layout/orgChart1"/>
    <dgm:cxn modelId="{E86BEB22-4884-4649-898A-5728047750CE}" type="presParOf" srcId="{4CB77D94-00A7-4E3A-A293-C87403DEB222}" destId="{D127DBD2-948F-4A5F-8D50-EE2053135891}" srcOrd="0" destOrd="0" presId="urn:microsoft.com/office/officeart/2005/8/layout/orgChart1"/>
    <dgm:cxn modelId="{388D307F-683D-4145-90C5-095BE8ABE827}" type="presParOf" srcId="{D127DBD2-948F-4A5F-8D50-EE2053135891}" destId="{223A86E4-4025-46B4-B574-B2E55BE1D8D0}" srcOrd="0" destOrd="0" presId="urn:microsoft.com/office/officeart/2005/8/layout/orgChart1"/>
    <dgm:cxn modelId="{6947BFA8-15CF-4384-B54E-28C82F8EB482}" type="presParOf" srcId="{D127DBD2-948F-4A5F-8D50-EE2053135891}" destId="{42F15DA7-1E3E-471C-9F9E-52F12EA0F288}" srcOrd="1" destOrd="0" presId="urn:microsoft.com/office/officeart/2005/8/layout/orgChart1"/>
    <dgm:cxn modelId="{C8332A1B-485F-4E70-BBC0-81D154B75FFB}" type="presParOf" srcId="{4CB77D94-00A7-4E3A-A293-C87403DEB222}" destId="{FC013531-7ACE-4A69-A251-0FFC418A7261}" srcOrd="1" destOrd="0" presId="urn:microsoft.com/office/officeart/2005/8/layout/orgChart1"/>
    <dgm:cxn modelId="{6EEA76C6-D536-487A-B001-4D7E905A69D8}" type="presParOf" srcId="{4CB77D94-00A7-4E3A-A293-C87403DEB222}" destId="{7119EADF-A4AE-4AE3-B1E0-81399237C287}" srcOrd="2" destOrd="0" presId="urn:microsoft.com/office/officeart/2005/8/layout/orgChart1"/>
    <dgm:cxn modelId="{9FA6C24B-5C6A-4B78-924A-CA5C08DDDC2B}" type="presParOf" srcId="{B5829DA7-3E8E-4B81-9FE3-64C78FF61ADA}" destId="{2D101BF8-3BE2-4292-B71C-2A9BD4382297}" srcOrd="2" destOrd="0" presId="urn:microsoft.com/office/officeart/2005/8/layout/orgChart1"/>
    <dgm:cxn modelId="{09DA7C68-16E5-45D8-A5FD-43F4A64133A7}" type="presParOf" srcId="{0A1874E5-3ED9-42E8-9BFA-FFC4E68F2C24}" destId="{F1A780D6-4E4A-4D4A-94BC-660FE846771C}" srcOrd="2" destOrd="0" presId="urn:microsoft.com/office/officeart/2005/8/layout/orgChart1"/>
    <dgm:cxn modelId="{E62B7BCF-76BB-4C9B-B683-67B14CC4B27B}" type="presParOf" srcId="{0A1874E5-3ED9-42E8-9BFA-FFC4E68F2C24}" destId="{EAD9F917-983A-4147-8067-61D33B0EE2CE}" srcOrd="3" destOrd="0" presId="urn:microsoft.com/office/officeart/2005/8/layout/orgChart1"/>
    <dgm:cxn modelId="{B8B72830-EDE3-4262-8946-14FF0DAA12BA}" type="presParOf" srcId="{EAD9F917-983A-4147-8067-61D33B0EE2CE}" destId="{DF8ED87D-7DDE-47DB-8229-928F1B37DF75}" srcOrd="0" destOrd="0" presId="urn:microsoft.com/office/officeart/2005/8/layout/orgChart1"/>
    <dgm:cxn modelId="{92C47437-5A4E-4F1E-93E1-987EEEB1B570}" type="presParOf" srcId="{DF8ED87D-7DDE-47DB-8229-928F1B37DF75}" destId="{59306D03-15DB-4557-8BDC-F00EE8370330}" srcOrd="0" destOrd="0" presId="urn:microsoft.com/office/officeart/2005/8/layout/orgChart1"/>
    <dgm:cxn modelId="{7A476D56-4154-4505-9D69-4E056D5154E7}" type="presParOf" srcId="{DF8ED87D-7DDE-47DB-8229-928F1B37DF75}" destId="{23AB5D1A-CAB0-4840-8233-7C8DB62257F4}" srcOrd="1" destOrd="0" presId="urn:microsoft.com/office/officeart/2005/8/layout/orgChart1"/>
    <dgm:cxn modelId="{1F899ECE-BEA9-48D7-A635-BD5187D904D6}" type="presParOf" srcId="{EAD9F917-983A-4147-8067-61D33B0EE2CE}" destId="{44B5591F-3DEA-4506-A381-0F407351C58D}" srcOrd="1" destOrd="0" presId="urn:microsoft.com/office/officeart/2005/8/layout/orgChart1"/>
    <dgm:cxn modelId="{899DAEFC-DE41-428E-9D25-0EDEDFDAF95A}" type="presParOf" srcId="{EAD9F917-983A-4147-8067-61D33B0EE2CE}" destId="{18B998C5-6057-4813-9AFD-15EB040DFADB}" srcOrd="2" destOrd="0" presId="urn:microsoft.com/office/officeart/2005/8/layout/orgChart1"/>
    <dgm:cxn modelId="{EB2274E0-C811-4CBC-8177-7572623E41C5}" type="presParOf" srcId="{1BCE64AD-2D46-4C41-86C4-CFD6BD7DD612}" destId="{40D83EB0-AE93-4CB7-B9C7-8DA3E7952779}" srcOrd="2" destOrd="0" presId="urn:microsoft.com/office/officeart/2005/8/layout/orgChar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6231E-9165-4D4C-9CD8-F77922CECAD2}" type="doc">
      <dgm:prSet loTypeId="urn:microsoft.com/office/officeart/2009/3/layout/HorizontalOrganizationChart" loCatId="hierarchy" qsTypeId="urn:microsoft.com/office/officeart/2005/8/quickstyle/simple1" qsCatId="simple" csTypeId="urn:microsoft.com/office/officeart/2005/8/colors/accent2_2" csCatId="accent2" phldr="1"/>
      <dgm:spPr/>
      <dgm:t>
        <a:bodyPr/>
        <a:lstStyle/>
        <a:p>
          <a:endParaRPr lang="en-MY"/>
        </a:p>
      </dgm:t>
    </dgm:pt>
    <dgm:pt modelId="{54FCF873-3E66-4D61-B2AB-4C17626296C0}">
      <dgm:prSet phldrT="[Text]" custT="1"/>
      <dgm:spPr/>
      <dgm:t>
        <a:bodyPr/>
        <a:lstStyle/>
        <a:p>
          <a:r>
            <a:rPr lang="en-MY" sz="2400" b="0" cap="none" spc="0" dirty="0">
              <a:ln w="0"/>
              <a:solidFill>
                <a:srgbClr val="FFFF66"/>
              </a:solidFill>
              <a:effectLst>
                <a:outerShdw blurRad="38100" dist="19050" dir="2700000" algn="tl" rotWithShape="0">
                  <a:schemeClr val="dk1">
                    <a:alpha val="40000"/>
                  </a:schemeClr>
                </a:outerShdw>
              </a:effectLst>
            </a:rPr>
            <a:t>Parents</a:t>
          </a:r>
        </a:p>
      </dgm:t>
    </dgm:pt>
    <dgm:pt modelId="{F1D29C68-101C-45BD-93DE-1BF68B47E9AF}" type="parTrans" cxnId="{27E55C4E-84EF-4F59-82D3-658DEF5650B7}">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139E0BE5-DA6C-4C8E-BBDB-8106FB5163BE}" type="sibTrans" cxnId="{27E55C4E-84EF-4F59-82D3-658DEF5650B7}">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2C3293A8-677C-455A-9136-892F5AF5509C}">
      <dgm:prSet phldrT="[Text]" custT="1"/>
      <dgm:spPr/>
      <dgm:t>
        <a:bodyPr/>
        <a:lstStyle/>
        <a:p>
          <a:r>
            <a:rPr lang="en-MY" sz="1200" b="0" cap="none" spc="0" dirty="0">
              <a:ln w="0"/>
              <a:solidFill>
                <a:srgbClr val="FFFF66"/>
              </a:solidFill>
              <a:effectLst>
                <a:outerShdw blurRad="38100" dist="19050" dir="2700000" algn="tl" rotWithShape="0">
                  <a:schemeClr val="dk1">
                    <a:alpha val="40000"/>
                  </a:schemeClr>
                </a:outerShdw>
              </a:effectLst>
            </a:rPr>
            <a:t>Update Application</a:t>
          </a:r>
        </a:p>
      </dgm:t>
    </dgm:pt>
    <dgm:pt modelId="{15A6AE6A-2BC4-49F5-B658-337D70A73F97}" type="parTrans" cxnId="{A6F7275A-87EA-493F-BD92-1FFA17FD5AF3}">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5D5CA118-9079-452F-AD83-5179FB18B744}" type="sibTrans" cxnId="{A6F7275A-87EA-493F-BD92-1FFA17FD5AF3}">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64B2165E-4D0E-47F3-99AA-6407F91D5989}">
      <dgm:prSet phldrT="[Text]" custT="1"/>
      <dgm:spPr/>
      <dgm:t>
        <a:bodyPr/>
        <a:lstStyle/>
        <a:p>
          <a:r>
            <a:rPr lang="en-MY" sz="1400" b="0" cap="none" spc="0" dirty="0">
              <a:ln w="0"/>
              <a:solidFill>
                <a:srgbClr val="FFFF66"/>
              </a:solidFill>
              <a:effectLst>
                <a:outerShdw blurRad="38100" dist="19050" dir="2700000" algn="tl" rotWithShape="0">
                  <a:schemeClr val="dk1">
                    <a:alpha val="40000"/>
                  </a:schemeClr>
                </a:outerShdw>
              </a:effectLst>
            </a:rPr>
            <a:t>Register Children</a:t>
          </a:r>
        </a:p>
      </dgm:t>
    </dgm:pt>
    <dgm:pt modelId="{7C596390-CED7-4691-A50E-B7853334F5FE}" type="parTrans" cxnId="{F19AF5D2-BD14-465D-8A58-1D4C28D57E19}">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20FD780E-C994-41AA-812C-434B483880C5}" type="sibTrans" cxnId="{F19AF5D2-BD14-465D-8A58-1D4C28D57E19}">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5E24C191-895C-4896-BDEB-F50BCEE0CA23}">
      <dgm:prSet phldrT="[Text]" custT="1"/>
      <dgm:spPr/>
      <dgm:t>
        <a:bodyPr/>
        <a:lstStyle/>
        <a:p>
          <a:r>
            <a:rPr lang="en-MY" sz="1400" b="0" cap="none" spc="0" dirty="0">
              <a:ln w="0"/>
              <a:solidFill>
                <a:srgbClr val="FFFF66"/>
              </a:solidFill>
              <a:effectLst>
                <a:outerShdw blurRad="38100" dist="19050" dir="2700000" algn="tl" rotWithShape="0">
                  <a:schemeClr val="dk1">
                    <a:alpha val="40000"/>
                  </a:schemeClr>
                </a:outerShdw>
              </a:effectLst>
            </a:rPr>
            <a:t>Upload Documents</a:t>
          </a:r>
        </a:p>
      </dgm:t>
    </dgm:pt>
    <dgm:pt modelId="{FC127FAF-1302-4BB4-B8F3-21E6E1477EED}" type="parTrans" cxnId="{41A5D114-80D3-4B03-A15C-308158046B3A}">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A8FBE081-9F4B-4361-9C6F-BAE9F1D2937E}" type="sibTrans" cxnId="{41A5D114-80D3-4B03-A15C-308158046B3A}">
      <dgm:prSet/>
      <dgm:spPr/>
      <dgm:t>
        <a:bodyPr/>
        <a:lstStyle/>
        <a:p>
          <a:endParaRPr lang="en-MY" sz="1400" b="0" cap="none" spc="0">
            <a:ln w="0"/>
            <a:solidFill>
              <a:srgbClr val="FFFF66"/>
            </a:solidFill>
            <a:effectLst>
              <a:outerShdw blurRad="38100" dist="19050" dir="2700000" algn="tl" rotWithShape="0">
                <a:schemeClr val="dk1">
                  <a:alpha val="40000"/>
                </a:schemeClr>
              </a:outerShdw>
            </a:effectLst>
          </a:endParaRPr>
        </a:p>
      </dgm:t>
    </dgm:pt>
    <dgm:pt modelId="{689FD72B-D297-4207-8169-B21D18B1250B}" type="pres">
      <dgm:prSet presAssocID="{85E6231E-9165-4D4C-9CD8-F77922CECAD2}" presName="hierChild1" presStyleCnt="0">
        <dgm:presLayoutVars>
          <dgm:orgChart val="1"/>
          <dgm:chPref val="1"/>
          <dgm:dir/>
          <dgm:animOne val="branch"/>
          <dgm:animLvl val="lvl"/>
          <dgm:resizeHandles/>
        </dgm:presLayoutVars>
      </dgm:prSet>
      <dgm:spPr/>
    </dgm:pt>
    <dgm:pt modelId="{BF15FAF5-CE51-4C58-90C5-9975CF434121}" type="pres">
      <dgm:prSet presAssocID="{54FCF873-3E66-4D61-B2AB-4C17626296C0}" presName="hierRoot1" presStyleCnt="0">
        <dgm:presLayoutVars>
          <dgm:hierBranch val="init"/>
        </dgm:presLayoutVars>
      </dgm:prSet>
      <dgm:spPr/>
    </dgm:pt>
    <dgm:pt modelId="{262EE8FB-E1BF-416B-9EBD-DF472169110D}" type="pres">
      <dgm:prSet presAssocID="{54FCF873-3E66-4D61-B2AB-4C17626296C0}" presName="rootComposite1" presStyleCnt="0"/>
      <dgm:spPr/>
    </dgm:pt>
    <dgm:pt modelId="{7FFFD1C7-7B9F-4B70-B9F7-EFDA380FD8C4}" type="pres">
      <dgm:prSet presAssocID="{54FCF873-3E66-4D61-B2AB-4C17626296C0}" presName="rootText1" presStyleLbl="node0" presStyleIdx="0" presStyleCnt="1">
        <dgm:presLayoutVars>
          <dgm:chPref val="3"/>
        </dgm:presLayoutVars>
      </dgm:prSet>
      <dgm:spPr/>
    </dgm:pt>
    <dgm:pt modelId="{7A99B82A-0CA9-41CB-A0EB-7439136F9EFB}" type="pres">
      <dgm:prSet presAssocID="{54FCF873-3E66-4D61-B2AB-4C17626296C0}" presName="rootConnector1" presStyleLbl="node1" presStyleIdx="0" presStyleCnt="0"/>
      <dgm:spPr/>
    </dgm:pt>
    <dgm:pt modelId="{FD81645C-E6A3-4625-8F7E-D515356ED241}" type="pres">
      <dgm:prSet presAssocID="{54FCF873-3E66-4D61-B2AB-4C17626296C0}" presName="hierChild2" presStyleCnt="0"/>
      <dgm:spPr/>
    </dgm:pt>
    <dgm:pt modelId="{0F46C918-0A60-4CC4-91AF-B51628AC7B26}" type="pres">
      <dgm:prSet presAssocID="{15A6AE6A-2BC4-49F5-B658-337D70A73F97}" presName="Name64" presStyleLbl="parChTrans1D2" presStyleIdx="0" presStyleCnt="2"/>
      <dgm:spPr/>
    </dgm:pt>
    <dgm:pt modelId="{B6E231F9-28F6-4FA7-B50F-6E3566B4F78A}" type="pres">
      <dgm:prSet presAssocID="{2C3293A8-677C-455A-9136-892F5AF5509C}" presName="hierRoot2" presStyleCnt="0">
        <dgm:presLayoutVars>
          <dgm:hierBranch val="init"/>
        </dgm:presLayoutVars>
      </dgm:prSet>
      <dgm:spPr/>
    </dgm:pt>
    <dgm:pt modelId="{0422D0F5-302F-4684-8809-DB31026AE8FA}" type="pres">
      <dgm:prSet presAssocID="{2C3293A8-677C-455A-9136-892F5AF5509C}" presName="rootComposite" presStyleCnt="0"/>
      <dgm:spPr/>
    </dgm:pt>
    <dgm:pt modelId="{81D34B0A-552E-48D2-8505-ECCF096610BA}" type="pres">
      <dgm:prSet presAssocID="{2C3293A8-677C-455A-9136-892F5AF5509C}" presName="rootText" presStyleLbl="node2" presStyleIdx="0" presStyleCnt="2">
        <dgm:presLayoutVars>
          <dgm:chPref val="3"/>
        </dgm:presLayoutVars>
      </dgm:prSet>
      <dgm:spPr/>
    </dgm:pt>
    <dgm:pt modelId="{C2E62BDA-1111-40CB-812F-02FE17AA329E}" type="pres">
      <dgm:prSet presAssocID="{2C3293A8-677C-455A-9136-892F5AF5509C}" presName="rootConnector" presStyleLbl="node2" presStyleIdx="0" presStyleCnt="2"/>
      <dgm:spPr/>
    </dgm:pt>
    <dgm:pt modelId="{2895F5D1-4A35-4D7B-8B2C-0DD3355118A9}" type="pres">
      <dgm:prSet presAssocID="{2C3293A8-677C-455A-9136-892F5AF5509C}" presName="hierChild4" presStyleCnt="0"/>
      <dgm:spPr/>
    </dgm:pt>
    <dgm:pt modelId="{0D565E41-8145-4B4C-91AD-70F10193E119}" type="pres">
      <dgm:prSet presAssocID="{2C3293A8-677C-455A-9136-892F5AF5509C}" presName="hierChild5" presStyleCnt="0"/>
      <dgm:spPr/>
    </dgm:pt>
    <dgm:pt modelId="{077EC8FF-1100-4999-9024-7AF58967F85B}" type="pres">
      <dgm:prSet presAssocID="{7C596390-CED7-4691-A50E-B7853334F5FE}" presName="Name64" presStyleLbl="parChTrans1D2" presStyleIdx="1" presStyleCnt="2"/>
      <dgm:spPr/>
    </dgm:pt>
    <dgm:pt modelId="{D8520B54-D5A6-4EF9-A7B6-59329989BEDE}" type="pres">
      <dgm:prSet presAssocID="{64B2165E-4D0E-47F3-99AA-6407F91D5989}" presName="hierRoot2" presStyleCnt="0">
        <dgm:presLayoutVars>
          <dgm:hierBranch val="init"/>
        </dgm:presLayoutVars>
      </dgm:prSet>
      <dgm:spPr/>
    </dgm:pt>
    <dgm:pt modelId="{A8FD3362-6968-4144-850F-554F5D90B130}" type="pres">
      <dgm:prSet presAssocID="{64B2165E-4D0E-47F3-99AA-6407F91D5989}" presName="rootComposite" presStyleCnt="0"/>
      <dgm:spPr/>
    </dgm:pt>
    <dgm:pt modelId="{EF063C8B-5437-491E-9BF4-ED64DEB133CE}" type="pres">
      <dgm:prSet presAssocID="{64B2165E-4D0E-47F3-99AA-6407F91D5989}" presName="rootText" presStyleLbl="node2" presStyleIdx="1" presStyleCnt="2">
        <dgm:presLayoutVars>
          <dgm:chPref val="3"/>
        </dgm:presLayoutVars>
      </dgm:prSet>
      <dgm:spPr/>
    </dgm:pt>
    <dgm:pt modelId="{A68C16AD-1F86-419A-AACC-31B3D851DE2A}" type="pres">
      <dgm:prSet presAssocID="{64B2165E-4D0E-47F3-99AA-6407F91D5989}" presName="rootConnector" presStyleLbl="node2" presStyleIdx="1" presStyleCnt="2"/>
      <dgm:spPr/>
    </dgm:pt>
    <dgm:pt modelId="{B6F3D7BA-5584-4281-A0ED-4F604F92460F}" type="pres">
      <dgm:prSet presAssocID="{64B2165E-4D0E-47F3-99AA-6407F91D5989}" presName="hierChild4" presStyleCnt="0"/>
      <dgm:spPr/>
    </dgm:pt>
    <dgm:pt modelId="{321078BE-644A-4B8B-A66F-A20679039197}" type="pres">
      <dgm:prSet presAssocID="{FC127FAF-1302-4BB4-B8F3-21E6E1477EED}" presName="Name64" presStyleLbl="parChTrans1D3" presStyleIdx="0" presStyleCnt="1"/>
      <dgm:spPr/>
    </dgm:pt>
    <dgm:pt modelId="{99088B9D-A9EB-4D2D-B518-248DD8FCEB51}" type="pres">
      <dgm:prSet presAssocID="{5E24C191-895C-4896-BDEB-F50BCEE0CA23}" presName="hierRoot2" presStyleCnt="0">
        <dgm:presLayoutVars>
          <dgm:hierBranch val="init"/>
        </dgm:presLayoutVars>
      </dgm:prSet>
      <dgm:spPr/>
    </dgm:pt>
    <dgm:pt modelId="{10C70A06-9749-488E-909E-C09B57F4B4A6}" type="pres">
      <dgm:prSet presAssocID="{5E24C191-895C-4896-BDEB-F50BCEE0CA23}" presName="rootComposite" presStyleCnt="0"/>
      <dgm:spPr/>
    </dgm:pt>
    <dgm:pt modelId="{7312C427-F063-4560-AD77-C6E6622DA99E}" type="pres">
      <dgm:prSet presAssocID="{5E24C191-895C-4896-BDEB-F50BCEE0CA23}" presName="rootText" presStyleLbl="node3" presStyleIdx="0" presStyleCnt="1">
        <dgm:presLayoutVars>
          <dgm:chPref val="3"/>
        </dgm:presLayoutVars>
      </dgm:prSet>
      <dgm:spPr/>
    </dgm:pt>
    <dgm:pt modelId="{858395F7-FED9-4E90-B888-8E1FFF26B14A}" type="pres">
      <dgm:prSet presAssocID="{5E24C191-895C-4896-BDEB-F50BCEE0CA23}" presName="rootConnector" presStyleLbl="node3" presStyleIdx="0" presStyleCnt="1"/>
      <dgm:spPr/>
    </dgm:pt>
    <dgm:pt modelId="{1828DD3F-93DC-47E5-8C26-12F1EE169CE9}" type="pres">
      <dgm:prSet presAssocID="{5E24C191-895C-4896-BDEB-F50BCEE0CA23}" presName="hierChild4" presStyleCnt="0"/>
      <dgm:spPr/>
    </dgm:pt>
    <dgm:pt modelId="{C1F3164E-6E4B-473D-82C6-CEDD15122BB4}" type="pres">
      <dgm:prSet presAssocID="{5E24C191-895C-4896-BDEB-F50BCEE0CA23}" presName="hierChild5" presStyleCnt="0"/>
      <dgm:spPr/>
    </dgm:pt>
    <dgm:pt modelId="{4A5A8F95-A89B-4409-AAAB-C1B950A0D0BC}" type="pres">
      <dgm:prSet presAssocID="{64B2165E-4D0E-47F3-99AA-6407F91D5989}" presName="hierChild5" presStyleCnt="0"/>
      <dgm:spPr/>
    </dgm:pt>
    <dgm:pt modelId="{43A406F4-3CBD-46C1-9855-E472087CD3D1}" type="pres">
      <dgm:prSet presAssocID="{54FCF873-3E66-4D61-B2AB-4C17626296C0}" presName="hierChild3" presStyleCnt="0"/>
      <dgm:spPr/>
    </dgm:pt>
  </dgm:ptLst>
  <dgm:cxnLst>
    <dgm:cxn modelId="{41A5D114-80D3-4B03-A15C-308158046B3A}" srcId="{64B2165E-4D0E-47F3-99AA-6407F91D5989}" destId="{5E24C191-895C-4896-BDEB-F50BCEE0CA23}" srcOrd="0" destOrd="0" parTransId="{FC127FAF-1302-4BB4-B8F3-21E6E1477EED}" sibTransId="{A8FBE081-9F4B-4361-9C6F-BAE9F1D2937E}"/>
    <dgm:cxn modelId="{60486430-797C-4986-8C80-6A9DB681CF8D}" type="presOf" srcId="{FC127FAF-1302-4BB4-B8F3-21E6E1477EED}" destId="{321078BE-644A-4B8B-A66F-A20679039197}" srcOrd="0" destOrd="0" presId="urn:microsoft.com/office/officeart/2009/3/layout/HorizontalOrganizationChart"/>
    <dgm:cxn modelId="{1512E535-EEA7-4F7C-BF8A-8E9EC711504D}" type="presOf" srcId="{5E24C191-895C-4896-BDEB-F50BCEE0CA23}" destId="{7312C427-F063-4560-AD77-C6E6622DA99E}" srcOrd="0" destOrd="0" presId="urn:microsoft.com/office/officeart/2009/3/layout/HorizontalOrganizationChart"/>
    <dgm:cxn modelId="{9D3BAE48-F8A4-4D5C-BBBA-E691F6910D0E}" type="presOf" srcId="{7C596390-CED7-4691-A50E-B7853334F5FE}" destId="{077EC8FF-1100-4999-9024-7AF58967F85B}" srcOrd="0" destOrd="0" presId="urn:microsoft.com/office/officeart/2009/3/layout/HorizontalOrganizationChart"/>
    <dgm:cxn modelId="{27E55C4E-84EF-4F59-82D3-658DEF5650B7}" srcId="{85E6231E-9165-4D4C-9CD8-F77922CECAD2}" destId="{54FCF873-3E66-4D61-B2AB-4C17626296C0}" srcOrd="0" destOrd="0" parTransId="{F1D29C68-101C-45BD-93DE-1BF68B47E9AF}" sibTransId="{139E0BE5-DA6C-4C8E-BBDB-8106FB5163BE}"/>
    <dgm:cxn modelId="{4B190A74-0DD0-4FDC-9804-8B10C59770CA}" type="presOf" srcId="{64B2165E-4D0E-47F3-99AA-6407F91D5989}" destId="{EF063C8B-5437-491E-9BF4-ED64DEB133CE}" srcOrd="0" destOrd="0" presId="urn:microsoft.com/office/officeart/2009/3/layout/HorizontalOrganizationChart"/>
    <dgm:cxn modelId="{16006777-4C10-4574-8AD1-0808922F3848}" type="presOf" srcId="{85E6231E-9165-4D4C-9CD8-F77922CECAD2}" destId="{689FD72B-D297-4207-8169-B21D18B1250B}" srcOrd="0" destOrd="0" presId="urn:microsoft.com/office/officeart/2009/3/layout/HorizontalOrganizationChart"/>
    <dgm:cxn modelId="{A6F7275A-87EA-493F-BD92-1FFA17FD5AF3}" srcId="{54FCF873-3E66-4D61-B2AB-4C17626296C0}" destId="{2C3293A8-677C-455A-9136-892F5AF5509C}" srcOrd="0" destOrd="0" parTransId="{15A6AE6A-2BC4-49F5-B658-337D70A73F97}" sibTransId="{5D5CA118-9079-452F-AD83-5179FB18B744}"/>
    <dgm:cxn modelId="{E5103C8A-F4AD-4330-9199-829E9227BEC7}" type="presOf" srcId="{2C3293A8-677C-455A-9136-892F5AF5509C}" destId="{81D34B0A-552E-48D2-8505-ECCF096610BA}" srcOrd="0" destOrd="0" presId="urn:microsoft.com/office/officeart/2009/3/layout/HorizontalOrganizationChart"/>
    <dgm:cxn modelId="{CFBB338D-3DF1-492F-BC5E-A0516581962B}" type="presOf" srcId="{5E24C191-895C-4896-BDEB-F50BCEE0CA23}" destId="{858395F7-FED9-4E90-B888-8E1FFF26B14A}" srcOrd="1" destOrd="0" presId="urn:microsoft.com/office/officeart/2009/3/layout/HorizontalOrganizationChart"/>
    <dgm:cxn modelId="{22E3459C-5F65-454A-A31F-59E3DD8F1FFE}" type="presOf" srcId="{15A6AE6A-2BC4-49F5-B658-337D70A73F97}" destId="{0F46C918-0A60-4CC4-91AF-B51628AC7B26}" srcOrd="0" destOrd="0" presId="urn:microsoft.com/office/officeart/2009/3/layout/HorizontalOrganizationChart"/>
    <dgm:cxn modelId="{8E9CA7B7-ECF3-4AE0-9B81-4194177462A3}" type="presOf" srcId="{64B2165E-4D0E-47F3-99AA-6407F91D5989}" destId="{A68C16AD-1F86-419A-AACC-31B3D851DE2A}" srcOrd="1" destOrd="0" presId="urn:microsoft.com/office/officeart/2009/3/layout/HorizontalOrganizationChart"/>
    <dgm:cxn modelId="{F19AF5D2-BD14-465D-8A58-1D4C28D57E19}" srcId="{54FCF873-3E66-4D61-B2AB-4C17626296C0}" destId="{64B2165E-4D0E-47F3-99AA-6407F91D5989}" srcOrd="1" destOrd="0" parTransId="{7C596390-CED7-4691-A50E-B7853334F5FE}" sibTransId="{20FD780E-C994-41AA-812C-434B483880C5}"/>
    <dgm:cxn modelId="{DC0771F2-F8EF-4179-AE5E-B63050614138}" type="presOf" srcId="{54FCF873-3E66-4D61-B2AB-4C17626296C0}" destId="{7FFFD1C7-7B9F-4B70-B9F7-EFDA380FD8C4}" srcOrd="0" destOrd="0" presId="urn:microsoft.com/office/officeart/2009/3/layout/HorizontalOrganizationChart"/>
    <dgm:cxn modelId="{0D7DD9F7-7E1D-4A57-9643-D734AEF2F6C5}" type="presOf" srcId="{2C3293A8-677C-455A-9136-892F5AF5509C}" destId="{C2E62BDA-1111-40CB-812F-02FE17AA329E}" srcOrd="1" destOrd="0" presId="urn:microsoft.com/office/officeart/2009/3/layout/HorizontalOrganizationChart"/>
    <dgm:cxn modelId="{07D756FB-5A1A-441B-944F-A75DF94753D9}" type="presOf" srcId="{54FCF873-3E66-4D61-B2AB-4C17626296C0}" destId="{7A99B82A-0CA9-41CB-A0EB-7439136F9EFB}" srcOrd="1" destOrd="0" presId="urn:microsoft.com/office/officeart/2009/3/layout/HorizontalOrganizationChart"/>
    <dgm:cxn modelId="{CFA24B7A-2502-47A4-8EC9-DA6E02FA4129}" type="presParOf" srcId="{689FD72B-D297-4207-8169-B21D18B1250B}" destId="{BF15FAF5-CE51-4C58-90C5-9975CF434121}" srcOrd="0" destOrd="0" presId="urn:microsoft.com/office/officeart/2009/3/layout/HorizontalOrganizationChart"/>
    <dgm:cxn modelId="{5145DF8F-CB13-4208-8C6B-B064C4FD4C93}" type="presParOf" srcId="{BF15FAF5-CE51-4C58-90C5-9975CF434121}" destId="{262EE8FB-E1BF-416B-9EBD-DF472169110D}" srcOrd="0" destOrd="0" presId="urn:microsoft.com/office/officeart/2009/3/layout/HorizontalOrganizationChart"/>
    <dgm:cxn modelId="{A1C369F2-B706-4AD8-B281-52A2E912B3D9}" type="presParOf" srcId="{262EE8FB-E1BF-416B-9EBD-DF472169110D}" destId="{7FFFD1C7-7B9F-4B70-B9F7-EFDA380FD8C4}" srcOrd="0" destOrd="0" presId="urn:microsoft.com/office/officeart/2009/3/layout/HorizontalOrganizationChart"/>
    <dgm:cxn modelId="{F504D121-CCF7-4355-BDFB-BA3A6C0C4374}" type="presParOf" srcId="{262EE8FB-E1BF-416B-9EBD-DF472169110D}" destId="{7A99B82A-0CA9-41CB-A0EB-7439136F9EFB}" srcOrd="1" destOrd="0" presId="urn:microsoft.com/office/officeart/2009/3/layout/HorizontalOrganizationChart"/>
    <dgm:cxn modelId="{BC2F911C-1CA2-4A52-90BA-A8E4A714BC7B}" type="presParOf" srcId="{BF15FAF5-CE51-4C58-90C5-9975CF434121}" destId="{FD81645C-E6A3-4625-8F7E-D515356ED241}" srcOrd="1" destOrd="0" presId="urn:microsoft.com/office/officeart/2009/3/layout/HorizontalOrganizationChart"/>
    <dgm:cxn modelId="{FD92A6B0-FB66-402E-8099-9CC36F25BDF4}" type="presParOf" srcId="{FD81645C-E6A3-4625-8F7E-D515356ED241}" destId="{0F46C918-0A60-4CC4-91AF-B51628AC7B26}" srcOrd="0" destOrd="0" presId="urn:microsoft.com/office/officeart/2009/3/layout/HorizontalOrganizationChart"/>
    <dgm:cxn modelId="{B32E8BBE-3B38-4349-87E8-27B60BB9165B}" type="presParOf" srcId="{FD81645C-E6A3-4625-8F7E-D515356ED241}" destId="{B6E231F9-28F6-4FA7-B50F-6E3566B4F78A}" srcOrd="1" destOrd="0" presId="urn:microsoft.com/office/officeart/2009/3/layout/HorizontalOrganizationChart"/>
    <dgm:cxn modelId="{38C7979A-07D6-4A6A-B394-87D92EC4CAC1}" type="presParOf" srcId="{B6E231F9-28F6-4FA7-B50F-6E3566B4F78A}" destId="{0422D0F5-302F-4684-8809-DB31026AE8FA}" srcOrd="0" destOrd="0" presId="urn:microsoft.com/office/officeart/2009/3/layout/HorizontalOrganizationChart"/>
    <dgm:cxn modelId="{9E0C2A32-0C36-4F90-B28F-CB6FD112F327}" type="presParOf" srcId="{0422D0F5-302F-4684-8809-DB31026AE8FA}" destId="{81D34B0A-552E-48D2-8505-ECCF096610BA}" srcOrd="0" destOrd="0" presId="urn:microsoft.com/office/officeart/2009/3/layout/HorizontalOrganizationChart"/>
    <dgm:cxn modelId="{9D041136-B896-4E9C-82B9-FFF2FA03239B}" type="presParOf" srcId="{0422D0F5-302F-4684-8809-DB31026AE8FA}" destId="{C2E62BDA-1111-40CB-812F-02FE17AA329E}" srcOrd="1" destOrd="0" presId="urn:microsoft.com/office/officeart/2009/3/layout/HorizontalOrganizationChart"/>
    <dgm:cxn modelId="{B8A429CB-E36F-44B5-AABA-FBF77E41515D}" type="presParOf" srcId="{B6E231F9-28F6-4FA7-B50F-6E3566B4F78A}" destId="{2895F5D1-4A35-4D7B-8B2C-0DD3355118A9}" srcOrd="1" destOrd="0" presId="urn:microsoft.com/office/officeart/2009/3/layout/HorizontalOrganizationChart"/>
    <dgm:cxn modelId="{FCF20A0D-BFBA-4385-BE9F-292C93969485}" type="presParOf" srcId="{B6E231F9-28F6-4FA7-B50F-6E3566B4F78A}" destId="{0D565E41-8145-4B4C-91AD-70F10193E119}" srcOrd="2" destOrd="0" presId="urn:microsoft.com/office/officeart/2009/3/layout/HorizontalOrganizationChart"/>
    <dgm:cxn modelId="{923EB887-C75B-4C1A-91BC-0520E0F4BE8C}" type="presParOf" srcId="{FD81645C-E6A3-4625-8F7E-D515356ED241}" destId="{077EC8FF-1100-4999-9024-7AF58967F85B}" srcOrd="2" destOrd="0" presId="urn:microsoft.com/office/officeart/2009/3/layout/HorizontalOrganizationChart"/>
    <dgm:cxn modelId="{342A3D49-BEE0-4CE2-92D7-714A30EF152A}" type="presParOf" srcId="{FD81645C-E6A3-4625-8F7E-D515356ED241}" destId="{D8520B54-D5A6-4EF9-A7B6-59329989BEDE}" srcOrd="3" destOrd="0" presId="urn:microsoft.com/office/officeart/2009/3/layout/HorizontalOrganizationChart"/>
    <dgm:cxn modelId="{C21D1B45-D7D0-4E95-B33F-75C79945BED3}" type="presParOf" srcId="{D8520B54-D5A6-4EF9-A7B6-59329989BEDE}" destId="{A8FD3362-6968-4144-850F-554F5D90B130}" srcOrd="0" destOrd="0" presId="urn:microsoft.com/office/officeart/2009/3/layout/HorizontalOrganizationChart"/>
    <dgm:cxn modelId="{40DEC44D-5713-425A-91BB-200274642B68}" type="presParOf" srcId="{A8FD3362-6968-4144-850F-554F5D90B130}" destId="{EF063C8B-5437-491E-9BF4-ED64DEB133CE}" srcOrd="0" destOrd="0" presId="urn:microsoft.com/office/officeart/2009/3/layout/HorizontalOrganizationChart"/>
    <dgm:cxn modelId="{0235A4D0-3130-4E65-8625-D2FF234C1ACD}" type="presParOf" srcId="{A8FD3362-6968-4144-850F-554F5D90B130}" destId="{A68C16AD-1F86-419A-AACC-31B3D851DE2A}" srcOrd="1" destOrd="0" presId="urn:microsoft.com/office/officeart/2009/3/layout/HorizontalOrganizationChart"/>
    <dgm:cxn modelId="{35F59201-4A26-4F19-8F56-7D865424F1A0}" type="presParOf" srcId="{D8520B54-D5A6-4EF9-A7B6-59329989BEDE}" destId="{B6F3D7BA-5584-4281-A0ED-4F604F92460F}" srcOrd="1" destOrd="0" presId="urn:microsoft.com/office/officeart/2009/3/layout/HorizontalOrganizationChart"/>
    <dgm:cxn modelId="{702A16BD-6BDF-423B-B962-444F07B66C45}" type="presParOf" srcId="{B6F3D7BA-5584-4281-A0ED-4F604F92460F}" destId="{321078BE-644A-4B8B-A66F-A20679039197}" srcOrd="0" destOrd="0" presId="urn:microsoft.com/office/officeart/2009/3/layout/HorizontalOrganizationChart"/>
    <dgm:cxn modelId="{DA55AD54-BA70-429D-9A93-ACA37125F745}" type="presParOf" srcId="{B6F3D7BA-5584-4281-A0ED-4F604F92460F}" destId="{99088B9D-A9EB-4D2D-B518-248DD8FCEB51}" srcOrd="1" destOrd="0" presId="urn:microsoft.com/office/officeart/2009/3/layout/HorizontalOrganizationChart"/>
    <dgm:cxn modelId="{859DF96D-3480-45D9-AA2A-56D077BEB6CD}" type="presParOf" srcId="{99088B9D-A9EB-4D2D-B518-248DD8FCEB51}" destId="{10C70A06-9749-488E-909E-C09B57F4B4A6}" srcOrd="0" destOrd="0" presId="urn:microsoft.com/office/officeart/2009/3/layout/HorizontalOrganizationChart"/>
    <dgm:cxn modelId="{D4BDB4F5-B3C8-4DFB-B933-8DA04D0C6DB7}" type="presParOf" srcId="{10C70A06-9749-488E-909E-C09B57F4B4A6}" destId="{7312C427-F063-4560-AD77-C6E6622DA99E}" srcOrd="0" destOrd="0" presId="urn:microsoft.com/office/officeart/2009/3/layout/HorizontalOrganizationChart"/>
    <dgm:cxn modelId="{988C3723-A4C6-47D0-A3B0-4A38953A1BEA}" type="presParOf" srcId="{10C70A06-9749-488E-909E-C09B57F4B4A6}" destId="{858395F7-FED9-4E90-B888-8E1FFF26B14A}" srcOrd="1" destOrd="0" presId="urn:microsoft.com/office/officeart/2009/3/layout/HorizontalOrganizationChart"/>
    <dgm:cxn modelId="{644866C4-E4E5-4D05-8ED1-EC855940E3EA}" type="presParOf" srcId="{99088B9D-A9EB-4D2D-B518-248DD8FCEB51}" destId="{1828DD3F-93DC-47E5-8C26-12F1EE169CE9}" srcOrd="1" destOrd="0" presId="urn:microsoft.com/office/officeart/2009/3/layout/HorizontalOrganizationChart"/>
    <dgm:cxn modelId="{C0226E2B-FCD6-4DF9-83A5-3AF6D99BBA24}" type="presParOf" srcId="{99088B9D-A9EB-4D2D-B518-248DD8FCEB51}" destId="{C1F3164E-6E4B-473D-82C6-CEDD15122BB4}" srcOrd="2" destOrd="0" presId="urn:microsoft.com/office/officeart/2009/3/layout/HorizontalOrganizationChart"/>
    <dgm:cxn modelId="{26A1015E-75C3-4790-B72D-567A7DCBDFF2}" type="presParOf" srcId="{D8520B54-D5A6-4EF9-A7B6-59329989BEDE}" destId="{4A5A8F95-A89B-4409-AAAB-C1B950A0D0BC}" srcOrd="2" destOrd="0" presId="urn:microsoft.com/office/officeart/2009/3/layout/HorizontalOrganizationChart"/>
    <dgm:cxn modelId="{1284A00D-91E2-4646-B096-5DE310C06E33}" type="presParOf" srcId="{BF15FAF5-CE51-4C58-90C5-9975CF434121}" destId="{43A406F4-3CBD-46C1-9855-E472087CD3D1}"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780D6-4E4A-4D4A-94BC-660FE846771C}">
      <dsp:nvSpPr>
        <dsp:cNvPr id="0" name=""/>
        <dsp:cNvSpPr/>
      </dsp:nvSpPr>
      <dsp:spPr>
        <a:xfrm>
          <a:off x="2737620" y="706022"/>
          <a:ext cx="852189" cy="295801"/>
        </a:xfrm>
        <a:custGeom>
          <a:avLst/>
          <a:gdLst/>
          <a:ahLst/>
          <a:cxnLst/>
          <a:rect l="0" t="0" r="0" b="0"/>
          <a:pathLst>
            <a:path>
              <a:moveTo>
                <a:pt x="0" y="0"/>
              </a:moveTo>
              <a:lnTo>
                <a:pt x="0" y="147900"/>
              </a:lnTo>
              <a:lnTo>
                <a:pt x="852189" y="147900"/>
              </a:lnTo>
              <a:lnTo>
                <a:pt x="852189" y="29580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9D875-CCCA-4843-9074-4272FFCCED75}">
      <dsp:nvSpPr>
        <dsp:cNvPr id="0" name=""/>
        <dsp:cNvSpPr/>
      </dsp:nvSpPr>
      <dsp:spPr>
        <a:xfrm>
          <a:off x="562325" y="1710345"/>
          <a:ext cx="525371" cy="1503445"/>
        </a:xfrm>
        <a:custGeom>
          <a:avLst/>
          <a:gdLst/>
          <a:ahLst/>
          <a:cxnLst/>
          <a:rect l="0" t="0" r="0" b="0"/>
          <a:pathLst>
            <a:path>
              <a:moveTo>
                <a:pt x="0" y="0"/>
              </a:moveTo>
              <a:lnTo>
                <a:pt x="0" y="1503445"/>
              </a:lnTo>
              <a:lnTo>
                <a:pt x="525371" y="150344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E633B5-B457-4D5A-BABC-B24BFE1B7C9E}">
      <dsp:nvSpPr>
        <dsp:cNvPr id="0" name=""/>
        <dsp:cNvSpPr/>
      </dsp:nvSpPr>
      <dsp:spPr>
        <a:xfrm>
          <a:off x="562325" y="1710345"/>
          <a:ext cx="504496" cy="651875"/>
        </a:xfrm>
        <a:custGeom>
          <a:avLst/>
          <a:gdLst/>
          <a:ahLst/>
          <a:cxnLst/>
          <a:rect l="0" t="0" r="0" b="0"/>
          <a:pathLst>
            <a:path>
              <a:moveTo>
                <a:pt x="0" y="0"/>
              </a:moveTo>
              <a:lnTo>
                <a:pt x="0" y="651875"/>
              </a:lnTo>
              <a:lnTo>
                <a:pt x="504496" y="65187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9B1FC-F7FB-4F9C-A865-4C9FF8EE106E}">
      <dsp:nvSpPr>
        <dsp:cNvPr id="0" name=""/>
        <dsp:cNvSpPr/>
      </dsp:nvSpPr>
      <dsp:spPr>
        <a:xfrm>
          <a:off x="1125756" y="706022"/>
          <a:ext cx="1611863" cy="300034"/>
        </a:xfrm>
        <a:custGeom>
          <a:avLst/>
          <a:gdLst/>
          <a:ahLst/>
          <a:cxnLst/>
          <a:rect l="0" t="0" r="0" b="0"/>
          <a:pathLst>
            <a:path>
              <a:moveTo>
                <a:pt x="1611863" y="0"/>
              </a:moveTo>
              <a:lnTo>
                <a:pt x="1611863" y="152133"/>
              </a:lnTo>
              <a:lnTo>
                <a:pt x="0" y="152133"/>
              </a:lnTo>
              <a:lnTo>
                <a:pt x="0" y="300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F8428A-8507-4B32-B996-B4EBB6D0C6EE}">
      <dsp:nvSpPr>
        <dsp:cNvPr id="0" name=""/>
        <dsp:cNvSpPr/>
      </dsp:nvSpPr>
      <dsp:spPr>
        <a:xfrm>
          <a:off x="2033331" y="1733"/>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b="0" kern="1200" cap="none" spc="0" dirty="0">
              <a:ln w="0"/>
              <a:solidFill>
                <a:srgbClr val="FFFF66"/>
              </a:solidFill>
              <a:effectLst>
                <a:outerShdw blurRad="38100" dist="19050" dir="2700000" algn="tl" rotWithShape="0">
                  <a:schemeClr val="dk1">
                    <a:alpha val="40000"/>
                  </a:schemeClr>
                </a:outerShdw>
              </a:effectLst>
            </a:rPr>
            <a:t>Sunflower Kindergarten</a:t>
          </a:r>
          <a:endParaRPr lang="en-MY" sz="1800" b="0" kern="1200" cap="none" spc="0" dirty="0">
            <a:ln w="0"/>
            <a:solidFill>
              <a:srgbClr val="FFFF66"/>
            </a:solidFill>
            <a:effectLst>
              <a:outerShdw blurRad="38100" dist="19050" dir="2700000" algn="tl" rotWithShape="0">
                <a:schemeClr val="dk1">
                  <a:alpha val="40000"/>
                </a:schemeClr>
              </a:outerShdw>
            </a:effectLst>
          </a:endParaRPr>
        </a:p>
      </dsp:txBody>
      <dsp:txXfrm>
        <a:off x="2033331" y="1733"/>
        <a:ext cx="1408577" cy="704288"/>
      </dsp:txXfrm>
    </dsp:sp>
    <dsp:sp modelId="{3F49451F-BABB-47B7-9382-BFCC7D063B0C}">
      <dsp:nvSpPr>
        <dsp:cNvPr id="0" name=""/>
        <dsp:cNvSpPr/>
      </dsp:nvSpPr>
      <dsp:spPr>
        <a:xfrm>
          <a:off x="421467" y="1006056"/>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Login</a:t>
          </a:r>
        </a:p>
      </dsp:txBody>
      <dsp:txXfrm>
        <a:off x="421467" y="1006056"/>
        <a:ext cx="1408577" cy="704288"/>
      </dsp:txXfrm>
    </dsp:sp>
    <dsp:sp modelId="{6A934EB8-8C1E-4E3C-B6C7-24FCF151A25A}">
      <dsp:nvSpPr>
        <dsp:cNvPr id="0" name=""/>
        <dsp:cNvSpPr/>
      </dsp:nvSpPr>
      <dsp:spPr>
        <a:xfrm>
          <a:off x="1066821" y="2010076"/>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Admin</a:t>
          </a:r>
        </a:p>
      </dsp:txBody>
      <dsp:txXfrm>
        <a:off x="1066821" y="2010076"/>
        <a:ext cx="1408577" cy="704288"/>
      </dsp:txXfrm>
    </dsp:sp>
    <dsp:sp modelId="{223A86E4-4025-46B4-B574-B2E55BE1D8D0}">
      <dsp:nvSpPr>
        <dsp:cNvPr id="0" name=""/>
        <dsp:cNvSpPr/>
      </dsp:nvSpPr>
      <dsp:spPr>
        <a:xfrm>
          <a:off x="1087696" y="2861646"/>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Parents</a:t>
          </a:r>
        </a:p>
      </dsp:txBody>
      <dsp:txXfrm>
        <a:off x="1087696" y="2861646"/>
        <a:ext cx="1408577" cy="704288"/>
      </dsp:txXfrm>
    </dsp:sp>
    <dsp:sp modelId="{59306D03-15DB-4557-8BDC-F00EE8370330}">
      <dsp:nvSpPr>
        <dsp:cNvPr id="0" name=""/>
        <dsp:cNvSpPr/>
      </dsp:nvSpPr>
      <dsp:spPr>
        <a:xfrm>
          <a:off x="2885520" y="1001824"/>
          <a:ext cx="1408577" cy="70428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MY" sz="1800" b="0" kern="1200" cap="none" spc="0" dirty="0">
              <a:ln w="0"/>
              <a:solidFill>
                <a:srgbClr val="FFFF66"/>
              </a:solidFill>
              <a:effectLst>
                <a:outerShdw blurRad="38100" dist="19050" dir="2700000" algn="tl" rotWithShape="0">
                  <a:schemeClr val="dk1">
                    <a:alpha val="40000"/>
                  </a:schemeClr>
                </a:outerShdw>
              </a:effectLst>
            </a:rPr>
            <a:t>Registration</a:t>
          </a:r>
        </a:p>
      </dsp:txBody>
      <dsp:txXfrm>
        <a:off x="2885520" y="1001824"/>
        <a:ext cx="1408577" cy="704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078BE-644A-4B8B-A66F-A20679039197}">
      <dsp:nvSpPr>
        <dsp:cNvPr id="0" name=""/>
        <dsp:cNvSpPr/>
      </dsp:nvSpPr>
      <dsp:spPr>
        <a:xfrm>
          <a:off x="3524969" y="2332005"/>
          <a:ext cx="320255" cy="91440"/>
        </a:xfrm>
        <a:custGeom>
          <a:avLst/>
          <a:gdLst/>
          <a:ahLst/>
          <a:cxnLst/>
          <a:rect l="0" t="0" r="0" b="0"/>
          <a:pathLst>
            <a:path>
              <a:moveTo>
                <a:pt x="0" y="45720"/>
              </a:moveTo>
              <a:lnTo>
                <a:pt x="320255" y="45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7EC8FF-1100-4999-9024-7AF58967F85B}">
      <dsp:nvSpPr>
        <dsp:cNvPr id="0" name=""/>
        <dsp:cNvSpPr/>
      </dsp:nvSpPr>
      <dsp:spPr>
        <a:xfrm>
          <a:off x="1603437" y="2033451"/>
          <a:ext cx="320255" cy="344274"/>
        </a:xfrm>
        <a:custGeom>
          <a:avLst/>
          <a:gdLst/>
          <a:ahLst/>
          <a:cxnLst/>
          <a:rect l="0" t="0" r="0" b="0"/>
          <a:pathLst>
            <a:path>
              <a:moveTo>
                <a:pt x="0" y="0"/>
              </a:moveTo>
              <a:lnTo>
                <a:pt x="160127" y="0"/>
              </a:lnTo>
              <a:lnTo>
                <a:pt x="160127" y="344274"/>
              </a:lnTo>
              <a:lnTo>
                <a:pt x="320255" y="3442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6C918-0A60-4CC4-91AF-B51628AC7B26}">
      <dsp:nvSpPr>
        <dsp:cNvPr id="0" name=""/>
        <dsp:cNvSpPr/>
      </dsp:nvSpPr>
      <dsp:spPr>
        <a:xfrm>
          <a:off x="1603437" y="1689176"/>
          <a:ext cx="320255" cy="344274"/>
        </a:xfrm>
        <a:custGeom>
          <a:avLst/>
          <a:gdLst/>
          <a:ahLst/>
          <a:cxnLst/>
          <a:rect l="0" t="0" r="0" b="0"/>
          <a:pathLst>
            <a:path>
              <a:moveTo>
                <a:pt x="0" y="344274"/>
              </a:moveTo>
              <a:lnTo>
                <a:pt x="160127" y="344274"/>
              </a:lnTo>
              <a:lnTo>
                <a:pt x="160127" y="0"/>
              </a:lnTo>
              <a:lnTo>
                <a:pt x="320255"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FD1C7-7B9F-4B70-B9F7-EFDA380FD8C4}">
      <dsp:nvSpPr>
        <dsp:cNvPr id="0" name=""/>
        <dsp:cNvSpPr/>
      </dsp:nvSpPr>
      <dsp:spPr>
        <a:xfrm>
          <a:off x="2161" y="1789256"/>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MY" sz="2400" b="0" kern="1200" cap="none" spc="0" dirty="0">
              <a:ln w="0"/>
              <a:solidFill>
                <a:srgbClr val="FFFF66"/>
              </a:solidFill>
              <a:effectLst>
                <a:outerShdw blurRad="38100" dist="19050" dir="2700000" algn="tl" rotWithShape="0">
                  <a:schemeClr val="dk1">
                    <a:alpha val="40000"/>
                  </a:schemeClr>
                </a:outerShdw>
              </a:effectLst>
            </a:rPr>
            <a:t>Parents</a:t>
          </a:r>
        </a:p>
      </dsp:txBody>
      <dsp:txXfrm>
        <a:off x="2161" y="1789256"/>
        <a:ext cx="1601276" cy="488389"/>
      </dsp:txXfrm>
    </dsp:sp>
    <dsp:sp modelId="{81D34B0A-552E-48D2-8505-ECCF096610BA}">
      <dsp:nvSpPr>
        <dsp:cNvPr id="0" name=""/>
        <dsp:cNvSpPr/>
      </dsp:nvSpPr>
      <dsp:spPr>
        <a:xfrm>
          <a:off x="1923692" y="1444982"/>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MY" sz="1200" b="0" kern="1200" cap="none" spc="0" dirty="0">
              <a:ln w="0"/>
              <a:solidFill>
                <a:srgbClr val="FFFF66"/>
              </a:solidFill>
              <a:effectLst>
                <a:outerShdw blurRad="38100" dist="19050" dir="2700000" algn="tl" rotWithShape="0">
                  <a:schemeClr val="dk1">
                    <a:alpha val="40000"/>
                  </a:schemeClr>
                </a:outerShdw>
              </a:effectLst>
            </a:rPr>
            <a:t>Update Application</a:t>
          </a:r>
        </a:p>
      </dsp:txBody>
      <dsp:txXfrm>
        <a:off x="1923692" y="1444982"/>
        <a:ext cx="1601276" cy="488389"/>
      </dsp:txXfrm>
    </dsp:sp>
    <dsp:sp modelId="{EF063C8B-5437-491E-9BF4-ED64DEB133CE}">
      <dsp:nvSpPr>
        <dsp:cNvPr id="0" name=""/>
        <dsp:cNvSpPr/>
      </dsp:nvSpPr>
      <dsp:spPr>
        <a:xfrm>
          <a:off x="1923692" y="2133530"/>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MY" sz="1400" b="0" kern="1200" cap="none" spc="0" dirty="0">
              <a:ln w="0"/>
              <a:solidFill>
                <a:srgbClr val="FFFF66"/>
              </a:solidFill>
              <a:effectLst>
                <a:outerShdw blurRad="38100" dist="19050" dir="2700000" algn="tl" rotWithShape="0">
                  <a:schemeClr val="dk1">
                    <a:alpha val="40000"/>
                  </a:schemeClr>
                </a:outerShdw>
              </a:effectLst>
            </a:rPr>
            <a:t>Register Children</a:t>
          </a:r>
        </a:p>
      </dsp:txBody>
      <dsp:txXfrm>
        <a:off x="1923692" y="2133530"/>
        <a:ext cx="1601276" cy="488389"/>
      </dsp:txXfrm>
    </dsp:sp>
    <dsp:sp modelId="{7312C427-F063-4560-AD77-C6E6622DA99E}">
      <dsp:nvSpPr>
        <dsp:cNvPr id="0" name=""/>
        <dsp:cNvSpPr/>
      </dsp:nvSpPr>
      <dsp:spPr>
        <a:xfrm>
          <a:off x="3845224" y="2133530"/>
          <a:ext cx="1601276" cy="4883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MY" sz="1400" b="0" kern="1200" cap="none" spc="0" dirty="0">
              <a:ln w="0"/>
              <a:solidFill>
                <a:srgbClr val="FFFF66"/>
              </a:solidFill>
              <a:effectLst>
                <a:outerShdw blurRad="38100" dist="19050" dir="2700000" algn="tl" rotWithShape="0">
                  <a:schemeClr val="dk1">
                    <a:alpha val="40000"/>
                  </a:schemeClr>
                </a:outerShdw>
              </a:effectLst>
            </a:rPr>
            <a:t>Upload Documents</a:t>
          </a:r>
        </a:p>
      </dsp:txBody>
      <dsp:txXfrm>
        <a:off x="3845224" y="2133530"/>
        <a:ext cx="1601276" cy="4883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384175" y="854075"/>
            <a:ext cx="6089650"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17" y="2514600"/>
            <a:ext cx="3139764"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3185584" y="1952626"/>
            <a:ext cx="9006416"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7" y="274638"/>
            <a:ext cx="27432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7700" y="274638"/>
            <a:ext cx="8028517"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33521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0C98B4-39F7-425A-A94B-992D562EE74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41169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C98B4-39F7-425A-A94B-992D562EE74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349205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C98B4-39F7-425A-A94B-992D562EE74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343589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0C98B4-39F7-425A-A94B-992D562EE74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1832344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C98B4-39F7-425A-A94B-992D562EE74A}"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273056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C98B4-39F7-425A-A94B-992D562EE74A}"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2644845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C98B4-39F7-425A-A94B-992D562EE74A}"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2897177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C98B4-39F7-425A-A94B-992D562EE74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80424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8769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C98B4-39F7-425A-A94B-992D562EE74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3757920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C98B4-39F7-425A-A94B-992D562EE74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1686893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C98B4-39F7-425A-A94B-992D562EE74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C9FC7-DDDC-450F-8A42-96AA54C8726A}" type="slidenum">
              <a:rPr lang="en-US" smtClean="0"/>
              <a:t>‹#›</a:t>
            </a:fld>
            <a:endParaRPr lang="en-US"/>
          </a:p>
        </p:txBody>
      </p:sp>
    </p:spTree>
    <p:extLst>
      <p:ext uri="{BB962C8B-B14F-4D97-AF65-F5344CB8AC3E}">
        <p14:creationId xmlns:p14="http://schemas.microsoft.com/office/powerpoint/2010/main" val="80601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9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37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8331200" y="6623050"/>
            <a:ext cx="3860800" cy="234950"/>
          </a:xfrm>
          <a:prstGeom prst="rect">
            <a:avLst/>
          </a:prstGeom>
        </p:spPr>
        <p:txBody>
          <a:bodyPr/>
          <a:lstStyle>
            <a:lvl1pPr>
              <a:defRPr/>
            </a:lvl1pPr>
          </a:lstStyle>
          <a:p>
            <a:pPr>
              <a:defRPr/>
            </a:pPr>
            <a:r>
              <a:rPr lang="en-GB"/>
              <a:t>Slide ‹#› of 13</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921933" y="2570164"/>
            <a:ext cx="8349628"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714"/>
            <a:ext cx="12192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649817" y="16970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3615267"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AAPP006-4-2 – Software Development Project</a:t>
            </a:r>
          </a:p>
        </p:txBody>
      </p:sp>
      <p:sp>
        <p:nvSpPr>
          <p:cNvPr id="86025" name="Rectangle 9"/>
          <p:cNvSpPr>
            <a:spLocks noChangeArrowheads="1"/>
          </p:cNvSpPr>
          <p:nvPr/>
        </p:nvSpPr>
        <p:spPr bwMode="auto">
          <a:xfrm>
            <a:off x="4233333" y="6597650"/>
            <a:ext cx="3615267"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Revision 1</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172701" y="1"/>
            <a:ext cx="2019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8545776" y="6586413"/>
            <a:ext cx="3615267" cy="260350"/>
          </a:xfrm>
          <a:prstGeom prst="rect">
            <a:avLst/>
          </a:prstGeom>
          <a:noFill/>
          <a:ln w="9525">
            <a:noFill/>
            <a:miter lim="800000"/>
            <a:headEnd/>
            <a:tailEnd/>
          </a:ln>
          <a:effectLst/>
        </p:spPr>
        <p:txBody>
          <a:bodyPr/>
          <a:lstStyle/>
          <a:p>
            <a:pPr algn="r">
              <a:defRPr/>
            </a:pPr>
            <a:r>
              <a:rPr lang="en-GB" sz="800" dirty="0">
                <a:latin typeface="Calibri" pitchFamily="34" charset="0"/>
                <a:cs typeface="Calibri" pitchFamily="34" charset="0"/>
              </a:rPr>
              <a:t>Slide </a:t>
            </a:r>
            <a:fld id="{F34BC6C4-5FB7-4C86-B2FE-232876DA3B15}" type="slidenum">
              <a:rPr lang="en-GB" sz="800" smtClean="0">
                <a:latin typeface="Calibri" pitchFamily="34" charset="0"/>
                <a:cs typeface="Calibri" pitchFamily="34" charset="0"/>
              </a:rPr>
              <a:t>‹#›</a:t>
            </a:fld>
            <a:r>
              <a:rPr lang="en-GB" sz="800" dirty="0">
                <a:latin typeface="Calibri" pitchFamily="34" charset="0"/>
                <a:cs typeface="Calibri" pitchFamily="34" charset="0"/>
              </a:rPr>
              <a:t> of 11</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C98B4-39F7-425A-A94B-992D562EE74A}" type="datetimeFigureOut">
              <a:rPr lang="en-US" smtClean="0"/>
              <a:t>5/30/2022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C9FC7-DDDC-450F-8A42-96AA54C8726A}" type="slidenum">
              <a:rPr lang="en-US" smtClean="0"/>
              <a:t>‹#›</a:t>
            </a:fld>
            <a:endParaRPr lang="en-US"/>
          </a:p>
        </p:txBody>
      </p:sp>
    </p:spTree>
    <p:extLst>
      <p:ext uri="{BB962C8B-B14F-4D97-AF65-F5344CB8AC3E}">
        <p14:creationId xmlns:p14="http://schemas.microsoft.com/office/powerpoint/2010/main" val="35012849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p:txBody>
          <a:bodyPr/>
          <a:lstStyle/>
          <a:p>
            <a:r>
              <a:rPr lang="en-US" dirty="0">
                <a:latin typeface="Arial" charset="0"/>
              </a:rPr>
              <a:t>Revision 1</a:t>
            </a:r>
            <a:endParaRPr lang="en-US" dirty="0"/>
          </a:p>
        </p:txBody>
      </p:sp>
      <p:sp>
        <p:nvSpPr>
          <p:cNvPr id="5" name="Text Box 6"/>
          <p:cNvSpPr txBox="1">
            <a:spLocks noGrp="1" noChangeArrowheads="1"/>
          </p:cNvSpPr>
          <p:nvPr>
            <p:ph type="ctrTitle"/>
          </p:nvPr>
        </p:nvSpPr>
        <p:spPr bwMode="auto">
          <a:xfrm>
            <a:off x="3913188" y="2149028"/>
            <a:ext cx="675481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200" dirty="0"/>
              <a:t>Software Development Project</a:t>
            </a:r>
            <a:br>
              <a:rPr lang="en-US" sz="3200" dirty="0"/>
            </a:br>
            <a:r>
              <a:rPr lang="en-US" sz="3200" dirty="0"/>
              <a:t>AAPP006-4-2-SDP (VD1)</a:t>
            </a:r>
          </a:p>
        </p:txBody>
      </p:sp>
    </p:spTree>
    <p:extLst>
      <p:ext uri="{BB962C8B-B14F-4D97-AF65-F5344CB8AC3E}">
        <p14:creationId xmlns:p14="http://schemas.microsoft.com/office/powerpoint/2010/main" val="345398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Vertical Hierarchy Diagram</a:t>
            </a:r>
          </a:p>
        </p:txBody>
      </p:sp>
      <p:pic>
        <p:nvPicPr>
          <p:cNvPr id="4" name="Picture 3">
            <a:extLst>
              <a:ext uri="{FF2B5EF4-FFF2-40B4-BE49-F238E27FC236}">
                <a16:creationId xmlns:a16="http://schemas.microsoft.com/office/drawing/2014/main" id="{7991C8AC-17AE-4C06-82DC-AD48452C3B37}"/>
              </a:ext>
            </a:extLst>
          </p:cNvPr>
          <p:cNvPicPr>
            <a:picLocks noChangeAspect="1"/>
          </p:cNvPicPr>
          <p:nvPr/>
        </p:nvPicPr>
        <p:blipFill>
          <a:blip r:embed="rId2"/>
          <a:stretch>
            <a:fillRect/>
          </a:stretch>
        </p:blipFill>
        <p:spPr>
          <a:xfrm>
            <a:off x="1846216" y="1510816"/>
            <a:ext cx="8064137" cy="4869273"/>
          </a:xfrm>
          <a:prstGeom prst="rect">
            <a:avLst/>
          </a:prstGeom>
        </p:spPr>
      </p:pic>
    </p:spTree>
    <p:extLst>
      <p:ext uri="{BB962C8B-B14F-4D97-AF65-F5344CB8AC3E}">
        <p14:creationId xmlns:p14="http://schemas.microsoft.com/office/powerpoint/2010/main" val="220723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Horizontal Hierarchy Diagram</a:t>
            </a:r>
          </a:p>
        </p:txBody>
      </p:sp>
      <p:pic>
        <p:nvPicPr>
          <p:cNvPr id="5" name="Picture 4">
            <a:extLst>
              <a:ext uri="{FF2B5EF4-FFF2-40B4-BE49-F238E27FC236}">
                <a16:creationId xmlns:a16="http://schemas.microsoft.com/office/drawing/2014/main" id="{7D97D16C-7196-4D27-BBF6-76BEBF2DCE57}"/>
              </a:ext>
            </a:extLst>
          </p:cNvPr>
          <p:cNvPicPr>
            <a:picLocks noChangeAspect="1"/>
          </p:cNvPicPr>
          <p:nvPr/>
        </p:nvPicPr>
        <p:blipFill>
          <a:blip r:embed="rId2"/>
          <a:stretch>
            <a:fillRect/>
          </a:stretch>
        </p:blipFill>
        <p:spPr>
          <a:xfrm>
            <a:off x="1478619" y="1508606"/>
            <a:ext cx="8558614" cy="4884111"/>
          </a:xfrm>
          <a:prstGeom prst="rect">
            <a:avLst/>
          </a:prstGeom>
        </p:spPr>
      </p:pic>
    </p:spTree>
    <p:extLst>
      <p:ext uri="{BB962C8B-B14F-4D97-AF65-F5344CB8AC3E}">
        <p14:creationId xmlns:p14="http://schemas.microsoft.com/office/powerpoint/2010/main" val="205048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All Users - Hierarchy Diagram</a:t>
            </a:r>
          </a:p>
        </p:txBody>
      </p:sp>
      <p:pic>
        <p:nvPicPr>
          <p:cNvPr id="6" name="Picture 5">
            <a:extLst>
              <a:ext uri="{FF2B5EF4-FFF2-40B4-BE49-F238E27FC236}">
                <a16:creationId xmlns:a16="http://schemas.microsoft.com/office/drawing/2014/main" id="{FDCA657C-0670-44BF-9BE1-946C58164EAF}"/>
              </a:ext>
            </a:extLst>
          </p:cNvPr>
          <p:cNvPicPr>
            <a:picLocks noChangeAspect="1"/>
          </p:cNvPicPr>
          <p:nvPr/>
        </p:nvPicPr>
        <p:blipFill>
          <a:blip r:embed="rId2"/>
          <a:stretch>
            <a:fillRect/>
          </a:stretch>
        </p:blipFill>
        <p:spPr>
          <a:xfrm>
            <a:off x="647700" y="2189623"/>
            <a:ext cx="4639938" cy="2342532"/>
          </a:xfrm>
          <a:prstGeom prst="rect">
            <a:avLst/>
          </a:prstGeom>
        </p:spPr>
      </p:pic>
      <p:graphicFrame>
        <p:nvGraphicFramePr>
          <p:cNvPr id="4" name="Diagram 3">
            <a:extLst>
              <a:ext uri="{FF2B5EF4-FFF2-40B4-BE49-F238E27FC236}">
                <a16:creationId xmlns:a16="http://schemas.microsoft.com/office/drawing/2014/main" id="{FBB4CDCE-6F68-40A0-9891-1D91DA14B04A}"/>
              </a:ext>
            </a:extLst>
          </p:cNvPr>
          <p:cNvGraphicFramePr/>
          <p:nvPr>
            <p:extLst>
              <p:ext uri="{D42A27DB-BD31-4B8C-83A1-F6EECF244321}">
                <p14:modId xmlns:p14="http://schemas.microsoft.com/office/powerpoint/2010/main" val="3556764073"/>
              </p:ext>
            </p:extLst>
          </p:nvPr>
        </p:nvGraphicFramePr>
        <p:xfrm>
          <a:off x="5767526" y="1874166"/>
          <a:ext cx="5475240" cy="3708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9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A User Modules - Hierarchy Diagram</a:t>
            </a:r>
          </a:p>
        </p:txBody>
      </p:sp>
      <p:pic>
        <p:nvPicPr>
          <p:cNvPr id="5" name="Picture 4">
            <a:extLst>
              <a:ext uri="{FF2B5EF4-FFF2-40B4-BE49-F238E27FC236}">
                <a16:creationId xmlns:a16="http://schemas.microsoft.com/office/drawing/2014/main" id="{050C2D54-4DA6-4883-9F01-7255288088A9}"/>
              </a:ext>
            </a:extLst>
          </p:cNvPr>
          <p:cNvPicPr>
            <a:picLocks noChangeAspect="1"/>
          </p:cNvPicPr>
          <p:nvPr/>
        </p:nvPicPr>
        <p:blipFill>
          <a:blip r:embed="rId2"/>
          <a:stretch>
            <a:fillRect/>
          </a:stretch>
        </p:blipFill>
        <p:spPr>
          <a:xfrm>
            <a:off x="578033" y="2567894"/>
            <a:ext cx="4701590" cy="2909797"/>
          </a:xfrm>
          <a:prstGeom prst="rect">
            <a:avLst/>
          </a:prstGeom>
        </p:spPr>
      </p:pic>
      <p:graphicFrame>
        <p:nvGraphicFramePr>
          <p:cNvPr id="4" name="Diagram 3">
            <a:extLst>
              <a:ext uri="{FF2B5EF4-FFF2-40B4-BE49-F238E27FC236}">
                <a16:creationId xmlns:a16="http://schemas.microsoft.com/office/drawing/2014/main" id="{CFE8416A-65BB-437D-95E9-131F25D65235}"/>
              </a:ext>
            </a:extLst>
          </p:cNvPr>
          <p:cNvGraphicFramePr/>
          <p:nvPr>
            <p:extLst>
              <p:ext uri="{D42A27DB-BD31-4B8C-83A1-F6EECF244321}">
                <p14:modId xmlns:p14="http://schemas.microsoft.com/office/powerpoint/2010/main" val="488965682"/>
              </p:ext>
            </p:extLst>
          </p:nvPr>
        </p:nvGraphicFramePr>
        <p:xfrm>
          <a:off x="6229532" y="1672047"/>
          <a:ext cx="5448662" cy="4066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863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Gantt Chart</a:t>
            </a:r>
          </a:p>
        </p:txBody>
      </p:sp>
      <p:sp>
        <p:nvSpPr>
          <p:cNvPr id="3" name="Content Placeholder 2"/>
          <p:cNvSpPr>
            <a:spLocks noGrp="1"/>
          </p:cNvSpPr>
          <p:nvPr>
            <p:ph idx="1"/>
          </p:nvPr>
        </p:nvSpPr>
        <p:spPr/>
        <p:txBody>
          <a:bodyPr/>
          <a:lstStyle/>
          <a:p>
            <a:pPr>
              <a:lnSpc>
                <a:spcPct val="90000"/>
              </a:lnSpc>
            </a:pPr>
            <a:r>
              <a:rPr lang="en-US" dirty="0"/>
              <a:t>Horizontal axis : </a:t>
            </a:r>
            <a:r>
              <a:rPr lang="en-US" dirty="0">
                <a:solidFill>
                  <a:srgbClr val="990000"/>
                </a:solidFill>
              </a:rPr>
              <a:t>Time and duration </a:t>
            </a:r>
          </a:p>
          <a:p>
            <a:pPr>
              <a:lnSpc>
                <a:spcPct val="90000"/>
              </a:lnSpc>
            </a:pPr>
            <a:r>
              <a:rPr lang="en-US" dirty="0"/>
              <a:t>Vertical axis : </a:t>
            </a:r>
            <a:r>
              <a:rPr lang="en-US" dirty="0">
                <a:solidFill>
                  <a:srgbClr val="990000"/>
                </a:solidFill>
              </a:rPr>
              <a:t>Activities </a:t>
            </a:r>
            <a:r>
              <a:rPr lang="en-US" dirty="0"/>
              <a:t>- arranged from top to bottom in the order of their start date.</a:t>
            </a:r>
          </a:p>
          <a:p>
            <a:pPr>
              <a:lnSpc>
                <a:spcPct val="90000"/>
              </a:lnSpc>
            </a:pPr>
            <a:r>
              <a:rPr lang="en-US" dirty="0"/>
              <a:t>Horizontal position : </a:t>
            </a:r>
            <a:r>
              <a:rPr lang="en-US" dirty="0">
                <a:solidFill>
                  <a:srgbClr val="990000"/>
                </a:solidFill>
              </a:rPr>
              <a:t>start </a:t>
            </a:r>
            <a:r>
              <a:rPr lang="en-US" dirty="0"/>
              <a:t>and </a:t>
            </a:r>
            <a:r>
              <a:rPr lang="en-US" dirty="0">
                <a:solidFill>
                  <a:srgbClr val="990000"/>
                </a:solidFill>
              </a:rPr>
              <a:t>end</a:t>
            </a:r>
            <a:r>
              <a:rPr lang="en-US" dirty="0"/>
              <a:t> of the activity. </a:t>
            </a:r>
          </a:p>
          <a:p>
            <a:pPr>
              <a:lnSpc>
                <a:spcPct val="90000"/>
              </a:lnSpc>
            </a:pPr>
            <a:r>
              <a:rPr lang="en-US" dirty="0"/>
              <a:t>Length : </a:t>
            </a:r>
            <a:r>
              <a:rPr lang="en-US" dirty="0">
                <a:solidFill>
                  <a:srgbClr val="990000"/>
                </a:solidFill>
              </a:rPr>
              <a:t>Duration</a:t>
            </a:r>
          </a:p>
          <a:p>
            <a:pPr>
              <a:lnSpc>
                <a:spcPct val="90000"/>
              </a:lnSpc>
            </a:pPr>
            <a:r>
              <a:rPr lang="en-US" dirty="0"/>
              <a:t>Darkened portion : part of the </a:t>
            </a:r>
            <a:r>
              <a:rPr lang="en-US" dirty="0">
                <a:solidFill>
                  <a:srgbClr val="990000"/>
                </a:solidFill>
              </a:rPr>
              <a:t>activity </a:t>
            </a:r>
            <a:r>
              <a:rPr lang="en-US" dirty="0"/>
              <a:t>that has been</a:t>
            </a:r>
            <a:r>
              <a:rPr lang="en-US" dirty="0">
                <a:solidFill>
                  <a:srgbClr val="990000"/>
                </a:solidFill>
              </a:rPr>
              <a:t> completed </a:t>
            </a:r>
          </a:p>
          <a:p>
            <a:pPr>
              <a:lnSpc>
                <a:spcPct val="90000"/>
              </a:lnSpc>
            </a:pPr>
            <a:r>
              <a:rPr lang="en-US" dirty="0"/>
              <a:t>“c” is marked when the </a:t>
            </a:r>
            <a:r>
              <a:rPr lang="en-US" dirty="0">
                <a:solidFill>
                  <a:srgbClr val="990000"/>
                </a:solidFill>
              </a:rPr>
              <a:t>activity is fully completed</a:t>
            </a:r>
          </a:p>
          <a:p>
            <a:pPr>
              <a:lnSpc>
                <a:spcPct val="90000"/>
              </a:lnSpc>
            </a:pPr>
            <a:r>
              <a:rPr lang="en-US" dirty="0"/>
              <a:t>Gantt Chart : It </a:t>
            </a:r>
            <a:r>
              <a:rPr lang="en-US" dirty="0">
                <a:solidFill>
                  <a:srgbClr val="990000"/>
                </a:solidFill>
              </a:rPr>
              <a:t>does not indicate activity dependencies</a:t>
            </a:r>
            <a:endParaRPr lang="en-US" dirty="0"/>
          </a:p>
        </p:txBody>
      </p:sp>
    </p:spTree>
    <p:extLst>
      <p:ext uri="{BB962C8B-B14F-4D97-AF65-F5344CB8AC3E}">
        <p14:creationId xmlns:p14="http://schemas.microsoft.com/office/powerpoint/2010/main" val="280876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Gantt Chart</a:t>
            </a:r>
          </a:p>
        </p:txBody>
      </p:sp>
      <p:sp>
        <p:nvSpPr>
          <p:cNvPr id="3" name="Content Placeholder 2"/>
          <p:cNvSpPr>
            <a:spLocks noGrp="1"/>
          </p:cNvSpPr>
          <p:nvPr>
            <p:ph idx="1"/>
          </p:nvPr>
        </p:nvSpPr>
        <p:spPr/>
        <p:txBody>
          <a:bodyPr/>
          <a:lstStyle/>
          <a:p>
            <a:pPr algn="just">
              <a:lnSpc>
                <a:spcPct val="90000"/>
              </a:lnSpc>
            </a:pPr>
            <a:r>
              <a:rPr lang="en-US" sz="2800" dirty="0">
                <a:solidFill>
                  <a:srgbClr val="990000"/>
                </a:solidFill>
              </a:rPr>
              <a:t>black bars</a:t>
            </a:r>
            <a:r>
              <a:rPr lang="en-US" sz="2800" dirty="0"/>
              <a:t> – summary tasks – project phases</a:t>
            </a:r>
          </a:p>
          <a:p>
            <a:pPr algn="just">
              <a:lnSpc>
                <a:spcPct val="90000"/>
              </a:lnSpc>
            </a:pPr>
            <a:r>
              <a:rPr lang="en-US" sz="2800" dirty="0">
                <a:solidFill>
                  <a:srgbClr val="990000"/>
                </a:solidFill>
              </a:rPr>
              <a:t>red bars</a:t>
            </a:r>
            <a:r>
              <a:rPr lang="en-US" sz="2800" dirty="0"/>
              <a:t> – tasks that are critical to the schedule – 	any extension to the duration will delay other 	tasks</a:t>
            </a:r>
          </a:p>
          <a:p>
            <a:pPr algn="just">
              <a:lnSpc>
                <a:spcPct val="90000"/>
              </a:lnSpc>
            </a:pPr>
            <a:r>
              <a:rPr lang="en-US" sz="2800" dirty="0">
                <a:solidFill>
                  <a:srgbClr val="990000"/>
                </a:solidFill>
              </a:rPr>
              <a:t>blue bars</a:t>
            </a:r>
            <a:r>
              <a:rPr lang="en-US" sz="2800" dirty="0"/>
              <a:t> – tasks that are not critical to the schedule – they have slack time – delays will not affect other tasks &amp; project as a whole</a:t>
            </a:r>
          </a:p>
          <a:p>
            <a:pPr algn="just">
              <a:lnSpc>
                <a:spcPct val="90000"/>
              </a:lnSpc>
            </a:pPr>
            <a:r>
              <a:rPr lang="en-US" sz="2800" dirty="0">
                <a:solidFill>
                  <a:srgbClr val="990000"/>
                </a:solidFill>
              </a:rPr>
              <a:t>red arrows</a:t>
            </a:r>
            <a:r>
              <a:rPr lang="en-US" sz="2800" dirty="0"/>
              <a:t> – prerequisites between two critical tasks</a:t>
            </a:r>
          </a:p>
          <a:p>
            <a:pPr algn="just">
              <a:lnSpc>
                <a:spcPct val="90000"/>
              </a:lnSpc>
            </a:pPr>
            <a:r>
              <a:rPr lang="en-US" sz="2800" dirty="0">
                <a:solidFill>
                  <a:srgbClr val="990000"/>
                </a:solidFill>
              </a:rPr>
              <a:t>blue arrows</a:t>
            </a:r>
            <a:r>
              <a:rPr lang="en-US" sz="2800" dirty="0"/>
              <a:t> – prerequisites between two non-critical  tasks</a:t>
            </a:r>
          </a:p>
          <a:p>
            <a:pPr algn="just">
              <a:lnSpc>
                <a:spcPct val="90000"/>
              </a:lnSpc>
            </a:pPr>
            <a:r>
              <a:rPr lang="en-US" sz="2800" dirty="0">
                <a:solidFill>
                  <a:srgbClr val="990000"/>
                </a:solidFill>
              </a:rPr>
              <a:t>teal diamonds</a:t>
            </a:r>
            <a:r>
              <a:rPr lang="en-US" sz="2800" dirty="0"/>
              <a:t> – milestones – signifies the end of some significant task / deliverable</a:t>
            </a:r>
          </a:p>
        </p:txBody>
      </p:sp>
    </p:spTree>
    <p:extLst>
      <p:ext uri="{BB962C8B-B14F-4D97-AF65-F5344CB8AC3E}">
        <p14:creationId xmlns:p14="http://schemas.microsoft.com/office/powerpoint/2010/main" val="259950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Gantt Chart</a:t>
            </a:r>
          </a:p>
        </p:txBody>
      </p:sp>
      <p:graphicFrame>
        <p:nvGraphicFramePr>
          <p:cNvPr id="13" name="Content Placeholder 12">
            <a:extLst>
              <a:ext uri="{FF2B5EF4-FFF2-40B4-BE49-F238E27FC236}">
                <a16:creationId xmlns:a16="http://schemas.microsoft.com/office/drawing/2014/main" id="{A18DAAEF-3F81-41B4-B308-36D2D33DE05B}"/>
              </a:ext>
            </a:extLst>
          </p:cNvPr>
          <p:cNvGraphicFramePr>
            <a:graphicFrameLocks noGrp="1"/>
          </p:cNvGraphicFramePr>
          <p:nvPr>
            <p:ph idx="1"/>
            <p:extLst>
              <p:ext uri="{D42A27DB-BD31-4B8C-83A1-F6EECF244321}">
                <p14:modId xmlns:p14="http://schemas.microsoft.com/office/powerpoint/2010/main" val="3831686466"/>
              </p:ext>
            </p:extLst>
          </p:nvPr>
        </p:nvGraphicFramePr>
        <p:xfrm>
          <a:off x="649288" y="1697037"/>
          <a:ext cx="10802906" cy="45173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928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Question and answer session</a:t>
            </a:r>
          </a:p>
        </p:txBody>
      </p:sp>
      <p:pic>
        <p:nvPicPr>
          <p:cNvPr id="1026" name="Picture 2" descr="Q&amp;A - question and answer stock illustration. Illustration of meetings -  6884176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5070" y="1813293"/>
            <a:ext cx="6294650" cy="417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What we will cover next</a:t>
            </a:r>
          </a:p>
        </p:txBody>
      </p:sp>
      <p:sp>
        <p:nvSpPr>
          <p:cNvPr id="4" name="Content Placeholder 3"/>
          <p:cNvSpPr>
            <a:spLocks noGrp="1"/>
          </p:cNvSpPr>
          <p:nvPr>
            <p:ph idx="1"/>
          </p:nvPr>
        </p:nvSpPr>
        <p:spPr/>
        <p:txBody>
          <a:bodyPr/>
          <a:lstStyle/>
          <a:p>
            <a:r>
              <a:rPr lang="en-US" dirty="0"/>
              <a:t>Revision on Diagram</a:t>
            </a:r>
          </a:p>
        </p:txBody>
      </p:sp>
    </p:spTree>
    <p:extLst>
      <p:ext uri="{BB962C8B-B14F-4D97-AF65-F5344CB8AC3E}">
        <p14:creationId xmlns:p14="http://schemas.microsoft.com/office/powerpoint/2010/main" val="243269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Problem Statement</a:t>
            </a:r>
          </a:p>
        </p:txBody>
      </p:sp>
      <p:sp>
        <p:nvSpPr>
          <p:cNvPr id="3" name="Content Placeholder 2"/>
          <p:cNvSpPr>
            <a:spLocks noGrp="1"/>
          </p:cNvSpPr>
          <p:nvPr>
            <p:ph idx="1"/>
          </p:nvPr>
        </p:nvSpPr>
        <p:spPr/>
        <p:txBody>
          <a:bodyPr/>
          <a:lstStyle/>
          <a:p>
            <a:r>
              <a:rPr lang="en-US" dirty="0"/>
              <a:t>A problem definition usually contains some sort of </a:t>
            </a:r>
            <a:r>
              <a:rPr lang="en-US" b="1" dirty="0">
                <a:solidFill>
                  <a:srgbClr val="FF0000"/>
                </a:solidFill>
              </a:rPr>
              <a:t>problem statement</a:t>
            </a:r>
            <a:r>
              <a:rPr lang="en-US" dirty="0"/>
              <a:t>, summarized in a paragraph or two.</a:t>
            </a:r>
          </a:p>
          <a:p>
            <a:r>
              <a:rPr lang="en-US" dirty="0"/>
              <a:t>This is </a:t>
            </a:r>
            <a:r>
              <a:rPr lang="en-US" b="1" dirty="0">
                <a:solidFill>
                  <a:srgbClr val="FF0000"/>
                </a:solidFill>
              </a:rPr>
              <a:t>followed by a series of issues</a:t>
            </a:r>
            <a:r>
              <a:rPr lang="en-US" dirty="0"/>
              <a:t>, or major, independent pieces of the problem.</a:t>
            </a:r>
            <a:endParaRPr lang="en-US" altLang="en-US" dirty="0"/>
          </a:p>
        </p:txBody>
      </p:sp>
    </p:spTree>
    <p:extLst>
      <p:ext uri="{BB962C8B-B14F-4D97-AF65-F5344CB8AC3E}">
        <p14:creationId xmlns:p14="http://schemas.microsoft.com/office/powerpoint/2010/main" val="274710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Objective</a:t>
            </a:r>
          </a:p>
        </p:txBody>
      </p:sp>
      <p:sp>
        <p:nvSpPr>
          <p:cNvPr id="3" name="Content Placeholder 2"/>
          <p:cNvSpPr>
            <a:spLocks noGrp="1"/>
          </p:cNvSpPr>
          <p:nvPr>
            <p:ph idx="1"/>
          </p:nvPr>
        </p:nvSpPr>
        <p:spPr/>
        <p:txBody>
          <a:bodyPr/>
          <a:lstStyle/>
          <a:p>
            <a:r>
              <a:rPr lang="en-US" sz="2400" dirty="0"/>
              <a:t>Problem Statement or issues are followed by an </a:t>
            </a:r>
            <a:r>
              <a:rPr lang="en-US" sz="2400" b="1" dirty="0">
                <a:solidFill>
                  <a:srgbClr val="FF0000"/>
                </a:solidFill>
              </a:rPr>
              <a:t>aim and a series of objectives</a:t>
            </a:r>
            <a:r>
              <a:rPr lang="en-US" sz="2400" dirty="0"/>
              <a:t> that match the issues point by point. Issues are the current situation; </a:t>
            </a:r>
            <a:r>
              <a:rPr lang="en-US" sz="2400" b="1" dirty="0">
                <a:solidFill>
                  <a:srgbClr val="FF0000"/>
                </a:solidFill>
              </a:rPr>
              <a:t>objectives are the desired situation.</a:t>
            </a:r>
          </a:p>
          <a:p>
            <a:r>
              <a:rPr lang="en-US" sz="2400" b="1" dirty="0"/>
              <a:t>Objective can be </a:t>
            </a:r>
            <a:r>
              <a:rPr lang="en-US" sz="2400" b="1" dirty="0">
                <a:solidFill>
                  <a:srgbClr val="FF0000"/>
                </a:solidFill>
              </a:rPr>
              <a:t>measureable</a:t>
            </a:r>
            <a:r>
              <a:rPr lang="en-US" sz="2400" b="1" dirty="0"/>
              <a:t> to prove that the objective achieve in verification and validation phase.</a:t>
            </a:r>
          </a:p>
          <a:p>
            <a:pPr algn="just">
              <a:buFont typeface="Wingdings" panose="05000000000000000000" pitchFamily="2" charset="2"/>
              <a:buChar char="ü"/>
            </a:pPr>
            <a:r>
              <a:rPr lang="en-US" altLang="en-US" sz="2400" dirty="0"/>
              <a:t>How progress is measured:</a:t>
            </a:r>
          </a:p>
          <a:p>
            <a:pPr lvl="1" algn="just">
              <a:buFont typeface="Wingdings" panose="05000000000000000000" pitchFamily="2" charset="2"/>
              <a:buChar char="ü"/>
            </a:pPr>
            <a:r>
              <a:rPr lang="en-US" altLang="en-US" sz="2400" dirty="0"/>
              <a:t>What tool or device (surveys, tests, data from other sources) will be used to measure the expected changes. Ensure that your department has the resources/capacity (time, staff, funding, etc.) to perform the measurement.</a:t>
            </a:r>
          </a:p>
          <a:p>
            <a:pPr algn="just">
              <a:buFont typeface="Wingdings" panose="05000000000000000000" pitchFamily="2" charset="2"/>
              <a:buChar char="ü"/>
            </a:pPr>
            <a:r>
              <a:rPr lang="en-US" altLang="en-US" sz="2400" dirty="0"/>
              <a:t>Proficiency level:</a:t>
            </a:r>
          </a:p>
          <a:p>
            <a:pPr lvl="1" algn="just">
              <a:buFont typeface="Wingdings" panose="05000000000000000000" pitchFamily="2" charset="2"/>
              <a:buChar char="ü"/>
            </a:pPr>
            <a:r>
              <a:rPr lang="en-US" altLang="en-US" sz="2400" dirty="0"/>
              <a:t>Identify the criteria for success.</a:t>
            </a:r>
          </a:p>
          <a:p>
            <a:pPr algn="just">
              <a:buFont typeface="Wingdings" panose="05000000000000000000" pitchFamily="2" charset="2"/>
              <a:buChar char="ü"/>
            </a:pPr>
            <a:endParaRPr lang="en-US" altLang="en-US" sz="2400" dirty="0"/>
          </a:p>
        </p:txBody>
      </p:sp>
    </p:spTree>
    <p:extLst>
      <p:ext uri="{BB962C8B-B14F-4D97-AF65-F5344CB8AC3E}">
        <p14:creationId xmlns:p14="http://schemas.microsoft.com/office/powerpoint/2010/main" val="263167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Propose Solution</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US" altLang="en-US" dirty="0"/>
              <a:t>Your proposed solution should relate the current situation to a desired result and describe the benefits that will accrue when the desired result is achieved.</a:t>
            </a:r>
          </a:p>
          <a:p>
            <a:pPr algn="just">
              <a:buFont typeface="Wingdings" panose="05000000000000000000" pitchFamily="2" charset="2"/>
              <a:buChar char="ü"/>
            </a:pPr>
            <a:r>
              <a:rPr lang="en-US" altLang="en-US" dirty="0"/>
              <a:t>Begin your proposed solution by briefly describing this desired result.</a:t>
            </a:r>
          </a:p>
          <a:p>
            <a:pPr algn="just">
              <a:buFont typeface="Wingdings" panose="05000000000000000000" pitchFamily="2" charset="2"/>
              <a:buChar char="ü"/>
            </a:pPr>
            <a:r>
              <a:rPr lang="en-US" altLang="en-US" dirty="0"/>
              <a:t>The solution section addresses how your project will solve the client’s problem.</a:t>
            </a:r>
          </a:p>
        </p:txBody>
      </p:sp>
    </p:spTree>
    <p:extLst>
      <p:ext uri="{BB962C8B-B14F-4D97-AF65-F5344CB8AC3E}">
        <p14:creationId xmlns:p14="http://schemas.microsoft.com/office/powerpoint/2010/main" val="148452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Project Scope</a:t>
            </a:r>
          </a:p>
        </p:txBody>
      </p:sp>
      <p:sp>
        <p:nvSpPr>
          <p:cNvPr id="3" name="Content Placeholder 2"/>
          <p:cNvSpPr>
            <a:spLocks noGrp="1"/>
          </p:cNvSpPr>
          <p:nvPr>
            <p:ph idx="1"/>
          </p:nvPr>
        </p:nvSpPr>
        <p:spPr/>
        <p:txBody>
          <a:bodyPr/>
          <a:lstStyle/>
          <a:p>
            <a:r>
              <a:rPr lang="en-US" sz="2300" dirty="0"/>
              <a:t>Determining the </a:t>
            </a:r>
            <a:r>
              <a:rPr lang="en-US" sz="2300" b="1" dirty="0"/>
              <a:t>project scope </a:t>
            </a:r>
            <a:r>
              <a:rPr lang="en-US" sz="2300" dirty="0"/>
              <a:t>means defining the specific boundaries, or extent, of the project. For example:</a:t>
            </a:r>
          </a:p>
          <a:p>
            <a:pPr lvl="1"/>
            <a:r>
              <a:rPr lang="en-US" sz="2300" dirty="0"/>
              <a:t>Very general:-</a:t>
            </a:r>
          </a:p>
          <a:p>
            <a:pPr lvl="2"/>
            <a:r>
              <a:rPr lang="en-US" sz="2300" i="1" dirty="0"/>
              <a:t>Payroll is not being produced accurately.</a:t>
            </a:r>
          </a:p>
          <a:p>
            <a:pPr lvl="2"/>
            <a:r>
              <a:rPr lang="en-US" sz="2300" i="1" dirty="0"/>
              <a:t>The project scope is to modify the accounts receivable system.</a:t>
            </a:r>
          </a:p>
          <a:p>
            <a:pPr lvl="1"/>
            <a:r>
              <a:rPr lang="en-US" sz="2300" dirty="0"/>
              <a:t>Very specific:-</a:t>
            </a:r>
          </a:p>
          <a:p>
            <a:pPr lvl="2"/>
            <a:r>
              <a:rPr lang="en-US" sz="2300" i="1" dirty="0"/>
              <a:t>Overtime pay is not being calculated correctly for production workers on the second shift at the </a:t>
            </a:r>
            <a:r>
              <a:rPr lang="en-US" sz="2300" i="1" dirty="0" err="1"/>
              <a:t>Rawang</a:t>
            </a:r>
            <a:r>
              <a:rPr lang="en-US" sz="2300" i="1" dirty="0"/>
              <a:t> plant</a:t>
            </a:r>
            <a:r>
              <a:rPr lang="en-US" sz="2300" dirty="0"/>
              <a:t>.</a:t>
            </a:r>
          </a:p>
          <a:p>
            <a:pPr lvl="2"/>
            <a:r>
              <a:rPr lang="en-US" sz="2300" i="1" dirty="0"/>
              <a:t>The project scope is to allow customers to inquire online about account balances and recent transactions</a:t>
            </a:r>
            <a:r>
              <a:rPr lang="en-US" sz="2300" dirty="0"/>
              <a:t>.</a:t>
            </a:r>
          </a:p>
          <a:p>
            <a:pPr marL="0" indent="0" algn="just">
              <a:buNone/>
            </a:pPr>
            <a:endParaRPr lang="en-US" altLang="en-US" dirty="0"/>
          </a:p>
        </p:txBody>
      </p:sp>
    </p:spTree>
    <p:extLst>
      <p:ext uri="{BB962C8B-B14F-4D97-AF65-F5344CB8AC3E}">
        <p14:creationId xmlns:p14="http://schemas.microsoft.com/office/powerpoint/2010/main" val="356375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Sample Case</a:t>
            </a:r>
          </a:p>
        </p:txBody>
      </p:sp>
      <p:sp>
        <p:nvSpPr>
          <p:cNvPr id="3" name="Content Placeholder 2"/>
          <p:cNvSpPr>
            <a:spLocks noGrp="1"/>
          </p:cNvSpPr>
          <p:nvPr>
            <p:ph idx="1"/>
          </p:nvPr>
        </p:nvSpPr>
        <p:spPr>
          <a:xfrm>
            <a:off x="649817" y="1697038"/>
            <a:ext cx="10972800" cy="1851380"/>
          </a:xfrm>
        </p:spPr>
        <p:txBody>
          <a:bodyPr/>
          <a:lstStyle/>
          <a:p>
            <a:pPr marL="0" indent="0" algn="just">
              <a:buNone/>
            </a:pPr>
            <a:r>
              <a:rPr lang="en-US" altLang="en-US" sz="2400" dirty="0"/>
              <a:t>In Sunflower Kindergarten, parents will visit the school to make a registration during the school opening week. An admin then help to register the children. Parents need to bring all necessary documents or they are unable to register and have to come back another day for registration process. </a:t>
            </a:r>
          </a:p>
          <a:p>
            <a:pPr marL="0" indent="0" algn="just">
              <a:buNone/>
            </a:pPr>
            <a:endParaRPr lang="en-US" altLang="en-US" sz="2000" dirty="0"/>
          </a:p>
          <a:p>
            <a:pPr marL="0" indent="0" algn="just">
              <a:buNone/>
            </a:pPr>
            <a:endParaRPr lang="en-US" altLang="en-US" sz="2000" dirty="0"/>
          </a:p>
        </p:txBody>
      </p:sp>
      <p:sp>
        <p:nvSpPr>
          <p:cNvPr id="4" name="Content Placeholder 2"/>
          <p:cNvSpPr txBox="1">
            <a:spLocks/>
          </p:cNvSpPr>
          <p:nvPr/>
        </p:nvSpPr>
        <p:spPr bwMode="auto">
          <a:xfrm>
            <a:off x="647700" y="3429940"/>
            <a:ext cx="5439201" cy="148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altLang="en-US" sz="1800" b="1" u="sng" kern="0" dirty="0"/>
              <a:t>1.1 Problems</a:t>
            </a:r>
          </a:p>
          <a:p>
            <a:pPr marL="0" indent="0" algn="just">
              <a:buFontTx/>
              <a:buNone/>
            </a:pPr>
            <a:r>
              <a:rPr lang="en-US" altLang="en-US" sz="1800" kern="0" dirty="0"/>
              <a:t>1- Difficulties to come for registration </a:t>
            </a:r>
            <a:r>
              <a:rPr lang="en-US" altLang="en-US" sz="1800" kern="0" dirty="0">
                <a:solidFill>
                  <a:srgbClr val="FF0000"/>
                </a:solidFill>
              </a:rPr>
              <a:t>(with elaboration)</a:t>
            </a:r>
          </a:p>
          <a:p>
            <a:pPr marL="341313" indent="-341313" algn="just">
              <a:buFontTx/>
              <a:buNone/>
            </a:pPr>
            <a:r>
              <a:rPr lang="en-US" altLang="en-US" sz="1800" kern="0" dirty="0"/>
              <a:t>2-Tend to forget the document that need to be prepared </a:t>
            </a:r>
            <a:r>
              <a:rPr lang="en-US" altLang="en-US" sz="1800" kern="0" dirty="0">
                <a:solidFill>
                  <a:srgbClr val="FF0000"/>
                </a:solidFill>
              </a:rPr>
              <a:t>(with elaboration)</a:t>
            </a:r>
            <a:endParaRPr lang="en-US" altLang="en-US" sz="1800" kern="0" dirty="0"/>
          </a:p>
        </p:txBody>
      </p:sp>
      <p:sp>
        <p:nvSpPr>
          <p:cNvPr id="5" name="Content Placeholder 2"/>
          <p:cNvSpPr txBox="1">
            <a:spLocks/>
          </p:cNvSpPr>
          <p:nvPr/>
        </p:nvSpPr>
        <p:spPr bwMode="auto">
          <a:xfrm>
            <a:off x="6136217" y="3429940"/>
            <a:ext cx="5894853" cy="16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altLang="en-US" sz="1800" b="1" u="sng" kern="0" dirty="0"/>
              <a:t>1.2 Objectives</a:t>
            </a:r>
          </a:p>
          <a:p>
            <a:pPr marL="395288" indent="-395288" algn="just">
              <a:buFontTx/>
              <a:buNone/>
            </a:pPr>
            <a:r>
              <a:rPr lang="en-US" altLang="en-US" sz="1800" kern="0" dirty="0"/>
              <a:t>1- To help parents easily register their child </a:t>
            </a:r>
            <a:r>
              <a:rPr lang="en-US" altLang="en-US" sz="1800" kern="0" dirty="0">
                <a:solidFill>
                  <a:srgbClr val="FF0000"/>
                </a:solidFill>
              </a:rPr>
              <a:t>(elaborate more)</a:t>
            </a:r>
          </a:p>
          <a:p>
            <a:pPr marL="395288" indent="-395288" algn="just">
              <a:buFontTx/>
              <a:buNone/>
            </a:pPr>
            <a:r>
              <a:rPr lang="en-US" altLang="en-US" sz="1800" kern="0" dirty="0"/>
              <a:t> 2- To ensure all documents can be prepared during the registration </a:t>
            </a:r>
            <a:r>
              <a:rPr lang="en-US" altLang="en-US" sz="1800" kern="0" dirty="0">
                <a:solidFill>
                  <a:srgbClr val="FF0000"/>
                </a:solidFill>
              </a:rPr>
              <a:t>(elaborate more)</a:t>
            </a:r>
            <a:endParaRPr lang="en-US" altLang="en-US" sz="1800" kern="0" dirty="0"/>
          </a:p>
        </p:txBody>
      </p:sp>
      <p:sp>
        <p:nvSpPr>
          <p:cNvPr id="6" name="Content Placeholder 2"/>
          <p:cNvSpPr txBox="1">
            <a:spLocks/>
          </p:cNvSpPr>
          <p:nvPr/>
        </p:nvSpPr>
        <p:spPr bwMode="auto">
          <a:xfrm>
            <a:off x="2935248" y="5049673"/>
            <a:ext cx="6973027" cy="161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altLang="en-US" sz="1800" b="1" u="sng" kern="0" dirty="0"/>
              <a:t>1.3 Proposed Solutions</a:t>
            </a:r>
          </a:p>
          <a:p>
            <a:pPr marL="395288" indent="-395288" algn="just">
              <a:buNone/>
            </a:pPr>
            <a:r>
              <a:rPr lang="en-US" altLang="en-US" sz="1800" kern="0" dirty="0"/>
              <a:t>1- Create an online registration system allows parents to register online during registration period </a:t>
            </a:r>
            <a:r>
              <a:rPr lang="en-US" altLang="en-US" sz="1800" kern="0" dirty="0">
                <a:solidFill>
                  <a:srgbClr val="FF0000"/>
                </a:solidFill>
              </a:rPr>
              <a:t>(with elaboration)</a:t>
            </a:r>
            <a:endParaRPr lang="en-US" altLang="en-US" sz="1800" kern="0" dirty="0"/>
          </a:p>
          <a:p>
            <a:pPr marL="395288" indent="-395288" algn="just">
              <a:buNone/>
            </a:pPr>
            <a:r>
              <a:rPr lang="en-US" altLang="en-US" sz="1800" kern="0" dirty="0"/>
              <a:t>2- Allow parent to upload the necessary documents during registration process </a:t>
            </a:r>
            <a:r>
              <a:rPr lang="en-US" altLang="en-US" sz="1800" kern="0" dirty="0">
                <a:solidFill>
                  <a:srgbClr val="FF0000"/>
                </a:solidFill>
              </a:rPr>
              <a:t>(with elaboration)</a:t>
            </a:r>
            <a:endParaRPr lang="en-US" altLang="en-US" sz="1800" kern="0" dirty="0"/>
          </a:p>
          <a:p>
            <a:pPr marL="395288" indent="-395288" algn="just">
              <a:buFontTx/>
              <a:buNone/>
            </a:pPr>
            <a:endParaRPr lang="en-US" altLang="en-US" sz="1800" kern="0" dirty="0"/>
          </a:p>
        </p:txBody>
      </p:sp>
    </p:spTree>
    <p:extLst>
      <p:ext uri="{BB962C8B-B14F-4D97-AF65-F5344CB8AC3E}">
        <p14:creationId xmlns:p14="http://schemas.microsoft.com/office/powerpoint/2010/main" val="40923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Project Scope - Checklist</a:t>
            </a:r>
          </a:p>
        </p:txBody>
      </p:sp>
      <p:pic>
        <p:nvPicPr>
          <p:cNvPr id="14" name="Picture 13">
            <a:extLst>
              <a:ext uri="{FF2B5EF4-FFF2-40B4-BE49-F238E27FC236}">
                <a16:creationId xmlns:a16="http://schemas.microsoft.com/office/drawing/2014/main" id="{7865B0A1-EFF0-4370-BB53-B8EEEDF93224}"/>
              </a:ext>
            </a:extLst>
          </p:cNvPr>
          <p:cNvPicPr>
            <a:picLocks noChangeAspect="1"/>
          </p:cNvPicPr>
          <p:nvPr/>
        </p:nvPicPr>
        <p:blipFill>
          <a:blip r:embed="rId2"/>
          <a:stretch>
            <a:fillRect/>
          </a:stretch>
        </p:blipFill>
        <p:spPr>
          <a:xfrm>
            <a:off x="481664" y="2272300"/>
            <a:ext cx="5614336" cy="2313399"/>
          </a:xfrm>
          <a:prstGeom prst="rect">
            <a:avLst/>
          </a:prstGeom>
        </p:spPr>
      </p:pic>
      <p:sp>
        <p:nvSpPr>
          <p:cNvPr id="10" name="TextBox 9">
            <a:extLst>
              <a:ext uri="{FF2B5EF4-FFF2-40B4-BE49-F238E27FC236}">
                <a16:creationId xmlns:a16="http://schemas.microsoft.com/office/drawing/2014/main" id="{A46B6A6B-B252-40BB-963F-D26017EEBD7E}"/>
              </a:ext>
            </a:extLst>
          </p:cNvPr>
          <p:cNvSpPr txBox="1"/>
          <p:nvPr/>
        </p:nvSpPr>
        <p:spPr>
          <a:xfrm>
            <a:off x="6174278" y="4308700"/>
            <a:ext cx="4671649" cy="276999"/>
          </a:xfrm>
          <a:prstGeom prst="rect">
            <a:avLst/>
          </a:prstGeom>
          <a:noFill/>
        </p:spPr>
        <p:txBody>
          <a:bodyPr wrap="square">
            <a:spAutoFit/>
          </a:bodyPr>
          <a:lstStyle/>
          <a:p>
            <a:r>
              <a:rPr lang="en-US" sz="1200" b="0" i="0" u="sng" dirty="0">
                <a:solidFill>
                  <a:srgbClr val="333333"/>
                </a:solidFill>
                <a:effectLst/>
                <a:latin typeface="Helvetica Neue"/>
              </a:rPr>
              <a:t>possible limitations</a:t>
            </a:r>
            <a:endParaRPr lang="en-MY" sz="1200" u="sng" dirty="0"/>
          </a:p>
        </p:txBody>
      </p:sp>
      <p:sp>
        <p:nvSpPr>
          <p:cNvPr id="8" name="TextBox 7">
            <a:extLst>
              <a:ext uri="{FF2B5EF4-FFF2-40B4-BE49-F238E27FC236}">
                <a16:creationId xmlns:a16="http://schemas.microsoft.com/office/drawing/2014/main" id="{1F17B42A-670B-4D78-A8FB-EEE6D81E0392}"/>
              </a:ext>
            </a:extLst>
          </p:cNvPr>
          <p:cNvSpPr txBox="1"/>
          <p:nvPr/>
        </p:nvSpPr>
        <p:spPr>
          <a:xfrm>
            <a:off x="6096000" y="2973909"/>
            <a:ext cx="6467005" cy="276999"/>
          </a:xfrm>
          <a:prstGeom prst="rect">
            <a:avLst/>
          </a:prstGeom>
          <a:noFill/>
        </p:spPr>
        <p:txBody>
          <a:bodyPr wrap="square">
            <a:spAutoFit/>
          </a:bodyPr>
          <a:lstStyle/>
          <a:p>
            <a:r>
              <a:rPr lang="en-US" sz="1200" b="0" i="0" u="sng" dirty="0">
                <a:solidFill>
                  <a:srgbClr val="424242"/>
                </a:solidFill>
                <a:effectLst/>
                <a:latin typeface="Roboto"/>
              </a:rPr>
              <a:t>the things the project delivers to the user and those the project generates itself, respectively</a:t>
            </a:r>
            <a:endParaRPr lang="en-MY" sz="1200" u="sng" dirty="0"/>
          </a:p>
        </p:txBody>
      </p:sp>
    </p:spTree>
    <p:extLst>
      <p:ext uri="{BB962C8B-B14F-4D97-AF65-F5344CB8AC3E}">
        <p14:creationId xmlns:p14="http://schemas.microsoft.com/office/powerpoint/2010/main" val="305018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Sample Case</a:t>
            </a:r>
          </a:p>
        </p:txBody>
      </p:sp>
      <p:graphicFrame>
        <p:nvGraphicFramePr>
          <p:cNvPr id="5" name="Table 5">
            <a:extLst>
              <a:ext uri="{FF2B5EF4-FFF2-40B4-BE49-F238E27FC236}">
                <a16:creationId xmlns:a16="http://schemas.microsoft.com/office/drawing/2014/main" id="{FB0BE83B-C4B8-4CAE-8D4F-52069A5DB42A}"/>
              </a:ext>
            </a:extLst>
          </p:cNvPr>
          <p:cNvGraphicFramePr>
            <a:graphicFrameLocks noGrp="1"/>
          </p:cNvGraphicFramePr>
          <p:nvPr>
            <p:extLst>
              <p:ext uri="{D42A27DB-BD31-4B8C-83A1-F6EECF244321}">
                <p14:modId xmlns:p14="http://schemas.microsoft.com/office/powerpoint/2010/main" val="1718473616"/>
              </p:ext>
            </p:extLst>
          </p:nvPr>
        </p:nvGraphicFramePr>
        <p:xfrm>
          <a:off x="856705" y="1528990"/>
          <a:ext cx="10063843" cy="4963160"/>
        </p:xfrm>
        <a:graphic>
          <a:graphicData uri="http://schemas.openxmlformats.org/drawingml/2006/table">
            <a:tbl>
              <a:tblPr firstRow="1" bandRow="1">
                <a:tableStyleId>{21E4AEA4-8DFA-4A89-87EB-49C32662AFE0}</a:tableStyleId>
              </a:tblPr>
              <a:tblGrid>
                <a:gridCol w="2931084">
                  <a:extLst>
                    <a:ext uri="{9D8B030D-6E8A-4147-A177-3AD203B41FA5}">
                      <a16:colId xmlns:a16="http://schemas.microsoft.com/office/drawing/2014/main" val="394989091"/>
                    </a:ext>
                  </a:extLst>
                </a:gridCol>
                <a:gridCol w="7132759">
                  <a:extLst>
                    <a:ext uri="{9D8B030D-6E8A-4147-A177-3AD203B41FA5}">
                      <a16:colId xmlns:a16="http://schemas.microsoft.com/office/drawing/2014/main" val="468564450"/>
                    </a:ext>
                  </a:extLst>
                </a:gridCol>
              </a:tblGrid>
              <a:tr h="370840">
                <a:tc>
                  <a:txBody>
                    <a:bodyPr/>
                    <a:lstStyle/>
                    <a:p>
                      <a:r>
                        <a:rPr lang="en-MY" sz="1600" dirty="0"/>
                        <a:t>Components</a:t>
                      </a:r>
                    </a:p>
                  </a:txBody>
                  <a:tcPr/>
                </a:tc>
                <a:tc>
                  <a:txBody>
                    <a:bodyPr/>
                    <a:lstStyle/>
                    <a:p>
                      <a:r>
                        <a:rPr lang="en-MY" sz="1600" dirty="0"/>
                        <a:t>Details</a:t>
                      </a:r>
                    </a:p>
                  </a:txBody>
                  <a:tcPr/>
                </a:tc>
                <a:extLst>
                  <a:ext uri="{0D108BD9-81ED-4DB2-BD59-A6C34878D82A}">
                    <a16:rowId xmlns:a16="http://schemas.microsoft.com/office/drawing/2014/main" val="2103469951"/>
                  </a:ext>
                </a:extLst>
              </a:tr>
              <a:tr h="370840">
                <a:tc>
                  <a:txBody>
                    <a:bodyPr/>
                    <a:lstStyle/>
                    <a:p>
                      <a:r>
                        <a:rPr lang="en-MY" sz="1600" dirty="0"/>
                        <a:t>Project Objectives</a:t>
                      </a:r>
                    </a:p>
                  </a:txBody>
                  <a:tcPr/>
                </a:tc>
                <a:tc>
                  <a:txBody>
                    <a:bodyPr/>
                    <a:lstStyle/>
                    <a:p>
                      <a:r>
                        <a:rPr lang="en-MY" sz="1600" dirty="0"/>
                        <a:t>**Discussed in section 1 sub topic 1.3 (Objectives)</a:t>
                      </a:r>
                    </a:p>
                  </a:txBody>
                  <a:tcPr/>
                </a:tc>
                <a:extLst>
                  <a:ext uri="{0D108BD9-81ED-4DB2-BD59-A6C34878D82A}">
                    <a16:rowId xmlns:a16="http://schemas.microsoft.com/office/drawing/2014/main" val="2909901397"/>
                  </a:ext>
                </a:extLst>
              </a:tr>
              <a:tr h="370840">
                <a:tc>
                  <a:txBody>
                    <a:bodyPr/>
                    <a:lstStyle/>
                    <a:p>
                      <a:r>
                        <a:rPr lang="en-MY" sz="1600" dirty="0"/>
                        <a:t>Deliverables</a:t>
                      </a:r>
                    </a:p>
                  </a:txBody>
                  <a:tcPr/>
                </a:tc>
                <a:tc>
                  <a:txBody>
                    <a:bodyPr/>
                    <a:lstStyle/>
                    <a:p>
                      <a:pPr marL="0" indent="0" algn="just">
                        <a:buNone/>
                      </a:pPr>
                      <a:r>
                        <a:rPr lang="en-US" altLang="en-US" sz="1600" u="none" dirty="0"/>
                        <a:t>1- Product:</a:t>
                      </a:r>
                    </a:p>
                    <a:p>
                      <a:pPr marL="457200" lvl="1" indent="0" algn="just">
                        <a:buNone/>
                      </a:pPr>
                      <a:r>
                        <a:rPr lang="en-US" altLang="en-US" sz="1600" u="sng" dirty="0"/>
                        <a:t>Parents</a:t>
                      </a:r>
                      <a:r>
                        <a:rPr lang="en-US" altLang="en-US" sz="1600" dirty="0"/>
                        <a:t> </a:t>
                      </a:r>
                    </a:p>
                    <a:p>
                      <a:pPr lvl="1" algn="just">
                        <a:buFontTx/>
                        <a:buChar char="-"/>
                      </a:pPr>
                      <a:r>
                        <a:rPr lang="en-US" altLang="en-US" sz="1600" dirty="0"/>
                        <a:t>Must be able to make apply for school admission for child online</a:t>
                      </a:r>
                    </a:p>
                    <a:p>
                      <a:pPr lvl="1" algn="just">
                        <a:buFontTx/>
                        <a:buChar char="-"/>
                      </a:pPr>
                      <a:r>
                        <a:rPr lang="en-US" altLang="en-US" sz="1600" dirty="0"/>
                        <a:t>Must be able to upload all necessary document for application online</a:t>
                      </a:r>
                    </a:p>
                    <a:p>
                      <a:pPr marL="457200" lvl="1" indent="0" algn="just">
                        <a:buNone/>
                      </a:pPr>
                      <a:r>
                        <a:rPr lang="en-US" altLang="en-US" sz="1600" u="sng" dirty="0"/>
                        <a:t>Admin / Staff</a:t>
                      </a:r>
                    </a:p>
                    <a:p>
                      <a:pPr lvl="1" algn="just">
                        <a:buFontTx/>
                        <a:buChar char="-"/>
                      </a:pPr>
                      <a:r>
                        <a:rPr lang="en-US" altLang="en-US" sz="1600" dirty="0"/>
                        <a:t>Must be able to approve any online registration request</a:t>
                      </a:r>
                    </a:p>
                    <a:p>
                      <a:pPr lvl="1" algn="just">
                        <a:buFontTx/>
                        <a:buChar char="-"/>
                      </a:pPr>
                      <a:r>
                        <a:rPr lang="en-US" altLang="en-US" sz="1600" dirty="0"/>
                        <a:t>Must be able to make any registration for walk-in parents</a:t>
                      </a:r>
                    </a:p>
                    <a:p>
                      <a:pPr lvl="0" algn="just">
                        <a:buFontTx/>
                        <a:buNone/>
                      </a:pPr>
                      <a:r>
                        <a:rPr lang="en-US" altLang="en-US" sz="1600" dirty="0"/>
                        <a:t>2- User Manual</a:t>
                      </a:r>
                    </a:p>
                    <a:p>
                      <a:pPr lvl="0" algn="just">
                        <a:buFontTx/>
                        <a:buNone/>
                      </a:pPr>
                      <a:r>
                        <a:rPr lang="en-US" altLang="en-US" sz="1600" dirty="0"/>
                        <a:t>3- Instruction and installation manuals</a:t>
                      </a:r>
                      <a:endParaRPr lang="en-US" altLang="en-US" sz="1400" dirty="0"/>
                    </a:p>
                  </a:txBody>
                  <a:tcPr/>
                </a:tc>
                <a:extLst>
                  <a:ext uri="{0D108BD9-81ED-4DB2-BD59-A6C34878D82A}">
                    <a16:rowId xmlns:a16="http://schemas.microsoft.com/office/drawing/2014/main" val="1977483563"/>
                  </a:ext>
                </a:extLst>
              </a:tr>
              <a:tr h="370840">
                <a:tc>
                  <a:txBody>
                    <a:bodyPr/>
                    <a:lstStyle/>
                    <a:p>
                      <a:r>
                        <a:rPr lang="en-MY" sz="1600" dirty="0"/>
                        <a:t>Milestones</a:t>
                      </a:r>
                    </a:p>
                  </a:txBody>
                  <a:tcPr/>
                </a:tc>
                <a:tc>
                  <a:txBody>
                    <a:bodyPr/>
                    <a:lstStyle/>
                    <a:p>
                      <a:r>
                        <a:rPr lang="en-MY" sz="1600" dirty="0"/>
                        <a:t>**Discussed in section 3 sub topic 3.2 (Gantt Chart)</a:t>
                      </a:r>
                    </a:p>
                  </a:txBody>
                  <a:tcPr/>
                </a:tc>
                <a:extLst>
                  <a:ext uri="{0D108BD9-81ED-4DB2-BD59-A6C34878D82A}">
                    <a16:rowId xmlns:a16="http://schemas.microsoft.com/office/drawing/2014/main" val="2621474048"/>
                  </a:ext>
                </a:extLst>
              </a:tr>
              <a:tr h="370840">
                <a:tc>
                  <a:txBody>
                    <a:bodyPr/>
                    <a:lstStyle/>
                    <a:p>
                      <a:r>
                        <a:rPr lang="en-MY" sz="1600" dirty="0"/>
                        <a:t>Technical Requirements</a:t>
                      </a:r>
                    </a:p>
                  </a:txBody>
                  <a:tcPr/>
                </a:tc>
                <a:tc>
                  <a:txBody>
                    <a:bodyPr/>
                    <a:lstStyle/>
                    <a:p>
                      <a:r>
                        <a:rPr lang="en-MY" sz="1600" dirty="0"/>
                        <a:t>Local server (</a:t>
                      </a:r>
                      <a:r>
                        <a:rPr lang="en-MY" sz="1600" dirty="0" err="1"/>
                        <a:t>Appserv</a:t>
                      </a:r>
                      <a:r>
                        <a:rPr lang="en-MY" sz="1600" dirty="0"/>
                        <a:t>), Database(SQL Server), etc</a:t>
                      </a:r>
                    </a:p>
                  </a:txBody>
                  <a:tcPr/>
                </a:tc>
                <a:extLst>
                  <a:ext uri="{0D108BD9-81ED-4DB2-BD59-A6C34878D82A}">
                    <a16:rowId xmlns:a16="http://schemas.microsoft.com/office/drawing/2014/main" val="4167068582"/>
                  </a:ext>
                </a:extLst>
              </a:tr>
              <a:tr h="370840">
                <a:tc>
                  <a:txBody>
                    <a:bodyPr/>
                    <a:lstStyle/>
                    <a:p>
                      <a:r>
                        <a:rPr lang="en-MY" sz="1600" dirty="0"/>
                        <a:t>Limits / Constraints</a:t>
                      </a:r>
                    </a:p>
                  </a:txBody>
                  <a:tcPr/>
                </a:tc>
                <a:tc>
                  <a:txBody>
                    <a:bodyPr/>
                    <a:lstStyle/>
                    <a:p>
                      <a:r>
                        <a:rPr lang="en-MY" sz="1600" dirty="0"/>
                        <a:t>**Cover in section 5 sub topic 5.2 (Limitation)</a:t>
                      </a:r>
                    </a:p>
                  </a:txBody>
                  <a:tcPr/>
                </a:tc>
                <a:extLst>
                  <a:ext uri="{0D108BD9-81ED-4DB2-BD59-A6C34878D82A}">
                    <a16:rowId xmlns:a16="http://schemas.microsoft.com/office/drawing/2014/main" val="2690907205"/>
                  </a:ext>
                </a:extLst>
              </a:tr>
              <a:tr h="370840">
                <a:tc>
                  <a:txBody>
                    <a:bodyPr/>
                    <a:lstStyle/>
                    <a:p>
                      <a:r>
                        <a:rPr lang="en-MY" sz="1600" dirty="0"/>
                        <a:t>Necessary Changes</a:t>
                      </a:r>
                    </a:p>
                  </a:txBody>
                  <a:tcPr/>
                </a:tc>
                <a:tc>
                  <a:txBody>
                    <a:bodyPr/>
                    <a:lstStyle/>
                    <a:p>
                      <a:r>
                        <a:rPr lang="en-MY" sz="1600" dirty="0"/>
                        <a:t>Product:</a:t>
                      </a:r>
                    </a:p>
                    <a:p>
                      <a:pPr lvl="1"/>
                      <a:r>
                        <a:rPr lang="en-MY" sz="1600" dirty="0"/>
                        <a:t>Parents</a:t>
                      </a:r>
                    </a:p>
                    <a:p>
                      <a:pPr lvl="1"/>
                      <a:r>
                        <a:rPr lang="en-MY" sz="1600" dirty="0"/>
                        <a:t>-Possibility to add able to update the registration before approval</a:t>
                      </a:r>
                    </a:p>
                  </a:txBody>
                  <a:tcPr/>
                </a:tc>
                <a:extLst>
                  <a:ext uri="{0D108BD9-81ED-4DB2-BD59-A6C34878D82A}">
                    <a16:rowId xmlns:a16="http://schemas.microsoft.com/office/drawing/2014/main" val="3910121561"/>
                  </a:ext>
                </a:extLst>
              </a:tr>
            </a:tbl>
          </a:graphicData>
        </a:graphic>
      </p:graphicFrame>
    </p:spTree>
    <p:extLst>
      <p:ext uri="{BB962C8B-B14F-4D97-AF65-F5344CB8AC3E}">
        <p14:creationId xmlns:p14="http://schemas.microsoft.com/office/powerpoint/2010/main" val="385824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Britannic Bold" panose="020B0903060703020204" pitchFamily="34" charset="0"/>
              </a:rPr>
              <a:t>System Hierarchy Diagram</a:t>
            </a:r>
          </a:p>
        </p:txBody>
      </p:sp>
      <p:sp>
        <p:nvSpPr>
          <p:cNvPr id="3" name="Content Placeholder 2"/>
          <p:cNvSpPr>
            <a:spLocks noGrp="1"/>
          </p:cNvSpPr>
          <p:nvPr>
            <p:ph idx="1"/>
          </p:nvPr>
        </p:nvSpPr>
        <p:spPr>
          <a:xfrm>
            <a:off x="649817" y="1697038"/>
            <a:ext cx="10972800" cy="3762066"/>
          </a:xfrm>
        </p:spPr>
        <p:txBody>
          <a:bodyPr/>
          <a:lstStyle/>
          <a:p>
            <a:r>
              <a:rPr lang="en-US" sz="2000" dirty="0"/>
              <a:t>It's used to define the elementary functions and how functions are related to one another. </a:t>
            </a:r>
          </a:p>
          <a:p>
            <a:r>
              <a:rPr lang="en-US" sz="2000" dirty="0"/>
              <a:t>Map out a functional hierarchy structure of a system - Horizontally or Vertically</a:t>
            </a:r>
          </a:p>
          <a:p>
            <a:endParaRPr lang="en-GB" sz="2000" dirty="0"/>
          </a:p>
          <a:p>
            <a:pPr marL="0" indent="0" algn="just">
              <a:buNone/>
            </a:pPr>
            <a:endParaRPr lang="en-US" altLang="en-US" sz="2000" dirty="0"/>
          </a:p>
        </p:txBody>
      </p:sp>
    </p:spTree>
    <p:extLst>
      <p:ext uri="{BB962C8B-B14F-4D97-AF65-F5344CB8AC3E}">
        <p14:creationId xmlns:p14="http://schemas.microsoft.com/office/powerpoint/2010/main" val="298954205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APUtemplate-Level_1 (7)</Template>
  <TotalTime>250</TotalTime>
  <Pages>11</Pages>
  <Words>830</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Britannic Bold</vt:lpstr>
      <vt:lpstr>Calibri</vt:lpstr>
      <vt:lpstr>Calibri Light</vt:lpstr>
      <vt:lpstr>Helvetica Neue</vt:lpstr>
      <vt:lpstr>Roboto</vt:lpstr>
      <vt:lpstr>Wingdings</vt:lpstr>
      <vt:lpstr>UCTI-Template-foundation-level</vt:lpstr>
      <vt:lpstr>Custom Design</vt:lpstr>
      <vt:lpstr>Software Development Project AAPP006-4-2-SDP (VD1)</vt:lpstr>
      <vt:lpstr>Problem Statement</vt:lpstr>
      <vt:lpstr>Objective</vt:lpstr>
      <vt:lpstr>Propose Solution</vt:lpstr>
      <vt:lpstr>Project Scope</vt:lpstr>
      <vt:lpstr>Sample Case</vt:lpstr>
      <vt:lpstr>Project Scope - Checklist</vt:lpstr>
      <vt:lpstr>Sample Case</vt:lpstr>
      <vt:lpstr>System Hierarchy Diagram</vt:lpstr>
      <vt:lpstr>Vertical Hierarchy Diagram</vt:lpstr>
      <vt:lpstr>Horizontal Hierarchy Diagram</vt:lpstr>
      <vt:lpstr>All Users - Hierarchy Diagram</vt:lpstr>
      <vt:lpstr>A User Modules - Hierarchy Diagram</vt:lpstr>
      <vt:lpstr>Gantt Chart</vt:lpstr>
      <vt:lpstr>Gantt Chart</vt:lpstr>
      <vt:lpstr>Gantt Chart</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Dewi Octaviani</cp:lastModifiedBy>
  <cp:revision>192</cp:revision>
  <cp:lastPrinted>1995-11-02T09:23:42Z</cp:lastPrinted>
  <dcterms:created xsi:type="dcterms:W3CDTF">2017-10-17T07:27:09Z</dcterms:created>
  <dcterms:modified xsi:type="dcterms:W3CDTF">2022-05-30T07:30:17Z</dcterms:modified>
</cp:coreProperties>
</file>