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81" r:id="rId10"/>
    <p:sldId id="282" r:id="rId11"/>
    <p:sldId id="283" r:id="rId12"/>
    <p:sldId id="284" r:id="rId13"/>
    <p:sldId id="285" r:id="rId14"/>
    <p:sldId id="286" r:id="rId15"/>
    <p:sldId id="280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61" r:id="rId30"/>
    <p:sldId id="262" r:id="rId31"/>
    <p:sldId id="263" r:id="rId3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 varScale="1">
        <p:scale>
          <a:sx n="63" d="100"/>
          <a:sy n="63" d="100"/>
        </p:scale>
        <p:origin x="1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F74B1C82-BE4B-4C0A-89F4-0AB6BEEC9A4D}"/>
    <pc:docChg chg="undo custSel modSld">
      <pc:chgData name="Dr. Dewi Octaviani" userId="b13860d7-3077-45d3-9be2-c1aa2c085ab3" providerId="ADAL" clId="{F74B1C82-BE4B-4C0A-89F4-0AB6BEEC9A4D}" dt="2022-06-13T03:09:08.506" v="255" actId="404"/>
      <pc:docMkLst>
        <pc:docMk/>
      </pc:docMkLst>
      <pc:sldChg chg="modSp mod">
        <pc:chgData name="Dr. Dewi Octaviani" userId="b13860d7-3077-45d3-9be2-c1aa2c085ab3" providerId="ADAL" clId="{F74B1C82-BE4B-4C0A-89F4-0AB6BEEC9A4D}" dt="2022-06-13T02:59:49.160" v="5" actId="1076"/>
        <pc:sldMkLst>
          <pc:docMk/>
          <pc:sldMk cId="676725200" sldId="256"/>
        </pc:sldMkLst>
        <pc:spChg chg="mod">
          <ac:chgData name="Dr. Dewi Octaviani" userId="b13860d7-3077-45d3-9be2-c1aa2c085ab3" providerId="ADAL" clId="{F74B1C82-BE4B-4C0A-89F4-0AB6BEEC9A4D}" dt="2022-06-13T02:59:49.160" v="5" actId="1076"/>
          <ac:spMkLst>
            <pc:docMk/>
            <pc:sldMk cId="676725200" sldId="256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2:59:54.770" v="7" actId="12"/>
        <pc:sldMkLst>
          <pc:docMk/>
          <pc:sldMk cId="486112475" sldId="257"/>
        </pc:sldMkLst>
        <pc:spChg chg="mod">
          <ac:chgData name="Dr. Dewi Octaviani" userId="b13860d7-3077-45d3-9be2-c1aa2c085ab3" providerId="ADAL" clId="{F74B1C82-BE4B-4C0A-89F4-0AB6BEEC9A4D}" dt="2022-06-13T02:59:54.770" v="7" actId="12"/>
          <ac:spMkLst>
            <pc:docMk/>
            <pc:sldMk cId="486112475" sldId="257"/>
            <ac:spMk id="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2:59:51.590" v="6" actId="115"/>
          <ac:spMkLst>
            <pc:docMk/>
            <pc:sldMk cId="486112475" sldId="257"/>
            <ac:spMk id="6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0:07.918" v="14" actId="20577"/>
        <pc:sldMkLst>
          <pc:docMk/>
          <pc:sldMk cId="1040875297" sldId="258"/>
        </pc:sldMkLst>
        <pc:spChg chg="mod">
          <ac:chgData name="Dr. Dewi Octaviani" userId="b13860d7-3077-45d3-9be2-c1aa2c085ab3" providerId="ADAL" clId="{F74B1C82-BE4B-4C0A-89F4-0AB6BEEC9A4D}" dt="2022-06-13T03:00:07.918" v="14" actId="20577"/>
          <ac:spMkLst>
            <pc:docMk/>
            <pc:sldMk cId="1040875297" sldId="258"/>
            <ac:spMk id="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2:59:58.230" v="8" actId="115"/>
          <ac:spMkLst>
            <pc:docMk/>
            <pc:sldMk cId="1040875297" sldId="258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0:19.165" v="18" actId="113"/>
        <pc:sldMkLst>
          <pc:docMk/>
          <pc:sldMk cId="2086429698" sldId="259"/>
        </pc:sldMkLst>
        <pc:spChg chg="mod">
          <ac:chgData name="Dr. Dewi Octaviani" userId="b13860d7-3077-45d3-9be2-c1aa2c085ab3" providerId="ADAL" clId="{F74B1C82-BE4B-4C0A-89F4-0AB6BEEC9A4D}" dt="2022-06-13T03:00:14.444" v="16" actId="404"/>
          <ac:spMkLst>
            <pc:docMk/>
            <pc:sldMk cId="2086429698" sldId="259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0:19.165" v="18" actId="113"/>
          <ac:spMkLst>
            <pc:docMk/>
            <pc:sldMk cId="2086429698" sldId="259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0:26.271" v="20" actId="404"/>
        <pc:sldMkLst>
          <pc:docMk/>
          <pc:sldMk cId="4193422346" sldId="260"/>
        </pc:sldMkLst>
        <pc:spChg chg="mod">
          <ac:chgData name="Dr. Dewi Octaviani" userId="b13860d7-3077-45d3-9be2-c1aa2c085ab3" providerId="ADAL" clId="{F74B1C82-BE4B-4C0A-89F4-0AB6BEEC9A4D}" dt="2022-06-13T03:00:26.271" v="20" actId="404"/>
          <ac:spMkLst>
            <pc:docMk/>
            <pc:sldMk cId="4193422346" sldId="260"/>
            <ac:spMk id="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0:24.132" v="19" actId="115"/>
          <ac:spMkLst>
            <pc:docMk/>
            <pc:sldMk cId="4193422346" sldId="260"/>
            <ac:spMk id="5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8:56.239" v="249" actId="12"/>
        <pc:sldMkLst>
          <pc:docMk/>
          <pc:sldMk cId="2884662551" sldId="261"/>
        </pc:sldMkLst>
        <pc:spChg chg="mod">
          <ac:chgData name="Dr. Dewi Octaviani" userId="b13860d7-3077-45d3-9be2-c1aa2c085ab3" providerId="ADAL" clId="{F74B1C82-BE4B-4C0A-89F4-0AB6BEEC9A4D}" dt="2022-06-13T03:08:50.885" v="247" actId="404"/>
          <ac:spMkLst>
            <pc:docMk/>
            <pc:sldMk cId="2884662551" sldId="261"/>
            <ac:spMk id="5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56.239" v="249" actId="12"/>
          <ac:spMkLst>
            <pc:docMk/>
            <pc:sldMk cId="2884662551" sldId="261"/>
            <ac:spMk id="25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9:05.359" v="253" actId="1076"/>
        <pc:sldMkLst>
          <pc:docMk/>
          <pc:sldMk cId="3482263160" sldId="262"/>
        </pc:sldMkLst>
        <pc:spChg chg="mod">
          <ac:chgData name="Dr. Dewi Octaviani" userId="b13860d7-3077-45d3-9be2-c1aa2c085ab3" providerId="ADAL" clId="{F74B1C82-BE4B-4C0A-89F4-0AB6BEEC9A4D}" dt="2022-06-13T03:09:02.646" v="252" actId="12"/>
          <ac:spMkLst>
            <pc:docMk/>
            <pc:sldMk cId="3482263160" sldId="262"/>
            <ac:spMk id="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9:05.359" v="253" actId="1076"/>
          <ac:spMkLst>
            <pc:docMk/>
            <pc:sldMk cId="3482263160" sldId="262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9:08.506" v="255" actId="404"/>
        <pc:sldMkLst>
          <pc:docMk/>
          <pc:sldMk cId="1578069695" sldId="263"/>
        </pc:sldMkLst>
        <pc:spChg chg="mod">
          <ac:chgData name="Dr. Dewi Octaviani" userId="b13860d7-3077-45d3-9be2-c1aa2c085ab3" providerId="ADAL" clId="{F74B1C82-BE4B-4C0A-89F4-0AB6BEEC9A4D}" dt="2022-06-13T03:09:08.506" v="255" actId="404"/>
          <ac:spMkLst>
            <pc:docMk/>
            <pc:sldMk cId="1578069695" sldId="263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0:32.433" v="22" actId="113"/>
        <pc:sldMkLst>
          <pc:docMk/>
          <pc:sldMk cId="94891491" sldId="265"/>
        </pc:sldMkLst>
        <pc:spChg chg="mod">
          <ac:chgData name="Dr. Dewi Octaviani" userId="b13860d7-3077-45d3-9be2-c1aa2c085ab3" providerId="ADAL" clId="{F74B1C82-BE4B-4C0A-89F4-0AB6BEEC9A4D}" dt="2022-06-13T03:00:32.433" v="22" actId="113"/>
          <ac:spMkLst>
            <pc:docMk/>
            <pc:sldMk cId="94891491" sldId="265"/>
            <ac:spMk id="2" creationId="{00000000-0000-0000-0000-000000000000}"/>
          </ac:spMkLst>
        </pc:spChg>
        <pc:picChg chg="mod">
          <ac:chgData name="Dr. Dewi Octaviani" userId="b13860d7-3077-45d3-9be2-c1aa2c085ab3" providerId="ADAL" clId="{F74B1C82-BE4B-4C0A-89F4-0AB6BEEC9A4D}" dt="2022-06-13T03:00:30.089" v="21" actId="1076"/>
          <ac:picMkLst>
            <pc:docMk/>
            <pc:sldMk cId="94891491" sldId="265"/>
            <ac:picMk id="12" creationId="{00000000-0000-0000-0000-000000000000}"/>
          </ac:picMkLst>
        </pc:picChg>
      </pc:sldChg>
      <pc:sldChg chg="modSp mod">
        <pc:chgData name="Dr. Dewi Octaviani" userId="b13860d7-3077-45d3-9be2-c1aa2c085ab3" providerId="ADAL" clId="{F74B1C82-BE4B-4C0A-89F4-0AB6BEEC9A4D}" dt="2022-06-13T03:01:04.535" v="68" actId="20577"/>
        <pc:sldMkLst>
          <pc:docMk/>
          <pc:sldMk cId="3316567043" sldId="266"/>
        </pc:sldMkLst>
        <pc:spChg chg="mod">
          <ac:chgData name="Dr. Dewi Octaviani" userId="b13860d7-3077-45d3-9be2-c1aa2c085ab3" providerId="ADAL" clId="{F74B1C82-BE4B-4C0A-89F4-0AB6BEEC9A4D}" dt="2022-06-13T03:00:36.651" v="23" actId="113"/>
          <ac:spMkLst>
            <pc:docMk/>
            <pc:sldMk cId="3316567043" sldId="266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1:04.535" v="68" actId="20577"/>
          <ac:spMkLst>
            <pc:docMk/>
            <pc:sldMk cId="3316567043" sldId="266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1:14.370" v="70" actId="12"/>
        <pc:sldMkLst>
          <pc:docMk/>
          <pc:sldMk cId="2948732452" sldId="267"/>
        </pc:sldMkLst>
        <pc:spChg chg="mod">
          <ac:chgData name="Dr. Dewi Octaviani" userId="b13860d7-3077-45d3-9be2-c1aa2c085ab3" providerId="ADAL" clId="{F74B1C82-BE4B-4C0A-89F4-0AB6BEEC9A4D}" dt="2022-06-13T03:01:10.378" v="69" actId="113"/>
          <ac:spMkLst>
            <pc:docMk/>
            <pc:sldMk cId="2948732452" sldId="267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1:14.370" v="70" actId="12"/>
          <ac:spMkLst>
            <pc:docMk/>
            <pc:sldMk cId="2948732452" sldId="267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2:25.808" v="94" actId="113"/>
        <pc:sldMkLst>
          <pc:docMk/>
          <pc:sldMk cId="3986978621" sldId="280"/>
        </pc:sldMkLst>
        <pc:spChg chg="mod">
          <ac:chgData name="Dr. Dewi Octaviani" userId="b13860d7-3077-45d3-9be2-c1aa2c085ab3" providerId="ADAL" clId="{F74B1C82-BE4B-4C0A-89F4-0AB6BEEC9A4D}" dt="2022-06-13T03:02:25.808" v="94" actId="113"/>
          <ac:spMkLst>
            <pc:docMk/>
            <pc:sldMk cId="3986978621" sldId="280"/>
            <ac:spMk id="2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1:23.297" v="72" actId="12"/>
        <pc:sldMkLst>
          <pc:docMk/>
          <pc:sldMk cId="655940284" sldId="281"/>
        </pc:sldMkLst>
        <pc:spChg chg="mod">
          <ac:chgData name="Dr. Dewi Octaviani" userId="b13860d7-3077-45d3-9be2-c1aa2c085ab3" providerId="ADAL" clId="{F74B1C82-BE4B-4C0A-89F4-0AB6BEEC9A4D}" dt="2022-06-13T03:01:20.110" v="71" actId="113"/>
          <ac:spMkLst>
            <pc:docMk/>
            <pc:sldMk cId="655940284" sldId="281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1:23.297" v="72" actId="12"/>
          <ac:spMkLst>
            <pc:docMk/>
            <pc:sldMk cId="655940284" sldId="281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1:45.185" v="79" actId="113"/>
        <pc:sldMkLst>
          <pc:docMk/>
          <pc:sldMk cId="150316854" sldId="282"/>
        </pc:sldMkLst>
        <pc:spChg chg="mod">
          <ac:chgData name="Dr. Dewi Octaviani" userId="b13860d7-3077-45d3-9be2-c1aa2c085ab3" providerId="ADAL" clId="{F74B1C82-BE4B-4C0A-89F4-0AB6BEEC9A4D}" dt="2022-06-13T03:01:45.185" v="79" actId="113"/>
          <ac:spMkLst>
            <pc:docMk/>
            <pc:sldMk cId="150316854" sldId="282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1:35.823" v="77" actId="20577"/>
          <ac:spMkLst>
            <pc:docMk/>
            <pc:sldMk cId="150316854" sldId="282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1:49.067" v="81" actId="113"/>
        <pc:sldMkLst>
          <pc:docMk/>
          <pc:sldMk cId="1766786535" sldId="283"/>
        </pc:sldMkLst>
        <pc:spChg chg="mod">
          <ac:chgData name="Dr. Dewi Octaviani" userId="b13860d7-3077-45d3-9be2-c1aa2c085ab3" providerId="ADAL" clId="{F74B1C82-BE4B-4C0A-89F4-0AB6BEEC9A4D}" dt="2022-06-13T03:01:49.067" v="81" actId="113"/>
          <ac:spMkLst>
            <pc:docMk/>
            <pc:sldMk cId="1766786535" sldId="283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2:01.305" v="88" actId="20577"/>
        <pc:sldMkLst>
          <pc:docMk/>
          <pc:sldMk cId="1501210615" sldId="284"/>
        </pc:sldMkLst>
        <pc:spChg chg="mod">
          <ac:chgData name="Dr. Dewi Octaviani" userId="b13860d7-3077-45d3-9be2-c1aa2c085ab3" providerId="ADAL" clId="{F74B1C82-BE4B-4C0A-89F4-0AB6BEEC9A4D}" dt="2022-06-13T03:01:53.824" v="83" actId="113"/>
          <ac:spMkLst>
            <pc:docMk/>
            <pc:sldMk cId="1501210615" sldId="284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2:01.305" v="88" actId="20577"/>
          <ac:spMkLst>
            <pc:docMk/>
            <pc:sldMk cId="1501210615" sldId="284"/>
            <ac:spMk id="6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2:12.182" v="91" actId="12"/>
        <pc:sldMkLst>
          <pc:docMk/>
          <pc:sldMk cId="2537296545" sldId="285"/>
        </pc:sldMkLst>
        <pc:spChg chg="mod">
          <ac:chgData name="Dr. Dewi Octaviani" userId="b13860d7-3077-45d3-9be2-c1aa2c085ab3" providerId="ADAL" clId="{F74B1C82-BE4B-4C0A-89F4-0AB6BEEC9A4D}" dt="2022-06-13T03:02:09.007" v="90" actId="113"/>
          <ac:spMkLst>
            <pc:docMk/>
            <pc:sldMk cId="2537296545" sldId="285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2:12.182" v="91" actId="12"/>
          <ac:spMkLst>
            <pc:docMk/>
            <pc:sldMk cId="2537296545" sldId="285"/>
            <ac:spMk id="9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2:19.382" v="93" actId="113"/>
        <pc:sldMkLst>
          <pc:docMk/>
          <pc:sldMk cId="3832002615" sldId="286"/>
        </pc:sldMkLst>
        <pc:spChg chg="mod">
          <ac:chgData name="Dr. Dewi Octaviani" userId="b13860d7-3077-45d3-9be2-c1aa2c085ab3" providerId="ADAL" clId="{F74B1C82-BE4B-4C0A-89F4-0AB6BEEC9A4D}" dt="2022-06-13T03:02:19.382" v="93" actId="113"/>
          <ac:spMkLst>
            <pc:docMk/>
            <pc:sldMk cId="3832002615" sldId="286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3:02.320" v="107" actId="20577"/>
        <pc:sldMkLst>
          <pc:docMk/>
          <pc:sldMk cId="1347822771" sldId="287"/>
        </pc:sldMkLst>
        <pc:spChg chg="mod">
          <ac:chgData name="Dr. Dewi Octaviani" userId="b13860d7-3077-45d3-9be2-c1aa2c085ab3" providerId="ADAL" clId="{F74B1C82-BE4B-4C0A-89F4-0AB6BEEC9A4D}" dt="2022-06-13T03:02:53.701" v="96" actId="113"/>
          <ac:spMkLst>
            <pc:docMk/>
            <pc:sldMk cId="1347822771" sldId="287"/>
            <ac:spMk id="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3:02.320" v="107" actId="20577"/>
          <ac:spMkLst>
            <pc:docMk/>
            <pc:sldMk cId="1347822771" sldId="287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3:57.067" v="117" actId="20577"/>
        <pc:sldMkLst>
          <pc:docMk/>
          <pc:sldMk cId="250187496" sldId="290"/>
        </pc:sldMkLst>
        <pc:spChg chg="mod">
          <ac:chgData name="Dr. Dewi Octaviani" userId="b13860d7-3077-45d3-9be2-c1aa2c085ab3" providerId="ADAL" clId="{F74B1C82-BE4B-4C0A-89F4-0AB6BEEC9A4D}" dt="2022-06-13T03:03:57.067" v="117" actId="20577"/>
          <ac:spMkLst>
            <pc:docMk/>
            <pc:sldMk cId="250187496" sldId="290"/>
            <ac:spMk id="7172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4:29.341" v="134" actId="12"/>
        <pc:sldMkLst>
          <pc:docMk/>
          <pc:sldMk cId="2867850529" sldId="291"/>
        </pc:sldMkLst>
        <pc:spChg chg="mod">
          <ac:chgData name="Dr. Dewi Octaviani" userId="b13860d7-3077-45d3-9be2-c1aa2c085ab3" providerId="ADAL" clId="{F74B1C82-BE4B-4C0A-89F4-0AB6BEEC9A4D}" dt="2022-06-13T03:04:29.341" v="134" actId="12"/>
          <ac:spMkLst>
            <pc:docMk/>
            <pc:sldMk cId="2867850529" sldId="291"/>
            <ac:spMk id="10244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4:42.258" v="137" actId="12"/>
        <pc:sldMkLst>
          <pc:docMk/>
          <pc:sldMk cId="1093272675" sldId="292"/>
        </pc:sldMkLst>
        <pc:spChg chg="mod">
          <ac:chgData name="Dr. Dewi Octaviani" userId="b13860d7-3077-45d3-9be2-c1aa2c085ab3" providerId="ADAL" clId="{F74B1C82-BE4B-4C0A-89F4-0AB6BEEC9A4D}" dt="2022-06-13T03:04:39.851" v="136" actId="404"/>
          <ac:spMkLst>
            <pc:docMk/>
            <pc:sldMk cId="1093272675" sldId="292"/>
            <ac:spMk id="11267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4:42.258" v="137" actId="12"/>
          <ac:spMkLst>
            <pc:docMk/>
            <pc:sldMk cId="1093272675" sldId="292"/>
            <ac:spMk id="115716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5:00.851" v="139" actId="404"/>
        <pc:sldMkLst>
          <pc:docMk/>
          <pc:sldMk cId="3478728247" sldId="293"/>
        </pc:sldMkLst>
        <pc:spChg chg="mod">
          <ac:chgData name="Dr. Dewi Octaviani" userId="b13860d7-3077-45d3-9be2-c1aa2c085ab3" providerId="ADAL" clId="{F74B1C82-BE4B-4C0A-89F4-0AB6BEEC9A4D}" dt="2022-06-13T03:05:00.851" v="139" actId="404"/>
          <ac:spMkLst>
            <pc:docMk/>
            <pc:sldMk cId="3478728247" sldId="293"/>
            <ac:spMk id="12292" creationId="{00000000-0000-0000-0000-000000000000}"/>
          </ac:spMkLst>
        </pc:spChg>
      </pc:sldChg>
      <pc:sldChg chg="modSp modAnim">
        <pc:chgData name="Dr. Dewi Octaviani" userId="b13860d7-3077-45d3-9be2-c1aa2c085ab3" providerId="ADAL" clId="{F74B1C82-BE4B-4C0A-89F4-0AB6BEEC9A4D}" dt="2022-06-13T03:06:12.284" v="200" actId="1076"/>
        <pc:sldMkLst>
          <pc:docMk/>
          <pc:sldMk cId="1350147694" sldId="295"/>
        </pc:sldMkLst>
        <pc:spChg chg="mod">
          <ac:chgData name="Dr. Dewi Octaviani" userId="b13860d7-3077-45d3-9be2-c1aa2c085ab3" providerId="ADAL" clId="{F74B1C82-BE4B-4C0A-89F4-0AB6BEEC9A4D}" dt="2022-06-13T03:06:12.284" v="200" actId="1076"/>
          <ac:spMkLst>
            <pc:docMk/>
            <pc:sldMk cId="1350147694" sldId="295"/>
            <ac:spMk id="13315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18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4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5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6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7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8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29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30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31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3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3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5.770" v="196" actId="1076"/>
          <ac:spMkLst>
            <pc:docMk/>
            <pc:sldMk cId="1350147694" sldId="295"/>
            <ac:spMk id="13334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6:01.208" v="195" actId="20577"/>
          <ac:spMkLst>
            <pc:docMk/>
            <pc:sldMk cId="1350147694" sldId="295"/>
            <ac:spMk id="117783" creationId="{00000000-0000-0000-0000-000000000000}"/>
          </ac:spMkLst>
        </pc:spChg>
        <pc:grpChg chg="mod">
          <ac:chgData name="Dr. Dewi Octaviani" userId="b13860d7-3077-45d3-9be2-c1aa2c085ab3" providerId="ADAL" clId="{F74B1C82-BE4B-4C0A-89F4-0AB6BEEC9A4D}" dt="2022-06-13T03:06:05.770" v="196" actId="1076"/>
          <ac:grpSpMkLst>
            <pc:docMk/>
            <pc:sldMk cId="1350147694" sldId="295"/>
            <ac:grpSpMk id="2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6:05.770" v="196" actId="1076"/>
          <ac:grpSpMkLst>
            <pc:docMk/>
            <pc:sldMk cId="1350147694" sldId="295"/>
            <ac:grpSpMk id="13319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6:05.770" v="196" actId="1076"/>
          <ac:grpSpMkLst>
            <pc:docMk/>
            <pc:sldMk cId="1350147694" sldId="295"/>
            <ac:grpSpMk id="13320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6:05.770" v="196" actId="1076"/>
          <ac:grpSpMkLst>
            <pc:docMk/>
            <pc:sldMk cId="1350147694" sldId="295"/>
            <ac:grpSpMk id="13321" creationId="{00000000-0000-0000-0000-000000000000}"/>
          </ac:grpSpMkLst>
        </pc:grpChg>
      </pc:sldChg>
      <pc:sldChg chg="modSp">
        <pc:chgData name="Dr. Dewi Octaviani" userId="b13860d7-3077-45d3-9be2-c1aa2c085ab3" providerId="ADAL" clId="{F74B1C82-BE4B-4C0A-89F4-0AB6BEEC9A4D}" dt="2022-06-13T03:06:15.790" v="202" actId="404"/>
        <pc:sldMkLst>
          <pc:docMk/>
          <pc:sldMk cId="2833014131" sldId="296"/>
        </pc:sldMkLst>
        <pc:spChg chg="mod">
          <ac:chgData name="Dr. Dewi Octaviani" userId="b13860d7-3077-45d3-9be2-c1aa2c085ab3" providerId="ADAL" clId="{F74B1C82-BE4B-4C0A-89F4-0AB6BEEC9A4D}" dt="2022-06-13T03:06:15.790" v="202" actId="404"/>
          <ac:spMkLst>
            <pc:docMk/>
            <pc:sldMk cId="2833014131" sldId="296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7:17.012" v="217" actId="20577"/>
        <pc:sldMkLst>
          <pc:docMk/>
          <pc:sldMk cId="2593155054" sldId="297"/>
        </pc:sldMkLst>
        <pc:spChg chg="mod">
          <ac:chgData name="Dr. Dewi Octaviani" userId="b13860d7-3077-45d3-9be2-c1aa2c085ab3" providerId="ADAL" clId="{F74B1C82-BE4B-4C0A-89F4-0AB6BEEC9A4D}" dt="2022-06-13T03:06:50.652" v="203" actId="404"/>
          <ac:spMkLst>
            <pc:docMk/>
            <pc:sldMk cId="2593155054" sldId="297"/>
            <ac:spMk id="14339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7:17.012" v="217" actId="20577"/>
          <ac:spMkLst>
            <pc:docMk/>
            <pc:sldMk cId="2593155054" sldId="297"/>
            <ac:spMk id="14340" creationId="{00000000-0000-0000-0000-000000000000}"/>
          </ac:spMkLst>
        </pc:spChg>
      </pc:sldChg>
      <pc:sldChg chg="modSp">
        <pc:chgData name="Dr. Dewi Octaviani" userId="b13860d7-3077-45d3-9be2-c1aa2c085ab3" providerId="ADAL" clId="{F74B1C82-BE4B-4C0A-89F4-0AB6BEEC9A4D}" dt="2022-06-13T03:07:45.009" v="228" actId="20577"/>
        <pc:sldMkLst>
          <pc:docMk/>
          <pc:sldMk cId="3647496085" sldId="298"/>
        </pc:sldMkLst>
        <pc:spChg chg="mod">
          <ac:chgData name="Dr. Dewi Octaviani" userId="b13860d7-3077-45d3-9be2-c1aa2c085ab3" providerId="ADAL" clId="{F74B1C82-BE4B-4C0A-89F4-0AB6BEEC9A4D}" dt="2022-06-13T03:07:27.510" v="223" actId="404"/>
          <ac:spMkLst>
            <pc:docMk/>
            <pc:sldMk cId="3647496085" sldId="298"/>
            <ac:spMk id="1536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7:45.009" v="228" actId="20577"/>
          <ac:spMkLst>
            <pc:docMk/>
            <pc:sldMk cId="3647496085" sldId="298"/>
            <ac:spMk id="119812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8:08.166" v="237" actId="20577"/>
        <pc:sldMkLst>
          <pc:docMk/>
          <pc:sldMk cId="2041869953" sldId="299"/>
        </pc:sldMkLst>
        <pc:spChg chg="mod">
          <ac:chgData name="Dr. Dewi Octaviani" userId="b13860d7-3077-45d3-9be2-c1aa2c085ab3" providerId="ADAL" clId="{F74B1C82-BE4B-4C0A-89F4-0AB6BEEC9A4D}" dt="2022-06-13T03:07:54.934" v="229" actId="404"/>
          <ac:spMkLst>
            <pc:docMk/>
            <pc:sldMk cId="2041869953" sldId="299"/>
            <ac:spMk id="16387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08.166" v="237" actId="20577"/>
          <ac:spMkLst>
            <pc:docMk/>
            <pc:sldMk cId="2041869953" sldId="299"/>
            <ac:spMk id="16388" creationId="{00000000-0000-0000-0000-000000000000}"/>
          </ac:spMkLst>
        </pc:spChg>
      </pc:sldChg>
      <pc:sldChg chg="modSp mod">
        <pc:chgData name="Dr. Dewi Octaviani" userId="b13860d7-3077-45d3-9be2-c1aa2c085ab3" providerId="ADAL" clId="{F74B1C82-BE4B-4C0A-89F4-0AB6BEEC9A4D}" dt="2022-06-13T03:08:39.395" v="245" actId="1076"/>
        <pc:sldMkLst>
          <pc:docMk/>
          <pc:sldMk cId="1291926093" sldId="300"/>
        </pc:sldMkLst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14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18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19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0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1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2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3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4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5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6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7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8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29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39.395" v="245" actId="1076"/>
          <ac:spMkLst>
            <pc:docMk/>
            <pc:sldMk cId="1291926093" sldId="300"/>
            <ac:spMk id="17430" creationId="{00000000-0000-0000-0000-000000000000}"/>
          </ac:spMkLst>
        </pc:spChg>
        <pc:spChg chg="mod">
          <ac:chgData name="Dr. Dewi Octaviani" userId="b13860d7-3077-45d3-9be2-c1aa2c085ab3" providerId="ADAL" clId="{F74B1C82-BE4B-4C0A-89F4-0AB6BEEC9A4D}" dt="2022-06-13T03:08:26.441" v="243" actId="20577"/>
          <ac:spMkLst>
            <pc:docMk/>
            <pc:sldMk cId="1291926093" sldId="300"/>
            <ac:spMk id="121899" creationId="{00000000-0000-0000-0000-000000000000}"/>
          </ac:spMkLst>
        </pc:spChg>
        <pc:grpChg chg="mod">
          <ac:chgData name="Dr. Dewi Octaviani" userId="b13860d7-3077-45d3-9be2-c1aa2c085ab3" providerId="ADAL" clId="{F74B1C82-BE4B-4C0A-89F4-0AB6BEEC9A4D}" dt="2022-06-13T03:08:39.395" v="245" actId="1076"/>
          <ac:grpSpMkLst>
            <pc:docMk/>
            <pc:sldMk cId="1291926093" sldId="300"/>
            <ac:grpSpMk id="2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8:39.395" v="245" actId="1076"/>
          <ac:grpSpMkLst>
            <pc:docMk/>
            <pc:sldMk cId="1291926093" sldId="300"/>
            <ac:grpSpMk id="17415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8:39.395" v="245" actId="1076"/>
          <ac:grpSpMkLst>
            <pc:docMk/>
            <pc:sldMk cId="1291926093" sldId="300"/>
            <ac:grpSpMk id="17416" creationId="{00000000-0000-0000-0000-000000000000}"/>
          </ac:grpSpMkLst>
        </pc:grpChg>
        <pc:grpChg chg="mod">
          <ac:chgData name="Dr. Dewi Octaviani" userId="b13860d7-3077-45d3-9be2-c1aa2c085ab3" providerId="ADAL" clId="{F74B1C82-BE4B-4C0A-89F4-0AB6BEEC9A4D}" dt="2022-06-13T03:08:39.395" v="245" actId="1076"/>
          <ac:grpSpMkLst>
            <pc:docMk/>
            <pc:sldMk cId="1291926093" sldId="300"/>
            <ac:grpSpMk id="17417" creationId="{00000000-0000-0000-0000-000000000000}"/>
          </ac:grpSpMkLst>
        </pc:grpChg>
      </pc:sldChg>
    </pc:docChg>
  </pc:docChgLst>
  <pc:docChgLst>
    <pc:chgData name="Dr. Dewi Octaviani" userId="b13860d7-3077-45d3-9be2-c1aa2c085ab3" providerId="ADAL" clId="{B04E4154-AB8B-40DB-93C5-EDF2C481325D}"/>
    <pc:docChg chg="modSld">
      <pc:chgData name="Dr. Dewi Octaviani" userId="b13860d7-3077-45d3-9be2-c1aa2c085ab3" providerId="ADAL" clId="{B04E4154-AB8B-40DB-93C5-EDF2C481325D}" dt="2023-03-17T05:58:19.190" v="75" actId="207"/>
      <pc:docMkLst>
        <pc:docMk/>
      </pc:docMkLst>
      <pc:sldChg chg="modSp mod">
        <pc:chgData name="Dr. Dewi Octaviani" userId="b13860d7-3077-45d3-9be2-c1aa2c085ab3" providerId="ADAL" clId="{B04E4154-AB8B-40DB-93C5-EDF2C481325D}" dt="2023-03-17T05:55:55.877" v="57" actId="255"/>
        <pc:sldMkLst>
          <pc:docMk/>
          <pc:sldMk cId="2086429698" sldId="259"/>
        </pc:sldMkLst>
        <pc:spChg chg="mod">
          <ac:chgData name="Dr. Dewi Octaviani" userId="b13860d7-3077-45d3-9be2-c1aa2c085ab3" providerId="ADAL" clId="{B04E4154-AB8B-40DB-93C5-EDF2C481325D}" dt="2023-03-17T05:55:55.877" v="57" actId="255"/>
          <ac:spMkLst>
            <pc:docMk/>
            <pc:sldMk cId="2086429698" sldId="259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6:55.810" v="67" actId="113"/>
        <pc:sldMkLst>
          <pc:docMk/>
          <pc:sldMk cId="4193422346" sldId="260"/>
        </pc:sldMkLst>
        <pc:spChg chg="mod">
          <ac:chgData name="Dr. Dewi Octaviani" userId="b13860d7-3077-45d3-9be2-c1aa2c085ab3" providerId="ADAL" clId="{B04E4154-AB8B-40DB-93C5-EDF2C481325D}" dt="2023-03-17T05:56:55.810" v="67" actId="113"/>
          <ac:spMkLst>
            <pc:docMk/>
            <pc:sldMk cId="4193422346" sldId="260"/>
            <ac:spMk id="5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7:04.897" v="68" actId="207"/>
        <pc:sldMkLst>
          <pc:docMk/>
          <pc:sldMk cId="3316567043" sldId="266"/>
        </pc:sldMkLst>
        <pc:spChg chg="mod">
          <ac:chgData name="Dr. Dewi Octaviani" userId="b13860d7-3077-45d3-9be2-c1aa2c085ab3" providerId="ADAL" clId="{B04E4154-AB8B-40DB-93C5-EDF2C481325D}" dt="2023-03-17T05:57:04.897" v="68" actId="207"/>
          <ac:spMkLst>
            <pc:docMk/>
            <pc:sldMk cId="3316567043" sldId="266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7:10.286" v="69" actId="207"/>
        <pc:sldMkLst>
          <pc:docMk/>
          <pc:sldMk cId="2948732452" sldId="267"/>
        </pc:sldMkLst>
        <pc:spChg chg="mod">
          <ac:chgData name="Dr. Dewi Octaviani" userId="b13860d7-3077-45d3-9be2-c1aa2c085ab3" providerId="ADAL" clId="{B04E4154-AB8B-40DB-93C5-EDF2C481325D}" dt="2023-03-17T05:57:10.286" v="69" actId="207"/>
          <ac:spMkLst>
            <pc:docMk/>
            <pc:sldMk cId="2948732452" sldId="267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7:14.296" v="70" actId="207"/>
        <pc:sldMkLst>
          <pc:docMk/>
          <pc:sldMk cId="655940284" sldId="281"/>
        </pc:sldMkLst>
        <pc:spChg chg="mod">
          <ac:chgData name="Dr. Dewi Octaviani" userId="b13860d7-3077-45d3-9be2-c1aa2c085ab3" providerId="ADAL" clId="{B04E4154-AB8B-40DB-93C5-EDF2C481325D}" dt="2023-03-17T05:57:14.296" v="70" actId="207"/>
          <ac:spMkLst>
            <pc:docMk/>
            <pc:sldMk cId="655940284" sldId="281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7:20.438" v="71" actId="207"/>
        <pc:sldMkLst>
          <pc:docMk/>
          <pc:sldMk cId="150316854" sldId="282"/>
        </pc:sldMkLst>
        <pc:spChg chg="mod">
          <ac:chgData name="Dr. Dewi Octaviani" userId="b13860d7-3077-45d3-9be2-c1aa2c085ab3" providerId="ADAL" clId="{B04E4154-AB8B-40DB-93C5-EDF2C481325D}" dt="2023-03-17T05:57:20.438" v="71" actId="207"/>
          <ac:spMkLst>
            <pc:docMk/>
            <pc:sldMk cId="150316854" sldId="282"/>
            <ac:spMk id="2" creationId="{00000000-0000-0000-0000-000000000000}"/>
          </ac:spMkLst>
        </pc:spChg>
      </pc:sldChg>
      <pc:sldChg chg="modSp mod">
        <pc:chgData name="Dr. Dewi Octaviani" userId="b13860d7-3077-45d3-9be2-c1aa2c085ab3" providerId="ADAL" clId="{B04E4154-AB8B-40DB-93C5-EDF2C481325D}" dt="2023-03-17T05:58:19.190" v="75" actId="207"/>
        <pc:sldMkLst>
          <pc:docMk/>
          <pc:sldMk cId="1347822771" sldId="287"/>
        </pc:sldMkLst>
        <pc:spChg chg="mod">
          <ac:chgData name="Dr. Dewi Octaviani" userId="b13860d7-3077-45d3-9be2-c1aa2c085ab3" providerId="ADAL" clId="{B04E4154-AB8B-40DB-93C5-EDF2C481325D}" dt="2023-03-17T05:58:19.190" v="75" actId="207"/>
          <ac:spMkLst>
            <pc:docMk/>
            <pc:sldMk cId="1347822771" sldId="28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458A18-6A3D-41DA-B309-D5AD01A4D19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021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CEFCF0-BBBF-4A60-95CB-55E3E827BC6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9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it.edu.my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1588" y="2487613"/>
            <a:ext cx="2351087" cy="2352675"/>
            <a:chOff x="501" y="1617"/>
            <a:chExt cx="1344" cy="1433"/>
          </a:xfrm>
        </p:grpSpPr>
        <p:pic>
          <p:nvPicPr>
            <p:cNvPr id="7" name="Picture 13" descr="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" y="1617"/>
              <a:ext cx="1344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APIIT Logo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576" y="2715"/>
              <a:ext cx="1192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2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9231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1098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69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22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2019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38548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4691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862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336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piit.edu.my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&lt;2&gt;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grpSp>
        <p:nvGrpSpPr>
          <p:cNvPr id="13" name="Group 18"/>
          <p:cNvGrpSpPr>
            <a:grpSpLocks/>
          </p:cNvGrpSpPr>
          <p:nvPr userDrawn="1"/>
        </p:nvGrpSpPr>
        <p:grpSpPr bwMode="auto">
          <a:xfrm>
            <a:off x="7540625" y="0"/>
            <a:ext cx="1603375" cy="1666875"/>
            <a:chOff x="4636" y="0"/>
            <a:chExt cx="1124" cy="1255"/>
          </a:xfrm>
        </p:grpSpPr>
        <p:pic>
          <p:nvPicPr>
            <p:cNvPr id="14" name="Picture 19" descr="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0"/>
              <a:ext cx="1124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 descr="APIIT Logo">
              <a:hlinkClick r:id="rId15"/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4711" y="975"/>
              <a:ext cx="997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185" y="3724088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Data Flow Diagram and </a:t>
            </a:r>
          </a:p>
          <a:p>
            <a:r>
              <a:rPr lang="en-US" dirty="0">
                <a:latin typeface="Arial" charset="0"/>
              </a:rPr>
              <a:t>Data Dictionary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Software Development Project</a:t>
            </a:r>
          </a:p>
          <a:p>
            <a:pPr eaLnBrk="1" hangingPunct="1"/>
            <a:r>
              <a:rPr lang="en-US" sz="1400" dirty="0"/>
              <a:t>AAPP006-4-2 &amp; Version 1</a:t>
            </a:r>
          </a:p>
        </p:txBody>
      </p:sp>
    </p:spTree>
    <p:extLst>
      <p:ext uri="{BB962C8B-B14F-4D97-AF65-F5344CB8AC3E}">
        <p14:creationId xmlns:p14="http://schemas.microsoft.com/office/powerpoint/2010/main" val="67672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Symbols: </a:t>
            </a:r>
            <a:r>
              <a:rPr lang="en-US" b="1" dirty="0">
                <a:solidFill>
                  <a:srgbClr val="00B0F0"/>
                </a:solidFill>
              </a:rPr>
              <a:t>Data Store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is a data repository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is used when the system must store data because one or more processes need to use the stored data at a later time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only processes may connect to data stores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name is a plural name consisting of adjectives and a noun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5031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153986"/>
            <a:ext cx="7042150" cy="1143000"/>
          </a:xfrm>
        </p:spPr>
        <p:txBody>
          <a:bodyPr/>
          <a:lstStyle/>
          <a:p>
            <a:r>
              <a:rPr lang="en-US" b="1" dirty="0"/>
              <a:t>Context Diagram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6" name="Picture 2" descr="Image result for context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4" y="1800568"/>
            <a:ext cx="4364814" cy="4170743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68982" y="1697037"/>
            <a:ext cx="4297364" cy="45259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Checklist: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only one process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symbol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representing the entire information system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 the external entities around the perimeter of the page.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data flow to connect the external entities with the process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 not show data store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78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44" y="160338"/>
            <a:ext cx="7042150" cy="1143000"/>
          </a:xfrm>
        </p:spPr>
        <p:txBody>
          <a:bodyPr/>
          <a:lstStyle/>
          <a:p>
            <a:r>
              <a:rPr lang="en-US" b="1" dirty="0"/>
              <a:t>Level 0 DFD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-327805" y="1628715"/>
            <a:ext cx="3480579" cy="4965760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3100" dirty="0"/>
              <a:t>Diagram 0 is an exploded view of process 0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3100" dirty="0"/>
              <a:t>Child diagram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3100" dirty="0"/>
              <a:t>If the same data flows in both directions, you can use a double-headed arrow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3100" dirty="0"/>
              <a:t>maintain consistency among the entire series of diagrams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sz="2900" dirty="0"/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231900"/>
            <a:ext cx="535463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21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67" y="122165"/>
            <a:ext cx="7042150" cy="1143000"/>
          </a:xfrm>
        </p:spPr>
        <p:txBody>
          <a:bodyPr/>
          <a:lstStyle/>
          <a:p>
            <a:r>
              <a:rPr lang="en-US" b="1" dirty="0"/>
              <a:t>Level 1 DFD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1331335"/>
            <a:ext cx="6324600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" y="1417638"/>
            <a:ext cx="3241964" cy="5086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Must use leveling and balancing techniques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Leveling examples</a:t>
            </a:r>
          </a:p>
          <a:p>
            <a:pPr lvl="1" eaLnBrk="1" hangingPunct="1"/>
            <a:r>
              <a:rPr lang="en-US" altLang="en-US" sz="2400" dirty="0"/>
              <a:t>Uses a series of increasingly detailed DFDs to describe an information </a:t>
            </a:r>
            <a:br>
              <a:rPr lang="en-US" altLang="en-US" sz="2400" dirty="0"/>
            </a:br>
            <a:r>
              <a:rPr lang="en-US" altLang="en-US" sz="2400" dirty="0"/>
              <a:t>system</a:t>
            </a:r>
          </a:p>
          <a:p>
            <a:pPr lvl="1" eaLnBrk="1" hangingPunct="1"/>
            <a:r>
              <a:rPr lang="en-US" altLang="en-US" sz="2400" dirty="0"/>
              <a:t>Exploding, partitioning, or decomposing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29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51545"/>
            <a:ext cx="7042150" cy="1143000"/>
          </a:xfrm>
        </p:spPr>
        <p:txBody>
          <a:bodyPr/>
          <a:lstStyle/>
          <a:p>
            <a:r>
              <a:rPr lang="en-US" b="1" dirty="0"/>
              <a:t>Level 1 DFD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951007"/>
            <a:ext cx="5091112" cy="411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1007"/>
            <a:ext cx="4916360" cy="449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0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Mistakes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6" name="Picture 2" descr="Image result for common mistakes in context diagram"/>
          <p:cNvPicPr>
            <a:picLocks noChangeAspect="1" noChangeArrowheads="1"/>
          </p:cNvPicPr>
          <p:nvPr/>
        </p:nvPicPr>
        <p:blipFill>
          <a:blip r:embed="rId2" cstate="print"/>
          <a:srcRect t="9808" b="9494"/>
          <a:stretch>
            <a:fillRect/>
          </a:stretch>
        </p:blipFill>
        <p:spPr bwMode="auto">
          <a:xfrm>
            <a:off x="254842" y="1590166"/>
            <a:ext cx="8815412" cy="3050845"/>
          </a:xfrm>
          <a:prstGeom prst="rect">
            <a:avLst/>
          </a:prstGeom>
          <a:noFill/>
        </p:spPr>
      </p:pic>
      <p:pic>
        <p:nvPicPr>
          <p:cNvPr id="7" name="Picture 2" descr="Image result for common mistakes in context diagram"/>
          <p:cNvPicPr>
            <a:picLocks noChangeAspect="1" noChangeArrowheads="1"/>
          </p:cNvPicPr>
          <p:nvPr/>
        </p:nvPicPr>
        <p:blipFill>
          <a:blip r:embed="rId3" cstate="print"/>
          <a:srcRect t="14678" r="937" b="11934"/>
          <a:stretch>
            <a:fillRect/>
          </a:stretch>
        </p:blipFill>
        <p:spPr bwMode="auto">
          <a:xfrm>
            <a:off x="254842" y="4641011"/>
            <a:ext cx="8815412" cy="221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9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Diagramming Mistakes in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88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MY" sz="2400" dirty="0"/>
              <a:t>The second class of DFD mistakes arises when the </a:t>
            </a:r>
            <a:r>
              <a:rPr lang="en-MY" sz="2400" dirty="0">
                <a:solidFill>
                  <a:srgbClr val="00B0F0"/>
                </a:solidFill>
              </a:rPr>
              <a:t>outputs from one processing step do not match its inputs.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2400" dirty="0"/>
              <a:t>It is not hard to list situations in which this might occur:</a:t>
            </a:r>
          </a:p>
          <a:p>
            <a:pPr lvl="1"/>
            <a:r>
              <a:rPr lang="en-MY" sz="2400" dirty="0">
                <a:solidFill>
                  <a:srgbClr val="00B0F0"/>
                </a:solidFill>
              </a:rPr>
              <a:t>A processing step may have input flows but no output flows</a:t>
            </a:r>
            <a:r>
              <a:rPr lang="en-MY" sz="2400" dirty="0"/>
              <a:t>. This situation is sometimes called a </a:t>
            </a:r>
            <a:r>
              <a:rPr lang="en-MY" sz="2400" dirty="0">
                <a:solidFill>
                  <a:srgbClr val="FF0000"/>
                </a:solidFill>
              </a:rPr>
              <a:t>black hole</a:t>
            </a:r>
            <a:r>
              <a:rPr lang="en-MY" sz="2400" dirty="0"/>
              <a:t>.</a:t>
            </a:r>
          </a:p>
          <a:p>
            <a:pPr lvl="1"/>
            <a:r>
              <a:rPr lang="en-MY" sz="2400" dirty="0">
                <a:solidFill>
                  <a:srgbClr val="00B0F0"/>
                </a:solidFill>
              </a:rPr>
              <a:t>A processing step may have output flows but no input flows</a:t>
            </a:r>
            <a:r>
              <a:rPr lang="en-MY" sz="2400" dirty="0"/>
              <a:t>. This situation is sometimes called a </a:t>
            </a:r>
            <a:r>
              <a:rPr lang="en-MY" sz="2400" dirty="0">
                <a:solidFill>
                  <a:srgbClr val="FF0000"/>
                </a:solidFill>
              </a:rPr>
              <a:t>miracle</a:t>
            </a:r>
            <a:r>
              <a:rPr lang="en-MY" sz="2400" dirty="0"/>
              <a:t>.</a:t>
            </a:r>
          </a:p>
          <a:p>
            <a:pPr lvl="1"/>
            <a:r>
              <a:rPr lang="en-MY" sz="2400" dirty="0">
                <a:solidFill>
                  <a:srgbClr val="00B0F0"/>
                </a:solidFill>
              </a:rPr>
              <a:t>A processing step may have outputs that are greater than the sum of its inputs </a:t>
            </a:r>
            <a:r>
              <a:rPr lang="en-MY" sz="2400" dirty="0"/>
              <a:t>- e.g., its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inputs could not produce the output shown</a:t>
            </a:r>
            <a:r>
              <a:rPr lang="en-MY" sz="2400" dirty="0"/>
              <a:t>. This situation is sometimes referred to as a </a:t>
            </a:r>
            <a:r>
              <a:rPr lang="en-MY" sz="2400" dirty="0">
                <a:solidFill>
                  <a:srgbClr val="FF0000"/>
                </a:solidFill>
              </a:rPr>
              <a:t>grey hol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MY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34782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17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6" name="Picture 2" descr="http://faculty.babson.edu/dewire/Readings/gifs/dfdfig5.gif"/>
          <p:cNvPicPr>
            <a:picLocks noChangeAspect="1" noChangeArrowheads="1"/>
          </p:cNvPicPr>
          <p:nvPr/>
        </p:nvPicPr>
        <p:blipFill>
          <a:blip r:embed="rId2" cstate="print"/>
          <a:srcRect t="6920" b="9757"/>
          <a:stretch>
            <a:fillRect/>
          </a:stretch>
        </p:blipFill>
        <p:spPr bwMode="auto">
          <a:xfrm>
            <a:off x="41565" y="1122217"/>
            <a:ext cx="8977745" cy="5643708"/>
          </a:xfrm>
          <a:prstGeom prst="rect">
            <a:avLst/>
          </a:prstGeom>
          <a:noFill/>
        </p:spPr>
      </p:pic>
      <p:pic>
        <p:nvPicPr>
          <p:cNvPr id="7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58" y="1074160"/>
            <a:ext cx="2140095" cy="2140096"/>
          </a:xfrm>
          <a:prstGeom prst="rect">
            <a:avLst/>
          </a:prstGeom>
          <a:noFill/>
        </p:spPr>
      </p:pic>
      <p:pic>
        <p:nvPicPr>
          <p:cNvPr id="8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56" y="5258233"/>
            <a:ext cx="2092030" cy="2092031"/>
          </a:xfrm>
          <a:prstGeom prst="rect">
            <a:avLst/>
          </a:prstGeom>
          <a:noFill/>
        </p:spPr>
      </p:pic>
      <p:pic>
        <p:nvPicPr>
          <p:cNvPr id="9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4739" y="937629"/>
            <a:ext cx="2110363" cy="2110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613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5 (of  25)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WHAT IS A DATA DICTIONARY 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Also known as </a:t>
            </a:r>
            <a:r>
              <a:rPr lang="en-US" altLang="en-US" sz="2400" dirty="0">
                <a:solidFill>
                  <a:srgbClr val="A50021"/>
                </a:solidFill>
              </a:rPr>
              <a:t>data repository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A reference work of </a:t>
            </a:r>
            <a:r>
              <a:rPr lang="en-US" altLang="en-US" sz="2400" dirty="0">
                <a:solidFill>
                  <a:srgbClr val="A50021"/>
                </a:solidFill>
              </a:rPr>
              <a:t>data about data (metadata)</a:t>
            </a:r>
            <a:r>
              <a:rPr lang="en-US" altLang="en-US" sz="2400" dirty="0"/>
              <a:t> which is compiled by systems analysts to guide them through analysis and design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A central storehouse of </a:t>
            </a:r>
            <a:r>
              <a:rPr lang="en-US" altLang="en-US" sz="2400" dirty="0">
                <a:solidFill>
                  <a:srgbClr val="A50021"/>
                </a:solidFill>
              </a:rPr>
              <a:t>information about the system’s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A document that is used to </a:t>
            </a:r>
            <a:r>
              <a:rPr lang="en-US" altLang="en-US" sz="2400" dirty="0">
                <a:solidFill>
                  <a:srgbClr val="A50021"/>
                </a:solidFill>
              </a:rPr>
              <a:t>collect and coordinate specific data terms</a:t>
            </a:r>
            <a:r>
              <a:rPr lang="en-US" altLang="en-US" sz="2400" dirty="0"/>
              <a:t>, as well as confirms what each term means to different people 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018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8 (of  25)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External Entity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953" y="1836371"/>
            <a:ext cx="8656637" cy="5362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Name: </a:t>
            </a:r>
            <a:r>
              <a:rPr lang="en-US" altLang="en-US" sz="2400" i="1" dirty="0">
                <a:solidFill>
                  <a:schemeClr val="tx2"/>
                </a:solidFill>
              </a:rPr>
              <a:t>The external entity name as it appears on the DFDs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Description: </a:t>
            </a:r>
            <a:r>
              <a:rPr lang="en-US" altLang="en-US" sz="2400" i="1" dirty="0">
                <a:solidFill>
                  <a:schemeClr val="tx2"/>
                </a:solidFill>
              </a:rPr>
              <a:t>Of  the external entity and its purpose</a:t>
            </a:r>
            <a:endParaRPr lang="en-US" altLang="en-US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Input data flows: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input data flows into the external entity</a:t>
            </a:r>
            <a:endParaRPr lang="en-US" altLang="en-US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Output data flows: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output data flows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Notation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1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9 (of  25)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5400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External Entity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1335088"/>
            <a:ext cx="79248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A50021"/>
                </a:solidFill>
              </a:rPr>
              <a:t>Name :</a:t>
            </a:r>
            <a:r>
              <a:rPr lang="en-US" altLang="en-US" sz="2400" b="1" dirty="0"/>
              <a:t> Customer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A50021"/>
                </a:solidFill>
              </a:rPr>
              <a:t>Description :</a:t>
            </a:r>
            <a:r>
              <a:rPr lang="en-US" altLang="en-US" sz="2400" b="1" dirty="0"/>
              <a:t> Customer register details to obtain login details such as Login # and password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A50021"/>
                </a:solidFill>
              </a:rPr>
              <a:t>Input data flows :</a:t>
            </a:r>
            <a:r>
              <a:rPr lang="en-US" altLang="en-US" sz="2400" b="1" dirty="0"/>
              <a:t> Login details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A50021"/>
                </a:solidFill>
              </a:rPr>
              <a:t>Output data flow :</a:t>
            </a:r>
            <a:r>
              <a:rPr lang="en-US" altLang="en-US" sz="2400" b="1" dirty="0"/>
              <a:t> Customer details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3136900"/>
            <a:ext cx="7848600" cy="3352800"/>
            <a:chOff x="816" y="2112"/>
            <a:chExt cx="4944" cy="2112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1272" name="Group 8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1280" name="Rectangle 9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128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2" name="Line 11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1284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5" name="Oval 14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1273" name="Group 16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12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6" name="Line 19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7" name="Line 20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1279" name="Rectangle 22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32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10 (of  25)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Name : </a:t>
            </a:r>
            <a:r>
              <a:rPr lang="en-US" altLang="en-US" sz="2400" i="1" dirty="0">
                <a:solidFill>
                  <a:schemeClr val="tx2"/>
                </a:solidFill>
              </a:rPr>
              <a:t>Process name and # as it appears on the DFDs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Description : </a:t>
            </a:r>
            <a:r>
              <a:rPr lang="en-US" altLang="en-US" sz="2400" i="1" dirty="0">
                <a:solidFill>
                  <a:schemeClr val="tx2"/>
                </a:solidFill>
              </a:rPr>
              <a:t>Brief statement of the process’s general purpose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Input data flows :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data flows entering the process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Output data flow 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data 	flows leaving the process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Process description : </a:t>
            </a:r>
            <a:r>
              <a:rPr lang="en-US" altLang="en-US" sz="2400" i="1" dirty="0">
                <a:solidFill>
                  <a:schemeClr val="tx2"/>
                </a:solidFill>
              </a:rPr>
              <a:t>Document the detailed steps for the process – using Structured English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872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22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11 (of  25)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508" y="74613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11778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45259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C0000"/>
                </a:solidFill>
              </a:rPr>
              <a:t>Name :</a:t>
            </a:r>
            <a:r>
              <a:rPr lang="en-US" altLang="en-US" sz="2000" dirty="0"/>
              <a:t> 1.0 Register Customer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C0000"/>
                </a:solidFill>
              </a:rPr>
              <a:t>Description :</a:t>
            </a:r>
            <a:r>
              <a:rPr lang="en-US" altLang="en-US" sz="2000" dirty="0"/>
              <a:t> Registers customer details into the customer records and retrieves randomly generated password with login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C0000"/>
                </a:solidFill>
              </a:rPr>
              <a:t>Input data flows :</a:t>
            </a:r>
            <a:r>
              <a:rPr lang="en-US" altLang="en-US" sz="2000" dirty="0"/>
              <a:t> Customer details, Updated Customer details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C0000"/>
                </a:solidFill>
              </a:rPr>
              <a:t>Output data flows :</a:t>
            </a:r>
            <a:r>
              <a:rPr lang="en-US" altLang="en-US" sz="2000" dirty="0"/>
              <a:t> Login details, Registration details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C0000"/>
                </a:solidFill>
              </a:rPr>
              <a:t>Process : (Pseudocode)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		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99746" y="3257550"/>
            <a:ext cx="7848600" cy="3365500"/>
            <a:chOff x="816" y="2112"/>
            <a:chExt cx="4944" cy="2120"/>
          </a:xfrm>
        </p:grpSpPr>
        <p:sp>
          <p:nvSpPr>
            <p:cNvPr id="13318" name="Rectangle 25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3319" name="Group 26"/>
            <p:cNvGrpSpPr>
              <a:grpSpLocks/>
            </p:cNvGrpSpPr>
            <p:nvPr/>
          </p:nvGrpSpPr>
          <p:grpSpPr bwMode="auto">
            <a:xfrm>
              <a:off x="816" y="2112"/>
              <a:ext cx="4752" cy="2120"/>
              <a:chOff x="816" y="2112"/>
              <a:chExt cx="4752" cy="2120"/>
            </a:xfrm>
          </p:grpSpPr>
          <p:grpSp>
            <p:nvGrpSpPr>
              <p:cNvPr id="13320" name="Group 27"/>
              <p:cNvGrpSpPr>
                <a:grpSpLocks/>
              </p:cNvGrpSpPr>
              <p:nvPr/>
            </p:nvGrpSpPr>
            <p:grpSpPr bwMode="auto">
              <a:xfrm>
                <a:off x="816" y="3128"/>
                <a:ext cx="3984" cy="1104"/>
                <a:chOff x="480" y="2552"/>
                <a:chExt cx="3984" cy="1104"/>
              </a:xfrm>
            </p:grpSpPr>
            <p:sp>
              <p:nvSpPr>
                <p:cNvPr id="13328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332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Line 30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3332" name="Line 32"/>
                <p:cNvSpPr>
                  <a:spLocks noChangeShapeType="1"/>
                </p:cNvSpPr>
                <p:nvPr/>
              </p:nvSpPr>
              <p:spPr bwMode="auto">
                <a:xfrm>
                  <a:off x="1792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3" name="Oval 33"/>
                <p:cNvSpPr>
                  <a:spLocks noChangeArrowheads="1"/>
                </p:cNvSpPr>
                <p:nvPr/>
              </p:nvSpPr>
              <p:spPr bwMode="auto">
                <a:xfrm>
                  <a:off x="3360" y="2552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3321" name="Group 35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332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4" name="Line 38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5" name="Line 39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3327" name="Rectangle 41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01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0"/>
            <a:ext cx="7042150" cy="1143000"/>
          </a:xfrm>
        </p:spPr>
        <p:txBody>
          <a:bodyPr/>
          <a:lstStyle/>
          <a:p>
            <a:r>
              <a:rPr lang="en-US" sz="3200" dirty="0"/>
              <a:t>Process Pseudocode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24</a:t>
            </a:fld>
            <a:r>
              <a:rPr lang="en-GB"/>
              <a:t> (of </a:t>
            </a:r>
            <a:endParaRPr lang="en-GB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5775" y="1193819"/>
            <a:ext cx="647164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if(first time entry) { 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Load registration form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is unique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res_pwd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password1 and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password2 are the same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res_phone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phone number is 9 digit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res_email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email is of correct format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res_gender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gender has a valid value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res_profile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profile is not empty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res_name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name field is not empty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if( all check results == true)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72373" y="3868020"/>
            <a:ext cx="44214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generate SQL insert queries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connect to database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pass queries to database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(any query fails)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display error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 display registration complete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endif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Load registration form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if(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display reselect unique user id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endif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12 (of  25)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Data Flow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976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Name: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data flow name as it appears on the DFDs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Description: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Describes the data flow and its purpose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Origin / Source: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DFD beginning or source of the data flow. Can be a process, a data store, or an external entity.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Destination: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DFD ending points for the data flow. Can be a process, a data store, or an external entity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Data structure: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Also known as record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1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13 (of  25)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7253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Data Flow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0500" y="1290253"/>
            <a:ext cx="792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A50021"/>
                </a:solidFill>
              </a:rPr>
              <a:t>Name :</a:t>
            </a:r>
            <a:r>
              <a:rPr lang="en-US" altLang="en-US" sz="2000" b="1" dirty="0"/>
              <a:t> Login details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A50021"/>
                </a:solidFill>
              </a:rPr>
              <a:t>Description :</a:t>
            </a:r>
            <a:r>
              <a:rPr lang="en-US" altLang="en-US" sz="2000" b="1" dirty="0"/>
              <a:t> to allow the customer to log on into the system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A50021"/>
                </a:solidFill>
              </a:rPr>
              <a:t>Origin / Source :</a:t>
            </a:r>
            <a:r>
              <a:rPr lang="en-US" altLang="en-US" sz="2000" b="1" dirty="0"/>
              <a:t> 1.0 Register Customer process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A50021"/>
                </a:solidFill>
              </a:rPr>
              <a:t>Destination / Sink :</a:t>
            </a:r>
            <a:r>
              <a:rPr lang="en-US" altLang="en-US" sz="2000" b="1" dirty="0"/>
              <a:t> Customer external entity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A50021"/>
                </a:solidFill>
              </a:rPr>
              <a:t>Data structure :</a:t>
            </a:r>
            <a:r>
              <a:rPr lang="en-US" altLang="en-US" sz="2000" b="1" dirty="0"/>
              <a:t> Login ID, Password	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500" y="3149600"/>
            <a:ext cx="7848600" cy="3302000"/>
            <a:chOff x="816" y="2112"/>
            <a:chExt cx="4944" cy="2112"/>
          </a:xfrm>
        </p:grpSpPr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5368" name="Group 9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5376" name="Rectangle 10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537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8" name="Line 12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5380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1" name="Oval 15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5369" name="Group 17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537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2" name="Line 20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3" name="Line 21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5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749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14 (of  25)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Data Store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336675"/>
            <a:ext cx="8229600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Name: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data store name as it appears on the DFDs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Description: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Describes the data store and its purpose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Input data flows: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data flows entering the data store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Output data flows: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The standard DFD names for the data flows leaving the data store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A50021"/>
                </a:solidFill>
              </a:rPr>
              <a:t>Data structure: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Also known as record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18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15 (of  25)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Store</a:t>
            </a:r>
          </a:p>
        </p:txBody>
      </p:sp>
      <p:sp>
        <p:nvSpPr>
          <p:cNvPr id="12189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279400" y="1206500"/>
            <a:ext cx="8229600" cy="2489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C0000"/>
                </a:solidFill>
              </a:rPr>
              <a:t>Name:</a:t>
            </a:r>
            <a:r>
              <a:rPr lang="en-US" altLang="en-US" sz="2400" dirty="0"/>
              <a:t> Customer Record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C0000"/>
                </a:solidFill>
              </a:rPr>
              <a:t>Description:</a:t>
            </a:r>
            <a:r>
              <a:rPr lang="en-US" altLang="en-US" sz="2400" dirty="0"/>
              <a:t> Stores registration details and provided updated customer details for processes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C0000"/>
                </a:solidFill>
              </a:rPr>
              <a:t>Input data flows:</a:t>
            </a:r>
            <a:r>
              <a:rPr lang="en-US" altLang="en-US" sz="2400" dirty="0"/>
              <a:t> Registration details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C0000"/>
                </a:solidFill>
              </a:rPr>
              <a:t>Output data flows:</a:t>
            </a:r>
            <a:r>
              <a:rPr lang="en-US" altLang="en-US" sz="2400" dirty="0"/>
              <a:t> Updated customer details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C0000"/>
                </a:solidFill>
              </a:rPr>
              <a:t>Data structure:</a:t>
            </a:r>
            <a:r>
              <a:rPr lang="en-US" altLang="en-US" sz="2400" dirty="0"/>
              <a:t> Customer ID, Name, Address.......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09600" y="3962400"/>
            <a:ext cx="7848600" cy="2527300"/>
            <a:chOff x="816" y="2112"/>
            <a:chExt cx="4944" cy="2112"/>
          </a:xfrm>
        </p:grpSpPr>
        <p:sp>
          <p:nvSpPr>
            <p:cNvPr id="17414" name="Rectangle 45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7415" name="Group 46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7416" name="Group 47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7424" name="Rectangle 48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742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6" name="Line 50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863" y="2698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7428" name="Line 52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9" name="Oval 53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7417" name="Group 55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046"/>
                <a:chOff x="2928" y="2112"/>
                <a:chExt cx="2640" cy="1046"/>
              </a:xfrm>
            </p:grpSpPr>
            <p:sp>
              <p:nvSpPr>
                <p:cNvPr id="1741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1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560" y="2582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0" name="Line 58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1" name="Line 59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7423" name="Rectangle 61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19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1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kern="0" dirty="0"/>
              <a:t>What is the data dictionary format for</a:t>
            </a:r>
          </a:p>
          <a:p>
            <a:pPr lvl="1"/>
            <a:r>
              <a:rPr lang="en-US" altLang="en-US" sz="2400" kern="0" dirty="0"/>
              <a:t>entity?</a:t>
            </a:r>
          </a:p>
          <a:p>
            <a:pPr lvl="1"/>
            <a:r>
              <a:rPr lang="en-US" altLang="en-US" sz="2400" kern="0" dirty="0"/>
              <a:t>process?</a:t>
            </a:r>
          </a:p>
          <a:p>
            <a:pPr lvl="1"/>
            <a:r>
              <a:rPr lang="en-US" altLang="en-US" sz="2400" kern="0" dirty="0"/>
              <a:t>data flow?</a:t>
            </a:r>
          </a:p>
          <a:p>
            <a:pPr lvl="1"/>
            <a:r>
              <a:rPr lang="en-US" altLang="en-US" sz="2400" kern="0" dirty="0"/>
              <a:t>data store?</a:t>
            </a:r>
          </a:p>
        </p:txBody>
      </p:sp>
    </p:spTree>
    <p:extLst>
      <p:ext uri="{BB962C8B-B14F-4D97-AF65-F5344CB8AC3E}">
        <p14:creationId xmlns:p14="http://schemas.microsoft.com/office/powerpoint/2010/main" val="288466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 produce a DFD and data dictionary of your system</a:t>
            </a:r>
            <a:endParaRPr lang="en-US" sz="28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4EC6917F-8DF9-4820-8F4A-2F8A8429A901}" type="slidenum">
              <a:rPr lang="en-GB" smtClean="0"/>
              <a:t>3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04087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DFD and Data dictionary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1326" y="507879"/>
            <a:ext cx="6856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CEA9696-847D-45AD-87FA-42FDF6C7BA9C}" type="slidenum">
              <a:rPr lang="en-GB" smtClean="0"/>
              <a:t>30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348226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13883" y="553750"/>
            <a:ext cx="59859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B86E2D40-CC17-44EB-A37B-4BB0779535D3}" type="slidenum">
              <a:rPr lang="en-GB" smtClean="0"/>
              <a:t>31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57806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400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400" dirty="0">
                <a:latin typeface="Century Gothic" panose="020B0502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entury Gothic" panose="020B0502020202020204" pitchFamily="34" charset="0"/>
              </a:rPr>
              <a:t>Context Diagram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entury Gothic" panose="020B0502020202020204" pitchFamily="34" charset="0"/>
              </a:rPr>
              <a:t>Data Flow Diagrams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708C2BA-EDED-42AF-A536-EBFFEECDD19B}" type="slidenum">
              <a:rPr lang="en-GB" smtClean="0"/>
              <a:t>4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208642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/>
              <a:t>To show the processes that data undergo in a 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/>
              <a:t>To show how data moves and changes through an information system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600" b="1" dirty="0">
                <a:latin typeface="Century Gothic" panose="020B0502020202020204" pitchFamily="34" charset="0"/>
              </a:rPr>
              <a:t>Data Flow Diagram (DFD)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C42C231D-4120-4A22-9843-0917E11AA7B3}" type="slidenum">
              <a:rPr lang="en-GB" smtClean="0"/>
              <a:t>5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41934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12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" y="1417638"/>
            <a:ext cx="7376497" cy="489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 : </a:t>
            </a:r>
            <a:r>
              <a:rPr lang="en-US" b="1" dirty="0">
                <a:solidFill>
                  <a:srgbClr val="00B0F0"/>
                </a:solidFill>
              </a:rPr>
              <a:t>External Entity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775" y="1657141"/>
            <a:ext cx="8229600" cy="49659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is a person, department, outside organization, or other information systems that provides data to the system or receives data from 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may be a source, a sink or both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source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an external entity that supplies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Also known as the origin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sink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an external entity that receives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Also known as a destination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is named using the singular form of the name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Symbols: </a:t>
            </a:r>
            <a:r>
              <a:rPr lang="en-US" b="1" dirty="0">
                <a:solidFill>
                  <a:srgbClr val="00B0F0"/>
                </a:solidFill>
              </a:rPr>
              <a:t>Process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modifies or changes data from one form to another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is named to identify the function it accomplishes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a DFD should have no more than nine process symbols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name consists of an active verb followed by a singular noun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9487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Symbols: </a:t>
            </a:r>
            <a:r>
              <a:rPr lang="en-US" b="1" dirty="0">
                <a:solidFill>
                  <a:srgbClr val="00B0F0"/>
                </a:solidFill>
              </a:rPr>
              <a:t>Data Flow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transfer data among data stores, sources or sinks, and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can represent a specific piece of data – employee names or a set of data – class list – student numbers &amp; student names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line can be curved or straight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name consists of adjectives and a singular noun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65594028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(4)</Template>
  <TotalTime>485</TotalTime>
  <Pages>11</Pages>
  <Words>1527</Words>
  <Application>Microsoft Office PowerPoint</Application>
  <PresentationFormat>On-screen Show (4:3)</PresentationFormat>
  <Paragraphs>229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Times New Roman</vt:lpstr>
      <vt:lpstr>Verdana</vt:lpstr>
      <vt:lpstr>Wingdings</vt:lpstr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Data Flow Diagram (DFD)</vt:lpstr>
      <vt:lpstr>Basic Symbols</vt:lpstr>
      <vt:lpstr>Basic Symbols : External Entity</vt:lpstr>
      <vt:lpstr>Basic Symbols: Process</vt:lpstr>
      <vt:lpstr>Basic Symbols: Data Flow</vt:lpstr>
      <vt:lpstr>Basic Symbols: Data Store</vt:lpstr>
      <vt:lpstr>Context Diagram</vt:lpstr>
      <vt:lpstr>Level 0 DFD</vt:lpstr>
      <vt:lpstr>Level 1 DFD</vt:lpstr>
      <vt:lpstr>Level 1 DFD</vt:lpstr>
      <vt:lpstr>Common Mistakes</vt:lpstr>
      <vt:lpstr>Diagramming Mistakes in DFD</vt:lpstr>
      <vt:lpstr>PowerPoint Presentation</vt:lpstr>
      <vt:lpstr>WHAT IS A DATA DICTIONARY ?</vt:lpstr>
      <vt:lpstr>External Entity</vt:lpstr>
      <vt:lpstr>External Entity</vt:lpstr>
      <vt:lpstr>Process</vt:lpstr>
      <vt:lpstr>PowerPoint Presentation</vt:lpstr>
      <vt:lpstr>Process</vt:lpstr>
      <vt:lpstr>Process Pseudocode Example</vt:lpstr>
      <vt:lpstr>Data Flow</vt:lpstr>
      <vt:lpstr>Data Flow</vt:lpstr>
      <vt:lpstr>Data Store</vt:lpstr>
      <vt:lpstr>Data Store</vt:lpstr>
      <vt:lpstr>Quick Review Question</vt:lpstr>
      <vt:lpstr>PowerPoint Presentation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Dewi Octaviani</cp:lastModifiedBy>
  <cp:revision>29</cp:revision>
  <cp:lastPrinted>1995-11-02T09:23:42Z</cp:lastPrinted>
  <dcterms:created xsi:type="dcterms:W3CDTF">2017-09-17T08:54:09Z</dcterms:created>
  <dcterms:modified xsi:type="dcterms:W3CDTF">2023-03-17T05:58:20Z</dcterms:modified>
</cp:coreProperties>
</file>