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6"/>
  </p:notesMasterIdLst>
  <p:handoutMasterIdLst>
    <p:handoutMasterId r:id="rId17"/>
  </p:handoutMasterIdLst>
  <p:sldIdLst>
    <p:sldId id="257" r:id="rId2"/>
    <p:sldId id="258" r:id="rId3"/>
    <p:sldId id="259" r:id="rId4"/>
    <p:sldId id="260" r:id="rId5"/>
    <p:sldId id="266" r:id="rId6"/>
    <p:sldId id="267" r:id="rId7"/>
    <p:sldId id="268" r:id="rId8"/>
    <p:sldId id="269" r:id="rId9"/>
    <p:sldId id="271" r:id="rId10"/>
    <p:sldId id="272" r:id="rId11"/>
    <p:sldId id="270" r:id="rId12"/>
    <p:sldId id="273" r:id="rId13"/>
    <p:sldId id="263" r:id="rId14"/>
    <p:sldId id="264" r:id="rId1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702" autoAdjust="0"/>
  </p:normalViewPr>
  <p:slideViewPr>
    <p:cSldViewPr snapToGrid="0">
      <p:cViewPr varScale="1">
        <p:scale>
          <a:sx n="87" d="100"/>
          <a:sy n="87" d="100"/>
        </p:scale>
        <p:origin x="133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E5269D03-5B77-444B-8F1E-9A22CE2EB846}"/>
    <pc:docChg chg="delSld modSld">
      <pc:chgData name="Dr. Dewi Octaviani" userId="b13860d7-3077-45d3-9be2-c1aa2c085ab3" providerId="ADAL" clId="{E5269D03-5B77-444B-8F1E-9A22CE2EB846}" dt="2022-06-20T07:40:49.424" v="127" actId="2711"/>
      <pc:docMkLst>
        <pc:docMk/>
      </pc:docMkLst>
      <pc:sldChg chg="modSp">
        <pc:chgData name="Dr. Dewi Octaviani" userId="b13860d7-3077-45d3-9be2-c1aa2c085ab3" providerId="ADAL" clId="{E5269D03-5B77-444B-8F1E-9A22CE2EB846}" dt="2022-06-20T07:35:50.647" v="3" actId="12"/>
        <pc:sldMkLst>
          <pc:docMk/>
          <pc:sldMk cId="2642706178" sldId="258"/>
        </pc:sldMkLst>
        <pc:spChg chg="mod">
          <ac:chgData name="Dr. Dewi Octaviani" userId="b13860d7-3077-45d3-9be2-c1aa2c085ab3" providerId="ADAL" clId="{E5269D03-5B77-444B-8F1E-9A22CE2EB846}" dt="2022-06-20T07:35:50.647" v="3" actId="12"/>
          <ac:spMkLst>
            <pc:docMk/>
            <pc:sldMk cId="2642706178" sldId="258"/>
            <ac:spMk id="3" creationId="{00000000-0000-0000-0000-000000000000}"/>
          </ac:spMkLst>
        </pc:spChg>
        <pc:spChg chg="mod">
          <ac:chgData name="Dr. Dewi Octaviani" userId="b13860d7-3077-45d3-9be2-c1aa2c085ab3" providerId="ADAL" clId="{E5269D03-5B77-444B-8F1E-9A22CE2EB846}" dt="2022-06-20T07:35:47.028" v="1" actId="115"/>
          <ac:spMkLst>
            <pc:docMk/>
            <pc:sldMk cId="2642706178" sldId="258"/>
            <ac:spMk id="6" creationId="{00000000-0000-0000-0000-000000000000}"/>
          </ac:spMkLst>
        </pc:spChg>
      </pc:sldChg>
      <pc:sldChg chg="modSp mod">
        <pc:chgData name="Dr. Dewi Octaviani" userId="b13860d7-3077-45d3-9be2-c1aa2c085ab3" providerId="ADAL" clId="{E5269D03-5B77-444B-8F1E-9A22CE2EB846}" dt="2022-06-20T07:40:49.424" v="127" actId="2711"/>
        <pc:sldMkLst>
          <pc:docMk/>
          <pc:sldMk cId="212812369" sldId="259"/>
        </pc:sldMkLst>
        <pc:spChg chg="mod">
          <ac:chgData name="Dr. Dewi Octaviani" userId="b13860d7-3077-45d3-9be2-c1aa2c085ab3" providerId="ADAL" clId="{E5269D03-5B77-444B-8F1E-9A22CE2EB846}" dt="2022-06-20T07:40:49.424" v="127" actId="2711"/>
          <ac:spMkLst>
            <pc:docMk/>
            <pc:sldMk cId="212812369" sldId="259"/>
            <ac:spMk id="3" creationId="{00000000-0000-0000-0000-000000000000}"/>
          </ac:spMkLst>
        </pc:spChg>
        <pc:spChg chg="mod">
          <ac:chgData name="Dr. Dewi Octaviani" userId="b13860d7-3077-45d3-9be2-c1aa2c085ab3" providerId="ADAL" clId="{E5269D03-5B77-444B-8F1E-9A22CE2EB846}" dt="2022-06-20T07:35:53.381" v="5" actId="115"/>
          <ac:spMkLst>
            <pc:docMk/>
            <pc:sldMk cId="212812369" sldId="259"/>
            <ac:spMk id="5" creationId="{00000000-0000-0000-0000-000000000000}"/>
          </ac:spMkLst>
        </pc:spChg>
      </pc:sldChg>
      <pc:sldChg chg="modSp mod">
        <pc:chgData name="Dr. Dewi Octaviani" userId="b13860d7-3077-45d3-9be2-c1aa2c085ab3" providerId="ADAL" clId="{E5269D03-5B77-444B-8F1E-9A22CE2EB846}" dt="2022-06-20T07:40:44.832" v="126" actId="2711"/>
        <pc:sldMkLst>
          <pc:docMk/>
          <pc:sldMk cId="3875516840" sldId="260"/>
        </pc:sldMkLst>
        <pc:spChg chg="mod">
          <ac:chgData name="Dr. Dewi Octaviani" userId="b13860d7-3077-45d3-9be2-c1aa2c085ab3" providerId="ADAL" clId="{E5269D03-5B77-444B-8F1E-9A22CE2EB846}" dt="2022-06-20T07:36:05.895" v="12" actId="115"/>
          <ac:spMkLst>
            <pc:docMk/>
            <pc:sldMk cId="3875516840" sldId="260"/>
            <ac:spMk id="2" creationId="{00000000-0000-0000-0000-000000000000}"/>
          </ac:spMkLst>
        </pc:spChg>
        <pc:spChg chg="mod">
          <ac:chgData name="Dr. Dewi Octaviani" userId="b13860d7-3077-45d3-9be2-c1aa2c085ab3" providerId="ADAL" clId="{E5269D03-5B77-444B-8F1E-9A22CE2EB846}" dt="2022-06-20T07:40:44.832" v="126" actId="2711"/>
          <ac:spMkLst>
            <pc:docMk/>
            <pc:sldMk cId="3875516840" sldId="260"/>
            <ac:spMk id="3" creationId="{00000000-0000-0000-0000-000000000000}"/>
          </ac:spMkLst>
        </pc:spChg>
      </pc:sldChg>
      <pc:sldChg chg="modSp mod">
        <pc:chgData name="Dr. Dewi Octaviani" userId="b13860d7-3077-45d3-9be2-c1aa2c085ab3" providerId="ADAL" clId="{E5269D03-5B77-444B-8F1E-9A22CE2EB846}" dt="2022-06-20T07:38:20.716" v="119" actId="1076"/>
        <pc:sldMkLst>
          <pc:docMk/>
          <pc:sldMk cId="602366946" sldId="263"/>
        </pc:sldMkLst>
        <pc:spChg chg="mod">
          <ac:chgData name="Dr. Dewi Octaviani" userId="b13860d7-3077-45d3-9be2-c1aa2c085ab3" providerId="ADAL" clId="{E5269D03-5B77-444B-8F1E-9A22CE2EB846}" dt="2022-06-20T07:38:18.940" v="118" actId="20577"/>
          <ac:spMkLst>
            <pc:docMk/>
            <pc:sldMk cId="602366946" sldId="263"/>
            <ac:spMk id="3" creationId="{00000000-0000-0000-0000-000000000000}"/>
          </ac:spMkLst>
        </pc:spChg>
        <pc:spChg chg="mod">
          <ac:chgData name="Dr. Dewi Octaviani" userId="b13860d7-3077-45d3-9be2-c1aa2c085ab3" providerId="ADAL" clId="{E5269D03-5B77-444B-8F1E-9A22CE2EB846}" dt="2022-06-20T07:38:20.716" v="119" actId="1076"/>
          <ac:spMkLst>
            <pc:docMk/>
            <pc:sldMk cId="602366946" sldId="263"/>
            <ac:spMk id="5" creationId="{00000000-0000-0000-0000-000000000000}"/>
          </ac:spMkLst>
        </pc:spChg>
      </pc:sldChg>
      <pc:sldChg chg="modSp">
        <pc:chgData name="Dr. Dewi Octaviani" userId="b13860d7-3077-45d3-9be2-c1aa2c085ab3" providerId="ADAL" clId="{E5269D03-5B77-444B-8F1E-9A22CE2EB846}" dt="2022-06-20T07:38:25.475" v="121" actId="404"/>
        <pc:sldMkLst>
          <pc:docMk/>
          <pc:sldMk cId="704501573" sldId="264"/>
        </pc:sldMkLst>
        <pc:spChg chg="mod">
          <ac:chgData name="Dr. Dewi Octaviani" userId="b13860d7-3077-45d3-9be2-c1aa2c085ab3" providerId="ADAL" clId="{E5269D03-5B77-444B-8F1E-9A22CE2EB846}" dt="2022-06-20T07:38:25.475" v="121" actId="404"/>
          <ac:spMkLst>
            <pc:docMk/>
            <pc:sldMk cId="704501573" sldId="264"/>
            <ac:spMk id="5" creationId="{00000000-0000-0000-0000-000000000000}"/>
          </ac:spMkLst>
        </pc:spChg>
      </pc:sldChg>
      <pc:sldChg chg="modSp del">
        <pc:chgData name="Dr. Dewi Octaviani" userId="b13860d7-3077-45d3-9be2-c1aa2c085ab3" providerId="ADAL" clId="{E5269D03-5B77-444B-8F1E-9A22CE2EB846}" dt="2022-06-20T07:38:33.554" v="125" actId="47"/>
        <pc:sldMkLst>
          <pc:docMk/>
          <pc:sldMk cId="4036136709" sldId="265"/>
        </pc:sldMkLst>
        <pc:spChg chg="mod">
          <ac:chgData name="Dr. Dewi Octaviani" userId="b13860d7-3077-45d3-9be2-c1aa2c085ab3" providerId="ADAL" clId="{E5269D03-5B77-444B-8F1E-9A22CE2EB846}" dt="2022-06-20T07:38:30.758" v="124" actId="404"/>
          <ac:spMkLst>
            <pc:docMk/>
            <pc:sldMk cId="4036136709" sldId="265"/>
            <ac:spMk id="3" creationId="{00000000-0000-0000-0000-000000000000}"/>
          </ac:spMkLst>
        </pc:spChg>
        <pc:spChg chg="mod">
          <ac:chgData name="Dr. Dewi Octaviani" userId="b13860d7-3077-45d3-9be2-c1aa2c085ab3" providerId="ADAL" clId="{E5269D03-5B77-444B-8F1E-9A22CE2EB846}" dt="2022-06-20T07:38:28.834" v="123" actId="404"/>
          <ac:spMkLst>
            <pc:docMk/>
            <pc:sldMk cId="4036136709" sldId="265"/>
            <ac:spMk id="5" creationId="{00000000-0000-0000-0000-000000000000}"/>
          </ac:spMkLst>
        </pc:spChg>
      </pc:sldChg>
      <pc:sldChg chg="modSp mod">
        <pc:chgData name="Dr. Dewi Octaviani" userId="b13860d7-3077-45d3-9be2-c1aa2c085ab3" providerId="ADAL" clId="{E5269D03-5B77-444B-8F1E-9A22CE2EB846}" dt="2022-06-20T07:36:27.696" v="36" actId="404"/>
        <pc:sldMkLst>
          <pc:docMk/>
          <pc:sldMk cId="1004822552" sldId="266"/>
        </pc:sldMkLst>
        <pc:spChg chg="mod">
          <ac:chgData name="Dr. Dewi Octaviani" userId="b13860d7-3077-45d3-9be2-c1aa2c085ab3" providerId="ADAL" clId="{E5269D03-5B77-444B-8F1E-9A22CE2EB846}" dt="2022-06-20T07:36:17.135" v="17" actId="404"/>
          <ac:spMkLst>
            <pc:docMk/>
            <pc:sldMk cId="1004822552" sldId="266"/>
            <ac:spMk id="2" creationId="{00000000-0000-0000-0000-000000000000}"/>
          </ac:spMkLst>
        </pc:spChg>
        <pc:spChg chg="mod">
          <ac:chgData name="Dr. Dewi Octaviani" userId="b13860d7-3077-45d3-9be2-c1aa2c085ab3" providerId="ADAL" clId="{E5269D03-5B77-444B-8F1E-9A22CE2EB846}" dt="2022-06-20T07:36:27.696" v="36" actId="404"/>
          <ac:spMkLst>
            <pc:docMk/>
            <pc:sldMk cId="1004822552" sldId="266"/>
            <ac:spMk id="3" creationId="{00000000-0000-0000-0000-000000000000}"/>
          </ac:spMkLst>
        </pc:spChg>
      </pc:sldChg>
      <pc:sldChg chg="modSp">
        <pc:chgData name="Dr. Dewi Octaviani" userId="b13860d7-3077-45d3-9be2-c1aa2c085ab3" providerId="ADAL" clId="{E5269D03-5B77-444B-8F1E-9A22CE2EB846}" dt="2022-06-20T07:36:36.994" v="40" actId="12"/>
        <pc:sldMkLst>
          <pc:docMk/>
          <pc:sldMk cId="670193981" sldId="267"/>
        </pc:sldMkLst>
        <pc:spChg chg="mod">
          <ac:chgData name="Dr. Dewi Octaviani" userId="b13860d7-3077-45d3-9be2-c1aa2c085ab3" providerId="ADAL" clId="{E5269D03-5B77-444B-8F1E-9A22CE2EB846}" dt="2022-06-20T07:36:33.929" v="39" actId="404"/>
          <ac:spMkLst>
            <pc:docMk/>
            <pc:sldMk cId="670193981" sldId="267"/>
            <ac:spMk id="2" creationId="{00000000-0000-0000-0000-000000000000}"/>
          </ac:spMkLst>
        </pc:spChg>
        <pc:spChg chg="mod">
          <ac:chgData name="Dr. Dewi Octaviani" userId="b13860d7-3077-45d3-9be2-c1aa2c085ab3" providerId="ADAL" clId="{E5269D03-5B77-444B-8F1E-9A22CE2EB846}" dt="2022-06-20T07:36:36.994" v="40" actId="12"/>
          <ac:spMkLst>
            <pc:docMk/>
            <pc:sldMk cId="670193981" sldId="267"/>
            <ac:spMk id="3" creationId="{00000000-0000-0000-0000-000000000000}"/>
          </ac:spMkLst>
        </pc:spChg>
      </pc:sldChg>
      <pc:sldChg chg="modSp mod">
        <pc:chgData name="Dr. Dewi Octaviani" userId="b13860d7-3077-45d3-9be2-c1aa2c085ab3" providerId="ADAL" clId="{E5269D03-5B77-444B-8F1E-9A22CE2EB846}" dt="2022-06-20T07:36:47.816" v="47" actId="1076"/>
        <pc:sldMkLst>
          <pc:docMk/>
          <pc:sldMk cId="2871966029" sldId="268"/>
        </pc:sldMkLst>
        <pc:spChg chg="mod">
          <ac:chgData name="Dr. Dewi Octaviani" userId="b13860d7-3077-45d3-9be2-c1aa2c085ab3" providerId="ADAL" clId="{E5269D03-5B77-444B-8F1E-9A22CE2EB846}" dt="2022-06-20T07:36:42.032" v="45" actId="113"/>
          <ac:spMkLst>
            <pc:docMk/>
            <pc:sldMk cId="2871966029" sldId="268"/>
            <ac:spMk id="2" creationId="{00000000-0000-0000-0000-000000000000}"/>
          </ac:spMkLst>
        </pc:spChg>
        <pc:picChg chg="mod">
          <ac:chgData name="Dr. Dewi Octaviani" userId="b13860d7-3077-45d3-9be2-c1aa2c085ab3" providerId="ADAL" clId="{E5269D03-5B77-444B-8F1E-9A22CE2EB846}" dt="2022-06-20T07:36:44.720" v="46" actId="1076"/>
          <ac:picMkLst>
            <pc:docMk/>
            <pc:sldMk cId="2871966029" sldId="268"/>
            <ac:picMk id="5" creationId="{00000000-0000-0000-0000-000000000000}"/>
          </ac:picMkLst>
        </pc:picChg>
        <pc:picChg chg="mod">
          <ac:chgData name="Dr. Dewi Octaviani" userId="b13860d7-3077-45d3-9be2-c1aa2c085ab3" providerId="ADAL" clId="{E5269D03-5B77-444B-8F1E-9A22CE2EB846}" dt="2022-06-20T07:36:47.816" v="47" actId="1076"/>
          <ac:picMkLst>
            <pc:docMk/>
            <pc:sldMk cId="2871966029" sldId="268"/>
            <ac:picMk id="6" creationId="{00000000-0000-0000-0000-000000000000}"/>
          </ac:picMkLst>
        </pc:picChg>
      </pc:sldChg>
      <pc:sldChg chg="modSp">
        <pc:chgData name="Dr. Dewi Octaviani" userId="b13860d7-3077-45d3-9be2-c1aa2c085ab3" providerId="ADAL" clId="{E5269D03-5B77-444B-8F1E-9A22CE2EB846}" dt="2022-06-20T07:36:53.869" v="50" actId="12"/>
        <pc:sldMkLst>
          <pc:docMk/>
          <pc:sldMk cId="60179496" sldId="269"/>
        </pc:sldMkLst>
        <pc:spChg chg="mod">
          <ac:chgData name="Dr. Dewi Octaviani" userId="b13860d7-3077-45d3-9be2-c1aa2c085ab3" providerId="ADAL" clId="{E5269D03-5B77-444B-8F1E-9A22CE2EB846}" dt="2022-06-20T07:36:51.652" v="49" actId="113"/>
          <ac:spMkLst>
            <pc:docMk/>
            <pc:sldMk cId="60179496" sldId="269"/>
            <ac:spMk id="2" creationId="{00000000-0000-0000-0000-000000000000}"/>
          </ac:spMkLst>
        </pc:spChg>
        <pc:spChg chg="mod">
          <ac:chgData name="Dr. Dewi Octaviani" userId="b13860d7-3077-45d3-9be2-c1aa2c085ab3" providerId="ADAL" clId="{E5269D03-5B77-444B-8F1E-9A22CE2EB846}" dt="2022-06-20T07:36:53.869" v="50" actId="12"/>
          <ac:spMkLst>
            <pc:docMk/>
            <pc:sldMk cId="60179496" sldId="269"/>
            <ac:spMk id="3" creationId="{00000000-0000-0000-0000-000000000000}"/>
          </ac:spMkLst>
        </pc:spChg>
      </pc:sldChg>
      <pc:sldChg chg="modSp mod">
        <pc:chgData name="Dr. Dewi Octaviani" userId="b13860d7-3077-45d3-9be2-c1aa2c085ab3" providerId="ADAL" clId="{E5269D03-5B77-444B-8F1E-9A22CE2EB846}" dt="2022-06-20T07:37:31.873" v="73" actId="20577"/>
        <pc:sldMkLst>
          <pc:docMk/>
          <pc:sldMk cId="3466297635" sldId="270"/>
        </pc:sldMkLst>
        <pc:spChg chg="mod">
          <ac:chgData name="Dr. Dewi Octaviani" userId="b13860d7-3077-45d3-9be2-c1aa2c085ab3" providerId="ADAL" clId="{E5269D03-5B77-444B-8F1E-9A22CE2EB846}" dt="2022-06-20T07:37:18.323" v="58" actId="113"/>
          <ac:spMkLst>
            <pc:docMk/>
            <pc:sldMk cId="3466297635" sldId="270"/>
            <ac:spMk id="2" creationId="{00000000-0000-0000-0000-000000000000}"/>
          </ac:spMkLst>
        </pc:spChg>
        <pc:spChg chg="mod">
          <ac:chgData name="Dr. Dewi Octaviani" userId="b13860d7-3077-45d3-9be2-c1aa2c085ab3" providerId="ADAL" clId="{E5269D03-5B77-444B-8F1E-9A22CE2EB846}" dt="2022-06-20T07:37:31.873" v="73" actId="20577"/>
          <ac:spMkLst>
            <pc:docMk/>
            <pc:sldMk cId="3466297635" sldId="270"/>
            <ac:spMk id="3" creationId="{00000000-0000-0000-0000-000000000000}"/>
          </ac:spMkLst>
        </pc:spChg>
      </pc:sldChg>
      <pc:sldChg chg="modSp mod">
        <pc:chgData name="Dr. Dewi Octaviani" userId="b13860d7-3077-45d3-9be2-c1aa2c085ab3" providerId="ADAL" clId="{E5269D03-5B77-444B-8F1E-9A22CE2EB846}" dt="2022-06-20T07:36:59.088" v="52" actId="20577"/>
        <pc:sldMkLst>
          <pc:docMk/>
          <pc:sldMk cId="2942064189" sldId="271"/>
        </pc:sldMkLst>
        <pc:spChg chg="mod">
          <ac:chgData name="Dr. Dewi Octaviani" userId="b13860d7-3077-45d3-9be2-c1aa2c085ab3" providerId="ADAL" clId="{E5269D03-5B77-444B-8F1E-9A22CE2EB846}" dt="2022-06-20T07:36:59.088" v="52" actId="20577"/>
          <ac:spMkLst>
            <pc:docMk/>
            <pc:sldMk cId="2942064189" sldId="271"/>
            <ac:spMk id="2" creationId="{00000000-0000-0000-0000-000000000000}"/>
          </ac:spMkLst>
        </pc:spChg>
      </pc:sldChg>
      <pc:sldChg chg="modSp">
        <pc:chgData name="Dr. Dewi Octaviani" userId="b13860d7-3077-45d3-9be2-c1aa2c085ab3" providerId="ADAL" clId="{E5269D03-5B77-444B-8F1E-9A22CE2EB846}" dt="2022-06-20T07:37:10.286" v="55" actId="14100"/>
        <pc:sldMkLst>
          <pc:docMk/>
          <pc:sldMk cId="3586418904" sldId="272"/>
        </pc:sldMkLst>
        <pc:spChg chg="mod">
          <ac:chgData name="Dr. Dewi Octaviani" userId="b13860d7-3077-45d3-9be2-c1aa2c085ab3" providerId="ADAL" clId="{E5269D03-5B77-444B-8F1E-9A22CE2EB846}" dt="2022-06-20T07:37:10.286" v="55" actId="14100"/>
          <ac:spMkLst>
            <pc:docMk/>
            <pc:sldMk cId="3586418904" sldId="272"/>
            <ac:spMk id="2" creationId="{00000000-0000-0000-0000-000000000000}"/>
          </ac:spMkLst>
        </pc:spChg>
      </pc:sldChg>
      <pc:sldChg chg="modSp mod">
        <pc:chgData name="Dr. Dewi Octaviani" userId="b13860d7-3077-45d3-9be2-c1aa2c085ab3" providerId="ADAL" clId="{E5269D03-5B77-444B-8F1E-9A22CE2EB846}" dt="2022-06-20T07:38:02.760" v="106" actId="114"/>
        <pc:sldMkLst>
          <pc:docMk/>
          <pc:sldMk cId="4097540150" sldId="273"/>
        </pc:sldMkLst>
        <pc:spChg chg="mod">
          <ac:chgData name="Dr. Dewi Octaviani" userId="b13860d7-3077-45d3-9be2-c1aa2c085ab3" providerId="ADAL" clId="{E5269D03-5B77-444B-8F1E-9A22CE2EB846}" dt="2022-06-20T07:37:37.810" v="74" actId="404"/>
          <ac:spMkLst>
            <pc:docMk/>
            <pc:sldMk cId="4097540150" sldId="273"/>
            <ac:spMk id="2" creationId="{00000000-0000-0000-0000-000000000000}"/>
          </ac:spMkLst>
        </pc:spChg>
        <pc:spChg chg="mod">
          <ac:chgData name="Dr. Dewi Octaviani" userId="b13860d7-3077-45d3-9be2-c1aa2c085ab3" providerId="ADAL" clId="{E5269D03-5B77-444B-8F1E-9A22CE2EB846}" dt="2022-06-20T07:38:02.760" v="106" actId="114"/>
          <ac:spMkLst>
            <pc:docMk/>
            <pc:sldMk cId="4097540150" sldId="27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477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33521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26876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Software Testing</a:t>
            </a:r>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Software Development Project</a:t>
            </a:r>
          </a:p>
          <a:p>
            <a:r>
              <a:rPr lang="en-US" sz="1400" dirty="0"/>
              <a:t>AAPP006-4-2 &amp; Version 1</a:t>
            </a:r>
          </a:p>
        </p:txBody>
      </p:sp>
    </p:spTree>
    <p:extLst>
      <p:ext uri="{BB962C8B-B14F-4D97-AF65-F5344CB8AC3E}">
        <p14:creationId xmlns:p14="http://schemas.microsoft.com/office/powerpoint/2010/main" val="110272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42" y="0"/>
            <a:ext cx="7042150" cy="756138"/>
          </a:xfrm>
        </p:spPr>
        <p:txBody>
          <a:bodyPr/>
          <a:lstStyle/>
          <a:p>
            <a:r>
              <a:rPr lang="en-US" sz="3200" dirty="0"/>
              <a:t>Sample Test Plan (Unit Testing)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13072435"/>
              </p:ext>
            </p:extLst>
          </p:nvPr>
        </p:nvGraphicFramePr>
        <p:xfrm>
          <a:off x="0" y="895215"/>
          <a:ext cx="9117874" cy="5866702"/>
        </p:xfrm>
        <a:graphic>
          <a:graphicData uri="http://schemas.openxmlformats.org/drawingml/2006/table">
            <a:tbl>
              <a:tblPr firstRow="1" firstCol="1" bandRow="1">
                <a:tableStyleId>{5C22544A-7EE6-4342-B048-85BDC9FD1C3A}</a:tableStyleId>
              </a:tblPr>
              <a:tblGrid>
                <a:gridCol w="431074">
                  <a:extLst>
                    <a:ext uri="{9D8B030D-6E8A-4147-A177-3AD203B41FA5}">
                      <a16:colId xmlns:a16="http://schemas.microsoft.com/office/drawing/2014/main" val="551905562"/>
                    </a:ext>
                  </a:extLst>
                </a:gridCol>
                <a:gridCol w="1031966">
                  <a:extLst>
                    <a:ext uri="{9D8B030D-6E8A-4147-A177-3AD203B41FA5}">
                      <a16:colId xmlns:a16="http://schemas.microsoft.com/office/drawing/2014/main" val="4237469791"/>
                    </a:ext>
                  </a:extLst>
                </a:gridCol>
                <a:gridCol w="1763486">
                  <a:extLst>
                    <a:ext uri="{9D8B030D-6E8A-4147-A177-3AD203B41FA5}">
                      <a16:colId xmlns:a16="http://schemas.microsoft.com/office/drawing/2014/main" val="1006598020"/>
                    </a:ext>
                  </a:extLst>
                </a:gridCol>
                <a:gridCol w="1737360">
                  <a:extLst>
                    <a:ext uri="{9D8B030D-6E8A-4147-A177-3AD203B41FA5}">
                      <a16:colId xmlns:a16="http://schemas.microsoft.com/office/drawing/2014/main" val="4142712412"/>
                    </a:ext>
                  </a:extLst>
                </a:gridCol>
                <a:gridCol w="1933303">
                  <a:extLst>
                    <a:ext uri="{9D8B030D-6E8A-4147-A177-3AD203B41FA5}">
                      <a16:colId xmlns:a16="http://schemas.microsoft.com/office/drawing/2014/main" val="3966441680"/>
                    </a:ext>
                  </a:extLst>
                </a:gridCol>
                <a:gridCol w="1018902">
                  <a:extLst>
                    <a:ext uri="{9D8B030D-6E8A-4147-A177-3AD203B41FA5}">
                      <a16:colId xmlns:a16="http://schemas.microsoft.com/office/drawing/2014/main" val="2062028639"/>
                    </a:ext>
                  </a:extLst>
                </a:gridCol>
                <a:gridCol w="574766">
                  <a:extLst>
                    <a:ext uri="{9D8B030D-6E8A-4147-A177-3AD203B41FA5}">
                      <a16:colId xmlns:a16="http://schemas.microsoft.com/office/drawing/2014/main" val="671841689"/>
                    </a:ext>
                  </a:extLst>
                </a:gridCol>
                <a:gridCol w="627017">
                  <a:extLst>
                    <a:ext uri="{9D8B030D-6E8A-4147-A177-3AD203B41FA5}">
                      <a16:colId xmlns:a16="http://schemas.microsoft.com/office/drawing/2014/main" val="130162931"/>
                    </a:ext>
                  </a:extLst>
                </a:gridCol>
              </a:tblGrid>
              <a:tr h="153422">
                <a:tc>
                  <a:txBody>
                    <a:bodyPr/>
                    <a:lstStyle/>
                    <a:p>
                      <a:pPr marL="0" marR="0" algn="ctr">
                        <a:lnSpc>
                          <a:spcPct val="150000"/>
                        </a:lnSpc>
                        <a:spcBef>
                          <a:spcPts val="0"/>
                        </a:spcBef>
                        <a:spcAft>
                          <a:spcPts val="0"/>
                        </a:spcAft>
                      </a:pPr>
                      <a:r>
                        <a:rPr lang="en-US" sz="1050" dirty="0">
                          <a:solidFill>
                            <a:schemeClr val="tx1"/>
                          </a:solidFill>
                          <a:effectLst/>
                        </a:rPr>
                        <a:t>Test Case #</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dirty="0">
                          <a:solidFill>
                            <a:schemeClr val="tx1"/>
                          </a:solidFill>
                          <a:effectLst/>
                        </a:rPr>
                        <a:t>Test Unit</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dirty="0">
                          <a:solidFill>
                            <a:schemeClr val="tx1"/>
                          </a:solidFill>
                          <a:effectLst/>
                        </a:rPr>
                        <a:t>Test Procedures</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Test Data</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Expected Result</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Actual Result</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Status</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dirty="0">
                          <a:solidFill>
                            <a:schemeClr val="tx1"/>
                          </a:solidFill>
                          <a:effectLst/>
                        </a:rPr>
                        <a:t>Remarks</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1479231717"/>
                  </a:ext>
                </a:extLst>
              </a:tr>
              <a:tr h="460267">
                <a:tc rowSpan="2">
                  <a:txBody>
                    <a:bodyPr/>
                    <a:lstStyle/>
                    <a:p>
                      <a:pPr marL="0" marR="0" algn="just">
                        <a:lnSpc>
                          <a:spcPct val="150000"/>
                        </a:lnSpc>
                        <a:spcBef>
                          <a:spcPts val="0"/>
                        </a:spcBef>
                        <a:spcAft>
                          <a:spcPts val="0"/>
                        </a:spcAft>
                      </a:pPr>
                      <a:r>
                        <a:rPr lang="en-US" sz="1050" dirty="0">
                          <a:effectLst/>
                        </a:rPr>
                        <a:t>T023</a:t>
                      </a:r>
                      <a:endParaRPr lang="en-US" sz="1050" dirty="0">
                        <a:effectLst/>
                        <a:latin typeface="Calibri" panose="020F0502020204030204" pitchFamily="34" charset="0"/>
                        <a:ea typeface="DengXian"/>
                        <a:cs typeface="Times New Roman" panose="02020603050405020304" pitchFamily="18" charset="0"/>
                      </a:endParaRPr>
                    </a:p>
                  </a:txBody>
                  <a:tcPr marL="19178" marR="19178" marT="0" marB="0"/>
                </a:tc>
                <a:tc rowSpan="2">
                  <a:txBody>
                    <a:bodyPr/>
                    <a:lstStyle/>
                    <a:p>
                      <a:pPr marL="0" marR="0" algn="just">
                        <a:lnSpc>
                          <a:spcPct val="150000"/>
                        </a:lnSpc>
                        <a:spcBef>
                          <a:spcPts val="0"/>
                        </a:spcBef>
                        <a:spcAft>
                          <a:spcPts val="0"/>
                        </a:spcAft>
                      </a:pPr>
                      <a:r>
                        <a:rPr lang="en-US" sz="1100" dirty="0">
                          <a:effectLst/>
                        </a:rPr>
                        <a:t>User Login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a:effectLst/>
                        </a:rPr>
                        <a:t>1. Insert account email address.</a:t>
                      </a:r>
                    </a:p>
                    <a:p>
                      <a:pPr marL="0" marR="0" algn="just">
                        <a:lnSpc>
                          <a:spcPct val="150000"/>
                        </a:lnSpc>
                        <a:spcBef>
                          <a:spcPts val="0"/>
                        </a:spcBef>
                        <a:spcAft>
                          <a:spcPts val="0"/>
                        </a:spcAft>
                      </a:pPr>
                      <a:r>
                        <a:rPr lang="en-US" sz="1100">
                          <a:effectLst/>
                        </a:rPr>
                        <a:t>2. Insert account password.</a:t>
                      </a:r>
                    </a:p>
                    <a:p>
                      <a:pPr marL="0" marR="0" algn="just">
                        <a:lnSpc>
                          <a:spcPct val="150000"/>
                        </a:lnSpc>
                        <a:spcBef>
                          <a:spcPts val="0"/>
                        </a:spcBef>
                        <a:spcAft>
                          <a:spcPts val="0"/>
                        </a:spcAft>
                      </a:pPr>
                      <a:r>
                        <a:rPr lang="en-US" sz="1100">
                          <a:effectLst/>
                        </a:rPr>
                        <a:t>3. Click on “Login” button</a:t>
                      </a:r>
                      <a:endParaRPr lang="en-US" sz="110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Correct Input Data</a:t>
                      </a:r>
                      <a:endParaRPr lang="en-US" sz="1100" dirty="0">
                        <a:effectLst/>
                      </a:endParaRPr>
                    </a:p>
                    <a:p>
                      <a:pPr marL="0" marR="0" algn="l">
                        <a:lnSpc>
                          <a:spcPct val="150000"/>
                        </a:lnSpc>
                        <a:spcBef>
                          <a:spcPts val="0"/>
                        </a:spcBef>
                        <a:spcAft>
                          <a:spcPts val="0"/>
                        </a:spcAft>
                      </a:pPr>
                      <a:r>
                        <a:rPr lang="en-US" sz="1100" dirty="0">
                          <a:effectLst/>
                        </a:rPr>
                        <a:t>1. Email Address: darrenseow9@gmail.com</a:t>
                      </a:r>
                    </a:p>
                    <a:p>
                      <a:pPr marL="0" marR="0" algn="l">
                        <a:lnSpc>
                          <a:spcPct val="150000"/>
                        </a:lnSpc>
                        <a:spcBef>
                          <a:spcPts val="0"/>
                        </a:spcBef>
                        <a:spcAft>
                          <a:spcPts val="0"/>
                        </a:spcAft>
                        <a:tabLst>
                          <a:tab pos="1642745" algn="r"/>
                        </a:tabLst>
                      </a:pPr>
                      <a:r>
                        <a:rPr lang="en-US" sz="1100" dirty="0">
                          <a:effectLst/>
                        </a:rPr>
                        <a:t>2. Password: 121212	</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Successfully Login into system.</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Login is successful.</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a:effectLst/>
                        </a:rPr>
                        <a:t>-</a:t>
                      </a:r>
                      <a:endParaRPr lang="en-US" sz="110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486734487"/>
                  </a:ext>
                </a:extLst>
              </a:tr>
              <a:tr h="536979">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100" dirty="0">
                          <a:effectLst/>
                        </a:rPr>
                        <a:t>1. Insert account email address.</a:t>
                      </a:r>
                    </a:p>
                    <a:p>
                      <a:pPr marL="0" marR="0" algn="just">
                        <a:lnSpc>
                          <a:spcPct val="150000"/>
                        </a:lnSpc>
                        <a:spcBef>
                          <a:spcPts val="0"/>
                        </a:spcBef>
                        <a:spcAft>
                          <a:spcPts val="0"/>
                        </a:spcAft>
                      </a:pPr>
                      <a:r>
                        <a:rPr lang="en-US" sz="1100" dirty="0">
                          <a:effectLst/>
                        </a:rPr>
                        <a:t>2. Insert account password.</a:t>
                      </a:r>
                    </a:p>
                    <a:p>
                      <a:pPr marL="0" marR="0" algn="just">
                        <a:lnSpc>
                          <a:spcPct val="150000"/>
                        </a:lnSpc>
                        <a:spcBef>
                          <a:spcPts val="0"/>
                        </a:spcBef>
                        <a:spcAft>
                          <a:spcPts val="0"/>
                        </a:spcAft>
                      </a:pPr>
                      <a:r>
                        <a:rPr lang="en-US" sz="1100" dirty="0">
                          <a:effectLst/>
                        </a:rPr>
                        <a:t>3. Click on “Login” button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Incorrect Input Data</a:t>
                      </a:r>
                      <a:endParaRPr lang="en-US" sz="1100" dirty="0">
                        <a:effectLst/>
                      </a:endParaRPr>
                    </a:p>
                    <a:p>
                      <a:pPr marL="0" marR="0" algn="l">
                        <a:lnSpc>
                          <a:spcPct val="150000"/>
                        </a:lnSpc>
                        <a:spcBef>
                          <a:spcPts val="0"/>
                        </a:spcBef>
                        <a:spcAft>
                          <a:spcPts val="0"/>
                        </a:spcAft>
                      </a:pPr>
                      <a:r>
                        <a:rPr lang="en-US" sz="1100" dirty="0">
                          <a:effectLst/>
                        </a:rPr>
                        <a:t>1. Email Address: darren_332@gmail.com</a:t>
                      </a:r>
                    </a:p>
                    <a:p>
                      <a:pPr marL="0" marR="0" algn="l">
                        <a:lnSpc>
                          <a:spcPct val="150000"/>
                        </a:lnSpc>
                        <a:spcBef>
                          <a:spcPts val="0"/>
                        </a:spcBef>
                        <a:spcAft>
                          <a:spcPts val="0"/>
                        </a:spcAft>
                      </a:pPr>
                      <a:r>
                        <a:rPr lang="en-US" sz="1100" dirty="0">
                          <a:effectLst/>
                        </a:rPr>
                        <a:t>2. Password: elabilab2u</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Unable to login into the system and the error message is expected to be output. </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Login failed and error message is displayed.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585064379"/>
                  </a:ext>
                </a:extLst>
              </a:tr>
              <a:tr h="767112">
                <a:tc rowSpan="2">
                  <a:txBody>
                    <a:bodyPr/>
                    <a:lstStyle/>
                    <a:p>
                      <a:pPr marL="0" marR="0" algn="just">
                        <a:lnSpc>
                          <a:spcPct val="150000"/>
                        </a:lnSpc>
                        <a:spcBef>
                          <a:spcPts val="0"/>
                        </a:spcBef>
                        <a:spcAft>
                          <a:spcPts val="0"/>
                        </a:spcAft>
                      </a:pPr>
                      <a:r>
                        <a:rPr lang="en-US" sz="1050" dirty="0">
                          <a:effectLst/>
                        </a:rPr>
                        <a:t>T024</a:t>
                      </a:r>
                      <a:endParaRPr lang="en-US" sz="1050" dirty="0">
                        <a:effectLst/>
                        <a:latin typeface="Calibri" panose="020F0502020204030204" pitchFamily="34" charset="0"/>
                        <a:ea typeface="DengXian"/>
                        <a:cs typeface="Times New Roman" panose="02020603050405020304" pitchFamily="18" charset="0"/>
                      </a:endParaRPr>
                    </a:p>
                  </a:txBody>
                  <a:tcPr marL="19178" marR="19178" marT="0" marB="0"/>
                </a:tc>
                <a:tc rowSpan="2">
                  <a:txBody>
                    <a:bodyPr/>
                    <a:lstStyle/>
                    <a:p>
                      <a:pPr marL="0" marR="0" algn="just">
                        <a:lnSpc>
                          <a:spcPct val="150000"/>
                        </a:lnSpc>
                        <a:spcBef>
                          <a:spcPts val="0"/>
                        </a:spcBef>
                        <a:spcAft>
                          <a:spcPts val="0"/>
                        </a:spcAft>
                      </a:pPr>
                      <a:r>
                        <a:rPr lang="en-US" sz="1100">
                          <a:effectLst/>
                        </a:rPr>
                        <a:t>Account Registration</a:t>
                      </a:r>
                      <a:endParaRPr lang="en-US" sz="110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1. Insert user’s name</a:t>
                      </a:r>
                    </a:p>
                    <a:p>
                      <a:pPr marL="0" marR="0" algn="just">
                        <a:lnSpc>
                          <a:spcPct val="150000"/>
                        </a:lnSpc>
                        <a:spcBef>
                          <a:spcPts val="0"/>
                        </a:spcBef>
                        <a:spcAft>
                          <a:spcPts val="0"/>
                        </a:spcAft>
                      </a:pPr>
                      <a:r>
                        <a:rPr lang="en-US" sz="1100" dirty="0">
                          <a:effectLst/>
                        </a:rPr>
                        <a:t>2. Insert email address.</a:t>
                      </a:r>
                    </a:p>
                    <a:p>
                      <a:pPr marL="0" marR="0" algn="just">
                        <a:lnSpc>
                          <a:spcPct val="150000"/>
                        </a:lnSpc>
                        <a:spcBef>
                          <a:spcPts val="0"/>
                        </a:spcBef>
                        <a:spcAft>
                          <a:spcPts val="0"/>
                        </a:spcAft>
                      </a:pPr>
                      <a:r>
                        <a:rPr lang="en-US" sz="1100" dirty="0">
                          <a:effectLst/>
                        </a:rPr>
                        <a:t>3. Insert password.</a:t>
                      </a:r>
                    </a:p>
                    <a:p>
                      <a:pPr marL="0" marR="0" algn="just">
                        <a:lnSpc>
                          <a:spcPct val="150000"/>
                        </a:lnSpc>
                        <a:spcBef>
                          <a:spcPts val="0"/>
                        </a:spcBef>
                        <a:spcAft>
                          <a:spcPts val="0"/>
                        </a:spcAft>
                      </a:pPr>
                      <a:r>
                        <a:rPr lang="en-US" sz="1100" dirty="0">
                          <a:effectLst/>
                        </a:rPr>
                        <a:t>4. Insert confirm password.</a:t>
                      </a:r>
                    </a:p>
                    <a:p>
                      <a:pPr marL="0" marR="0" algn="just">
                        <a:lnSpc>
                          <a:spcPct val="150000"/>
                        </a:lnSpc>
                        <a:spcBef>
                          <a:spcPts val="0"/>
                        </a:spcBef>
                        <a:spcAft>
                          <a:spcPts val="0"/>
                        </a:spcAft>
                      </a:pPr>
                      <a:r>
                        <a:rPr lang="en-US" sz="1100" dirty="0">
                          <a:effectLst/>
                        </a:rPr>
                        <a:t>5. Click on “Create Account” button.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Correct Input Data</a:t>
                      </a:r>
                      <a:endParaRPr lang="en-US" sz="1100" dirty="0">
                        <a:effectLst/>
                      </a:endParaRPr>
                    </a:p>
                    <a:p>
                      <a:pPr marL="0" marR="0" algn="l">
                        <a:lnSpc>
                          <a:spcPct val="150000"/>
                        </a:lnSpc>
                        <a:spcBef>
                          <a:spcPts val="0"/>
                        </a:spcBef>
                        <a:spcAft>
                          <a:spcPts val="0"/>
                        </a:spcAft>
                      </a:pPr>
                      <a:r>
                        <a:rPr lang="en-US" sz="1100" dirty="0">
                          <a:effectLst/>
                        </a:rPr>
                        <a:t>1. Name*: Lionel </a:t>
                      </a:r>
                      <a:r>
                        <a:rPr lang="en-US" sz="1100" dirty="0" err="1">
                          <a:effectLst/>
                        </a:rPr>
                        <a:t>Massi</a:t>
                      </a:r>
                      <a:endParaRPr lang="en-US" sz="1100" dirty="0">
                        <a:effectLst/>
                      </a:endParaRPr>
                    </a:p>
                    <a:p>
                      <a:pPr marL="0" marR="0" algn="l">
                        <a:lnSpc>
                          <a:spcPct val="150000"/>
                        </a:lnSpc>
                        <a:spcBef>
                          <a:spcPts val="0"/>
                        </a:spcBef>
                        <a:spcAft>
                          <a:spcPts val="0"/>
                        </a:spcAft>
                      </a:pPr>
                      <a:r>
                        <a:rPr lang="en-US" sz="1100" dirty="0">
                          <a:effectLst/>
                        </a:rPr>
                        <a:t>2. Email Address*: massi111@hotmail.com</a:t>
                      </a:r>
                    </a:p>
                    <a:p>
                      <a:pPr marL="0" marR="0" algn="l">
                        <a:lnSpc>
                          <a:spcPct val="150000"/>
                        </a:lnSpc>
                        <a:spcBef>
                          <a:spcPts val="0"/>
                        </a:spcBef>
                        <a:spcAft>
                          <a:spcPts val="0"/>
                        </a:spcAft>
                      </a:pPr>
                      <a:r>
                        <a:rPr lang="en-US" sz="1100" dirty="0">
                          <a:effectLst/>
                        </a:rPr>
                        <a:t>3. Password*: massi1Q23</a:t>
                      </a:r>
                    </a:p>
                    <a:p>
                      <a:pPr marL="0" marR="0" algn="l">
                        <a:lnSpc>
                          <a:spcPct val="150000"/>
                        </a:lnSpc>
                        <a:spcBef>
                          <a:spcPts val="0"/>
                        </a:spcBef>
                        <a:spcAft>
                          <a:spcPts val="0"/>
                        </a:spcAft>
                      </a:pPr>
                      <a:r>
                        <a:rPr lang="en-US" sz="1100" dirty="0">
                          <a:effectLst/>
                        </a:rPr>
                        <a:t>(*) Represent required field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Successfully registered new account. A verification email is expected to send to user’s email service. </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New account is created without issue and verification email has been send.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4213862137"/>
                  </a:ext>
                </a:extLst>
              </a:tr>
              <a:tr h="1227380">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100" dirty="0">
                          <a:effectLst/>
                        </a:rPr>
                        <a:t>1. Insert user’s name</a:t>
                      </a:r>
                    </a:p>
                    <a:p>
                      <a:pPr marL="0" marR="0" algn="just">
                        <a:lnSpc>
                          <a:spcPct val="150000"/>
                        </a:lnSpc>
                        <a:spcBef>
                          <a:spcPts val="0"/>
                        </a:spcBef>
                        <a:spcAft>
                          <a:spcPts val="0"/>
                        </a:spcAft>
                      </a:pPr>
                      <a:r>
                        <a:rPr lang="en-US" sz="1100" dirty="0">
                          <a:effectLst/>
                        </a:rPr>
                        <a:t>2. Insert email address.</a:t>
                      </a:r>
                    </a:p>
                    <a:p>
                      <a:pPr marL="0" marR="0" algn="just">
                        <a:lnSpc>
                          <a:spcPct val="150000"/>
                        </a:lnSpc>
                        <a:spcBef>
                          <a:spcPts val="0"/>
                        </a:spcBef>
                        <a:spcAft>
                          <a:spcPts val="0"/>
                        </a:spcAft>
                      </a:pPr>
                      <a:r>
                        <a:rPr lang="en-US" sz="1100" dirty="0">
                          <a:effectLst/>
                        </a:rPr>
                        <a:t>3. Insert password.</a:t>
                      </a:r>
                    </a:p>
                    <a:p>
                      <a:pPr marL="0" marR="0" algn="just">
                        <a:lnSpc>
                          <a:spcPct val="150000"/>
                        </a:lnSpc>
                        <a:spcBef>
                          <a:spcPts val="0"/>
                        </a:spcBef>
                        <a:spcAft>
                          <a:spcPts val="0"/>
                        </a:spcAft>
                      </a:pPr>
                      <a:r>
                        <a:rPr lang="en-US" sz="1100" dirty="0">
                          <a:effectLst/>
                        </a:rPr>
                        <a:t>4. Insert confirm password.</a:t>
                      </a:r>
                    </a:p>
                    <a:p>
                      <a:pPr marL="0" marR="0" algn="just">
                        <a:lnSpc>
                          <a:spcPct val="150000"/>
                        </a:lnSpc>
                        <a:spcBef>
                          <a:spcPts val="0"/>
                        </a:spcBef>
                        <a:spcAft>
                          <a:spcPts val="0"/>
                        </a:spcAft>
                      </a:pPr>
                      <a:r>
                        <a:rPr lang="en-US" sz="1100" dirty="0">
                          <a:effectLst/>
                        </a:rPr>
                        <a:t>5. Click on “Create Account” button.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Incorrect Input Data (Existing Email)</a:t>
                      </a:r>
                      <a:endParaRPr lang="en-US" sz="1100" dirty="0">
                        <a:effectLst/>
                      </a:endParaRPr>
                    </a:p>
                    <a:p>
                      <a:pPr marL="0" marR="0" algn="l">
                        <a:lnSpc>
                          <a:spcPct val="150000"/>
                        </a:lnSpc>
                        <a:spcBef>
                          <a:spcPts val="0"/>
                        </a:spcBef>
                        <a:spcAft>
                          <a:spcPts val="0"/>
                        </a:spcAft>
                      </a:pPr>
                      <a:r>
                        <a:rPr lang="en-US" sz="1100" dirty="0">
                          <a:effectLst/>
                        </a:rPr>
                        <a:t>1. Name*: Lionel </a:t>
                      </a:r>
                      <a:r>
                        <a:rPr lang="en-US" sz="1100" dirty="0" err="1">
                          <a:effectLst/>
                        </a:rPr>
                        <a:t>Massi</a:t>
                      </a:r>
                      <a:endParaRPr lang="en-US" sz="1100" dirty="0">
                        <a:effectLst/>
                      </a:endParaRPr>
                    </a:p>
                    <a:p>
                      <a:pPr marL="0" marR="0" algn="l">
                        <a:lnSpc>
                          <a:spcPct val="150000"/>
                        </a:lnSpc>
                        <a:spcBef>
                          <a:spcPts val="0"/>
                        </a:spcBef>
                        <a:spcAft>
                          <a:spcPts val="0"/>
                        </a:spcAft>
                      </a:pPr>
                      <a:r>
                        <a:rPr lang="en-US" sz="1100" dirty="0">
                          <a:effectLst/>
                        </a:rPr>
                        <a:t>2. Email Address*: messi123@hotmail.com</a:t>
                      </a:r>
                    </a:p>
                    <a:p>
                      <a:pPr marL="0" marR="0" algn="l">
                        <a:lnSpc>
                          <a:spcPct val="150000"/>
                        </a:lnSpc>
                        <a:spcBef>
                          <a:spcPts val="0"/>
                        </a:spcBef>
                        <a:spcAft>
                          <a:spcPts val="0"/>
                        </a:spcAft>
                      </a:pPr>
                      <a:r>
                        <a:rPr lang="en-US" sz="1100" dirty="0">
                          <a:effectLst/>
                        </a:rPr>
                        <a:t>3. Password*: massi1Q23</a:t>
                      </a:r>
                    </a:p>
                    <a:p>
                      <a:pPr marL="0" marR="0" algn="l">
                        <a:lnSpc>
                          <a:spcPct val="150000"/>
                        </a:lnSpc>
                        <a:spcBef>
                          <a:spcPts val="0"/>
                        </a:spcBef>
                        <a:spcAft>
                          <a:spcPts val="0"/>
                        </a:spcAft>
                      </a:pPr>
                      <a:r>
                        <a:rPr lang="en-US" sz="1100" dirty="0">
                          <a:effectLst/>
                        </a:rPr>
                        <a:t>(*) Represent required field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Not successful registration due to the inserted email is belong to an account in the system. An error message will display to user and required user to insert a new email address.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Registration failed and error message is display.</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2692986729"/>
                  </a:ext>
                </a:extLst>
              </a:tr>
            </a:tbl>
          </a:graphicData>
        </a:graphic>
      </p:graphicFrame>
    </p:spTree>
    <p:extLst>
      <p:ext uri="{BB962C8B-B14F-4D97-AF65-F5344CB8AC3E}">
        <p14:creationId xmlns:p14="http://schemas.microsoft.com/office/powerpoint/2010/main" val="358641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713" y="0"/>
            <a:ext cx="7042150" cy="1143000"/>
          </a:xfrm>
        </p:spPr>
        <p:txBody>
          <a:bodyPr/>
          <a:lstStyle/>
          <a:p>
            <a:r>
              <a:rPr lang="en-US" sz="3200" b="1" dirty="0"/>
              <a:t>User Acceptance Testing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a:t>Is</a:t>
            </a:r>
            <a:r>
              <a:rPr lang="en-US" sz="2400" b="1" dirty="0"/>
              <a:t> </a:t>
            </a:r>
            <a:r>
              <a:rPr lang="en-US" sz="2400" dirty="0"/>
              <a:t>a type of testing performed by the end-user or the client to verify/accept the software system before moving the software application to the production environment. </a:t>
            </a:r>
          </a:p>
          <a:p>
            <a:pPr>
              <a:buFont typeface="Wingdings" panose="05000000000000000000" pitchFamily="2" charset="2"/>
              <a:buChar char="q"/>
            </a:pPr>
            <a:r>
              <a:rPr lang="en-US" sz="2400" dirty="0"/>
              <a:t>UAT is done in the final phase of testing after functional, integration, and system testing is done.</a:t>
            </a:r>
          </a:p>
          <a:p>
            <a:pPr>
              <a:buFont typeface="Wingdings" panose="05000000000000000000" pitchFamily="2" charset="2"/>
              <a:buChar char="q"/>
            </a:pPr>
            <a:r>
              <a:rPr lang="en-US" sz="2400" dirty="0"/>
              <a:t>They capture user requirements in a directly verifiable way and identify problems that unit or integration tests might have missed</a:t>
            </a:r>
          </a:p>
          <a:p>
            <a:pPr>
              <a:buFont typeface="Wingdings" panose="05000000000000000000" pitchFamily="2" charset="2"/>
              <a:buChar char="q"/>
            </a:pPr>
            <a:endParaRPr lang="en-US" sz="2400" dirty="0"/>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346629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Sample of UAT</a:t>
            </a:r>
          </a:p>
        </p:txBody>
      </p:sp>
      <p:sp>
        <p:nvSpPr>
          <p:cNvPr id="3" name="Content Placeholder 2"/>
          <p:cNvSpPr>
            <a:spLocks noGrp="1"/>
          </p:cNvSpPr>
          <p:nvPr>
            <p:ph idx="1"/>
          </p:nvPr>
        </p:nvSpPr>
        <p:spPr/>
        <p:txBody>
          <a:bodyPr/>
          <a:lstStyle/>
          <a:p>
            <a:r>
              <a:rPr lang="en-US" sz="2400" i="1" dirty="0"/>
              <a:t>Provided in the separate file</a:t>
            </a:r>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409754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267" y="1747781"/>
            <a:ext cx="8229600" cy="4525962"/>
          </a:xfrm>
        </p:spPr>
        <p:txBody>
          <a:bodyPr/>
          <a:lstStyle/>
          <a:p>
            <a:pPr>
              <a:buFont typeface="Wingdings" panose="05000000000000000000" pitchFamily="2" charset="2"/>
              <a:buChar char="q"/>
            </a:pPr>
            <a:r>
              <a:rPr lang="en-US" sz="2400" dirty="0"/>
              <a:t>Every software needs to go through the testing</a:t>
            </a:r>
          </a:p>
          <a:p>
            <a:pPr>
              <a:buFont typeface="Wingdings" panose="05000000000000000000" pitchFamily="2" charset="2"/>
              <a:buChar char="q"/>
            </a:pPr>
            <a:r>
              <a:rPr lang="en-US" sz="2400" dirty="0"/>
              <a:t>There are many testing types but basic testing are widely being used to test the software</a:t>
            </a:r>
          </a:p>
          <a:p>
            <a:pPr>
              <a:buFont typeface="Wingdings" panose="05000000000000000000" pitchFamily="2" charset="2"/>
              <a:buChar char="q"/>
            </a:pPr>
            <a:r>
              <a:rPr lang="en-US" sz="2400" dirty="0"/>
              <a:t>there are more than 150 types of testing types and still adding. Also, note that not all testing types are applicable to all projects but depend on the nature &amp; scope of the project.</a:t>
            </a:r>
          </a:p>
          <a:p>
            <a:pPr>
              <a:buFont typeface="Wingdings" panose="05000000000000000000" pitchFamily="2" charset="2"/>
              <a:buChar char="q"/>
            </a:pPr>
            <a:endParaRPr lang="en-US" sz="2400" dirty="0"/>
          </a:p>
        </p:txBody>
      </p:sp>
      <p:sp>
        <p:nvSpPr>
          <p:cNvPr id="4" name="Footer Placeholder 3"/>
          <p:cNvSpPr>
            <a:spLocks noGrp="1"/>
          </p:cNvSpPr>
          <p:nvPr>
            <p:ph type="ftr" sz="quarter" idx="10"/>
          </p:nvPr>
        </p:nvSpPr>
        <p:spPr/>
        <p:txBody>
          <a:bodyPr/>
          <a:lstStyle/>
          <a:p>
            <a:pPr>
              <a:defRPr/>
            </a:pPr>
            <a:r>
              <a:rPr lang="en-GB" dirty="0"/>
              <a:t>Slide ‹</a:t>
            </a:r>
            <a:fld id="{5D88CD2A-D06B-43E5-AE89-63C19C1A837C}" type="slidenum">
              <a:rPr lang="en-GB" smtClean="0"/>
              <a:t>13</a:t>
            </a:fld>
            <a:r>
              <a:rPr lang="en-GB" dirty="0"/>
              <a:t>› of 9</a:t>
            </a:r>
          </a:p>
        </p:txBody>
      </p:sp>
      <p:sp>
        <p:nvSpPr>
          <p:cNvPr id="5" name="Text Box 2"/>
          <p:cNvSpPr txBox="1">
            <a:spLocks noChangeArrowheads="1"/>
          </p:cNvSpPr>
          <p:nvPr/>
        </p:nvSpPr>
        <p:spPr bwMode="auto">
          <a:xfrm>
            <a:off x="704080" y="419956"/>
            <a:ext cx="68563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200" b="1" dirty="0">
                <a:latin typeface="Century Gothic" panose="020B0502020202020204" pitchFamily="34" charset="0"/>
                <a:ea typeface="新細明體" pitchFamily="18" charset="-120"/>
              </a:rPr>
              <a:t>Summary of Main Teaching Points</a:t>
            </a:r>
            <a:endParaRPr lang="en-US" altLang="zh-TW" sz="3200"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60236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26FF21EB-0DEE-40E8-97AB-81342551C361}" type="slidenum">
              <a:rPr lang="en-GB" smtClean="0"/>
              <a:t>14</a:t>
            </a:fld>
            <a:r>
              <a:rPr lang="en-GB" dirty="0"/>
              <a:t>› of 9</a:t>
            </a:r>
          </a:p>
        </p:txBody>
      </p:sp>
      <p:sp>
        <p:nvSpPr>
          <p:cNvPr id="5" name="Text Box 3"/>
          <p:cNvSpPr txBox="1">
            <a:spLocks noGrp="1" noChangeArrowheads="1"/>
          </p:cNvSpPr>
          <p:nvPr>
            <p:ph type="title"/>
          </p:nvPr>
        </p:nvSpPr>
        <p:spPr bwMode="auto">
          <a:xfrm>
            <a:off x="1013883" y="553750"/>
            <a:ext cx="59859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200" b="1" dirty="0">
                <a:latin typeface="Century Gothic" panose="020B0502020202020204" pitchFamily="34" charset="0"/>
                <a:ea typeface="新細明體" pitchFamily="18" charset="-120"/>
              </a:rPr>
              <a:t>Question and Answer Session</a:t>
            </a:r>
            <a:endParaRPr lang="en-US" altLang="zh-TW" sz="3200" dirty="0">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70450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buFont typeface="Wingdings" panose="05000000000000000000" pitchFamily="2" charset="2"/>
              <a:buChar char="q"/>
            </a:pPr>
            <a:r>
              <a:rPr lang="en-US" sz="2800" dirty="0"/>
              <a:t>Testing</a:t>
            </a:r>
          </a:p>
          <a:p>
            <a:pPr>
              <a:buFont typeface="Wingdings" panose="05000000000000000000" pitchFamily="2" charset="2"/>
              <a:buChar char="q"/>
            </a:pPr>
            <a:endParaRPr lang="en-US" sz="2800" dirty="0"/>
          </a:p>
        </p:txBody>
      </p:sp>
      <p:sp>
        <p:nvSpPr>
          <p:cNvPr id="4" name="Footer Placeholder 3"/>
          <p:cNvSpPr>
            <a:spLocks noGrp="1"/>
          </p:cNvSpPr>
          <p:nvPr>
            <p:ph type="ftr" sz="quarter" idx="10"/>
          </p:nvPr>
        </p:nvSpPr>
        <p:spPr/>
        <p:txBody>
          <a:bodyPr/>
          <a:lstStyle/>
          <a:p>
            <a:pPr>
              <a:defRPr/>
            </a:pPr>
            <a:r>
              <a:rPr lang="en-GB" dirty="0"/>
              <a:t>Slide ‹</a:t>
            </a:r>
            <a:fld id="{7E062ED5-265E-4385-81C9-406C81DB6379}" type="slidenum">
              <a:rPr lang="en-GB" smtClean="0"/>
              <a:t>2</a:t>
            </a:fld>
            <a:r>
              <a:rPr lang="en-GB" dirty="0"/>
              <a:t>› of 9</a:t>
            </a:r>
          </a:p>
        </p:txBody>
      </p:sp>
      <p:sp>
        <p:nvSpPr>
          <p:cNvPr id="6" name="Text Box 2"/>
          <p:cNvSpPr txBox="1">
            <a:spLocks noGrp="1" noChangeArrowheads="1"/>
          </p:cNvSpPr>
          <p:nvPr>
            <p:ph type="title"/>
          </p:nvPr>
        </p:nvSpPr>
        <p:spPr bwMode="auto">
          <a:xfrm>
            <a:off x="959763" y="330725"/>
            <a:ext cx="6227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200" b="1" dirty="0">
                <a:latin typeface="Century Gothic" panose="020B0502020202020204" pitchFamily="34" charset="0"/>
                <a:ea typeface="新細明體" pitchFamily="18" charset="-120"/>
              </a:rPr>
              <a:t>Topic &amp; Structure of The Lesson</a:t>
            </a:r>
            <a:endParaRPr lang="en-US" altLang="zh-TW" sz="3200"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64270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zh-TW" sz="2400" dirty="0">
                <a:ea typeface="新細明體" pitchFamily="18" charset="-120"/>
              </a:rPr>
              <a:t>At the end of this topic, You should be able to</a:t>
            </a:r>
          </a:p>
          <a:p>
            <a:pPr lvl="1">
              <a:buFont typeface="Wingdings" panose="05000000000000000000" pitchFamily="2" charset="2"/>
              <a:buChar char="q"/>
            </a:pPr>
            <a:r>
              <a:rPr lang="en-US" altLang="zh-TW" sz="2400" dirty="0">
                <a:ea typeface="新細明體" pitchFamily="18" charset="-120"/>
              </a:rPr>
              <a:t>Create the plan for testing and perform the testing</a:t>
            </a:r>
          </a:p>
          <a:p>
            <a:endParaRPr lang="en-US" sz="2400" dirty="0"/>
          </a:p>
        </p:txBody>
      </p:sp>
      <p:sp>
        <p:nvSpPr>
          <p:cNvPr id="4" name="Footer Placeholder 3"/>
          <p:cNvSpPr>
            <a:spLocks noGrp="1"/>
          </p:cNvSpPr>
          <p:nvPr>
            <p:ph type="ftr" sz="quarter" idx="10"/>
          </p:nvPr>
        </p:nvSpPr>
        <p:spPr/>
        <p:txBody>
          <a:bodyPr/>
          <a:lstStyle/>
          <a:p>
            <a:pPr>
              <a:defRPr/>
            </a:pPr>
            <a:r>
              <a:rPr lang="en-GB" dirty="0"/>
              <a:t>Slide ‹</a:t>
            </a:r>
            <a:fld id="{FDB6FBDA-01B4-433B-A43B-83FA8FD75054}" type="slidenum">
              <a:rPr lang="en-GB" smtClean="0"/>
              <a:t>3</a:t>
            </a:fld>
            <a:r>
              <a:rPr lang="en-GB" dirty="0"/>
              <a:t>› of 9</a:t>
            </a:r>
          </a:p>
        </p:txBody>
      </p:sp>
      <p:sp>
        <p:nvSpPr>
          <p:cNvPr id="5" name="Text Box 2"/>
          <p:cNvSpPr txBox="1">
            <a:spLocks noGrp="1" noChangeArrowheads="1"/>
          </p:cNvSpPr>
          <p:nvPr>
            <p:ph type="title"/>
          </p:nvPr>
        </p:nvSpPr>
        <p:spPr bwMode="auto">
          <a:xfrm>
            <a:off x="1927986" y="334809"/>
            <a:ext cx="40799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200" b="1" dirty="0">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21281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chemeClr val="tx1"/>
                </a:solidFill>
                <a:latin typeface="Century Gothic" panose="020B0502020202020204" pitchFamily="34" charset="0"/>
                <a:cs typeface="Arial" panose="020B0604020202020204" pitchFamily="34" charset="0"/>
              </a:rPr>
              <a:t>Key Terms You Must Be Able To Use</a:t>
            </a:r>
            <a:endParaRPr lang="en-US" sz="2800" dirty="0">
              <a:solidFill>
                <a:schemeClr val="tx1"/>
              </a:solidFill>
              <a:latin typeface="Century Gothic" panose="020B0502020202020204" pitchFamily="34" charset="0"/>
            </a:endParaRPr>
          </a:p>
        </p:txBody>
      </p:sp>
      <p:sp>
        <p:nvSpPr>
          <p:cNvPr id="3" name="Content Placeholder 2"/>
          <p:cNvSpPr>
            <a:spLocks noGrp="1"/>
          </p:cNvSpPr>
          <p:nvPr>
            <p:ph idx="1"/>
          </p:nvPr>
        </p:nvSpPr>
        <p:spPr/>
        <p:txBody>
          <a:bodyPr/>
          <a:lstStyle/>
          <a:p>
            <a:pPr marL="0" indent="0">
              <a:buNone/>
            </a:pPr>
            <a:r>
              <a:rPr lang="en-US" altLang="en-US" sz="2400" dirty="0"/>
              <a:t>If you have mastered this topic, </a:t>
            </a:r>
            <a:r>
              <a:rPr lang="en-US" altLang="en-US" sz="2400" dirty="0">
                <a:solidFill>
                  <a:srgbClr val="990000"/>
                </a:solidFill>
              </a:rPr>
              <a:t>you should be able to use the following terms correctly in your assignments and exams</a:t>
            </a:r>
            <a:r>
              <a:rPr lang="en-US" altLang="en-US" sz="2400" dirty="0"/>
              <a:t>:</a:t>
            </a:r>
          </a:p>
          <a:p>
            <a:pPr lvl="1"/>
            <a:r>
              <a:rPr lang="en-US" altLang="en-US" sz="2400" dirty="0"/>
              <a:t>Testing</a:t>
            </a:r>
          </a:p>
          <a:p>
            <a:pPr lvl="1"/>
            <a:endParaRPr lang="en-US" altLang="en-US" sz="2400" dirty="0"/>
          </a:p>
          <a:p>
            <a:endParaRPr lang="en-US" sz="2400" dirty="0"/>
          </a:p>
        </p:txBody>
      </p:sp>
      <p:sp>
        <p:nvSpPr>
          <p:cNvPr id="4" name="Footer Placeholder 3"/>
          <p:cNvSpPr>
            <a:spLocks noGrp="1"/>
          </p:cNvSpPr>
          <p:nvPr>
            <p:ph type="ftr" sz="quarter" idx="10"/>
          </p:nvPr>
        </p:nvSpPr>
        <p:spPr/>
        <p:txBody>
          <a:bodyPr/>
          <a:lstStyle/>
          <a:p>
            <a:pPr>
              <a:defRPr/>
            </a:pPr>
            <a:r>
              <a:rPr lang="en-GB" dirty="0"/>
              <a:t>Slide ‹</a:t>
            </a:r>
            <a:fld id="{0FB3A53F-7472-49FD-9C15-5CF95F296F75}" type="slidenum">
              <a:rPr lang="en-GB" smtClean="0"/>
              <a:t>4</a:t>
            </a:fld>
            <a:r>
              <a:rPr lang="en-GB" dirty="0"/>
              <a:t>› of 9</a:t>
            </a:r>
          </a:p>
        </p:txBody>
      </p:sp>
    </p:spTree>
    <p:extLst>
      <p:ext uri="{BB962C8B-B14F-4D97-AF65-F5344CB8AC3E}">
        <p14:creationId xmlns:p14="http://schemas.microsoft.com/office/powerpoint/2010/main" val="387551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Software Testing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a:t>Software Testing is a method to check whether the actual software product matches expected requirements and to ensure that the software product is defect-free. </a:t>
            </a:r>
          </a:p>
          <a:p>
            <a:pPr>
              <a:buFont typeface="Wingdings" panose="05000000000000000000" pitchFamily="2" charset="2"/>
              <a:buChar char="q"/>
            </a:pPr>
            <a:r>
              <a:rPr lang="en-US" sz="2400" dirty="0"/>
              <a:t>The purpose of software testing is to identify errors, gaps, or missing requirements in contrast to actual requirements.</a:t>
            </a:r>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10048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63500"/>
            <a:ext cx="7042150" cy="1143000"/>
          </a:xfrm>
        </p:spPr>
        <p:txBody>
          <a:bodyPr/>
          <a:lstStyle/>
          <a:p>
            <a:r>
              <a:rPr lang="en-US" sz="3200" b="1" dirty="0"/>
              <a:t>Benefits</a:t>
            </a:r>
          </a:p>
        </p:txBody>
      </p:sp>
      <p:sp>
        <p:nvSpPr>
          <p:cNvPr id="3" name="Content Placeholder 2"/>
          <p:cNvSpPr>
            <a:spLocks noGrp="1"/>
          </p:cNvSpPr>
          <p:nvPr>
            <p:ph idx="1"/>
          </p:nvPr>
        </p:nvSpPr>
        <p:spPr>
          <a:xfrm>
            <a:off x="487363" y="1319349"/>
            <a:ext cx="8229600" cy="4903651"/>
          </a:xfrm>
        </p:spPr>
        <p:txBody>
          <a:bodyPr/>
          <a:lstStyle/>
          <a:p>
            <a:pPr>
              <a:buFont typeface="Wingdings" panose="05000000000000000000" pitchFamily="2" charset="2"/>
              <a:buChar char="q"/>
            </a:pPr>
            <a:r>
              <a:rPr lang="en-US" sz="2400" b="1" dirty="0"/>
              <a:t>Cost-Effective: </a:t>
            </a:r>
            <a:r>
              <a:rPr lang="en-US" sz="2400" dirty="0"/>
              <a:t>Testing any IT project on time helps you to save your money for the long term. In case if the bugs caught in the earlier stage of software testing, it costs less to fix.</a:t>
            </a:r>
          </a:p>
          <a:p>
            <a:pPr>
              <a:buFont typeface="Wingdings" panose="05000000000000000000" pitchFamily="2" charset="2"/>
              <a:buChar char="q"/>
            </a:pPr>
            <a:r>
              <a:rPr lang="en-US" sz="2400" b="1" dirty="0"/>
              <a:t>Security: </a:t>
            </a:r>
            <a:r>
              <a:rPr lang="en-US" sz="2400" dirty="0"/>
              <a:t>People are looking for trusted products. It helps in removing risks and problems earlier.</a:t>
            </a:r>
          </a:p>
          <a:p>
            <a:pPr>
              <a:buFont typeface="Wingdings" panose="05000000000000000000" pitchFamily="2" charset="2"/>
              <a:buChar char="q"/>
            </a:pPr>
            <a:r>
              <a:rPr lang="en-US" sz="2400" b="1" dirty="0"/>
              <a:t>Product quality: </a:t>
            </a:r>
            <a:r>
              <a:rPr lang="en-US" sz="2400" dirty="0"/>
              <a:t>It is an essential requirement of any software product. Testing ensures a quality product is delivered to customers.</a:t>
            </a:r>
          </a:p>
          <a:p>
            <a:pPr>
              <a:buFont typeface="Wingdings" panose="05000000000000000000" pitchFamily="2" charset="2"/>
              <a:buChar char="q"/>
            </a:pPr>
            <a:r>
              <a:rPr lang="en-US" sz="2400" b="1" dirty="0"/>
              <a:t>Customer Satisfaction: </a:t>
            </a:r>
            <a:r>
              <a:rPr lang="en-US" sz="2400" dirty="0"/>
              <a:t>The main aim of any product is to give satisfaction to their customers. Ensures the best user experience.</a:t>
            </a:r>
          </a:p>
          <a:p>
            <a:pPr>
              <a:buFont typeface="Wingdings" panose="05000000000000000000" pitchFamily="2" charset="2"/>
              <a:buChar char="q"/>
            </a:pPr>
            <a:endParaRPr lang="en-US" sz="2400" dirty="0"/>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67019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68" y="114132"/>
            <a:ext cx="7042150" cy="1143000"/>
          </a:xfrm>
        </p:spPr>
        <p:txBody>
          <a:bodyPr/>
          <a:lstStyle/>
          <a:p>
            <a:r>
              <a:rPr lang="en-US" sz="3200" b="1" dirty="0"/>
              <a:t>Types of Software Testing</a:t>
            </a:r>
          </a:p>
        </p:txBody>
      </p:sp>
      <p:sp>
        <p:nvSpPr>
          <p:cNvPr id="4" name="Footer Placeholder 3"/>
          <p:cNvSpPr>
            <a:spLocks noGrp="1"/>
          </p:cNvSpPr>
          <p:nvPr>
            <p:ph type="ftr" sz="quarter" idx="10"/>
          </p:nvPr>
        </p:nvSpPr>
        <p:spPr/>
        <p:txBody>
          <a:bodyPr/>
          <a:lstStyle/>
          <a:p>
            <a:pPr>
              <a:defRPr/>
            </a:pPr>
            <a:r>
              <a:rPr lang="en-GB"/>
              <a:t>Slide ‹#› of 9</a:t>
            </a:r>
          </a:p>
        </p:txBody>
      </p:sp>
      <p:pic>
        <p:nvPicPr>
          <p:cNvPr id="5" name="Picture 4"/>
          <p:cNvPicPr>
            <a:picLocks noChangeAspect="1"/>
          </p:cNvPicPr>
          <p:nvPr/>
        </p:nvPicPr>
        <p:blipFill>
          <a:blip r:embed="rId2"/>
          <a:stretch>
            <a:fillRect/>
          </a:stretch>
        </p:blipFill>
        <p:spPr>
          <a:xfrm>
            <a:off x="1927732" y="1116043"/>
            <a:ext cx="4566557" cy="1875550"/>
          </a:xfrm>
          <a:prstGeom prst="rect">
            <a:avLst/>
          </a:prstGeom>
        </p:spPr>
      </p:pic>
      <p:pic>
        <p:nvPicPr>
          <p:cNvPr id="6" name="Picture 5"/>
          <p:cNvPicPr>
            <a:picLocks noChangeAspect="1"/>
          </p:cNvPicPr>
          <p:nvPr/>
        </p:nvPicPr>
        <p:blipFill>
          <a:blip r:embed="rId3"/>
          <a:stretch>
            <a:fillRect/>
          </a:stretch>
        </p:blipFill>
        <p:spPr>
          <a:xfrm>
            <a:off x="995362" y="2976039"/>
            <a:ext cx="7153275" cy="3620634"/>
          </a:xfrm>
          <a:prstGeom prst="rect">
            <a:avLst/>
          </a:prstGeom>
        </p:spPr>
      </p:pic>
    </p:spTree>
    <p:extLst>
      <p:ext uri="{BB962C8B-B14F-4D97-AF65-F5344CB8AC3E}">
        <p14:creationId xmlns:p14="http://schemas.microsoft.com/office/powerpoint/2010/main" val="287196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Basic Software Testing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Unit Testing: </a:t>
            </a:r>
            <a:r>
              <a:rPr lang="en-US" sz="2400" dirty="0"/>
              <a:t>This software testing approach is followed by the programmer to test the unit of the program. It helps developers to know whether the individual unit of the code is working properly or not.</a:t>
            </a:r>
          </a:p>
          <a:p>
            <a:pPr>
              <a:buFont typeface="Wingdings" panose="05000000000000000000" pitchFamily="2" charset="2"/>
              <a:buChar char="q"/>
            </a:pPr>
            <a:r>
              <a:rPr lang="en-US" sz="2400" b="1" dirty="0"/>
              <a:t>Integration testing: </a:t>
            </a:r>
            <a:r>
              <a:rPr lang="en-US" sz="2400" dirty="0"/>
              <a:t>It focuses on the construction and design of the software. You need to see that the integrated units are working without errors or not.</a:t>
            </a:r>
          </a:p>
          <a:p>
            <a:pPr>
              <a:buFont typeface="Wingdings" panose="05000000000000000000" pitchFamily="2" charset="2"/>
              <a:buChar char="q"/>
            </a:pPr>
            <a:r>
              <a:rPr lang="en-US" sz="2400" b="1" dirty="0"/>
              <a:t>System testing: </a:t>
            </a:r>
            <a:r>
              <a:rPr lang="en-US" sz="2400" dirty="0"/>
              <a:t>In this method, your software is compiled as a whole and then tested as a whole. This testing strategy checks the functionality, security, portability, amongst others.</a:t>
            </a:r>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6017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Sample Test Plan </a:t>
            </a:r>
            <a:br>
              <a:rPr lang="en-US" sz="3200" dirty="0"/>
            </a:br>
            <a:r>
              <a:rPr lang="en-US" sz="3200" dirty="0"/>
              <a:t>(Unit Testing)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13092254"/>
              </p:ext>
            </p:extLst>
          </p:nvPr>
        </p:nvGraphicFramePr>
        <p:xfrm>
          <a:off x="209006" y="1937478"/>
          <a:ext cx="8804366" cy="2053338"/>
        </p:xfrm>
        <a:graphic>
          <a:graphicData uri="http://schemas.openxmlformats.org/drawingml/2006/table">
            <a:tbl>
              <a:tblPr firstRow="1" firstCol="1" bandRow="1">
                <a:tableStyleId>{5C22544A-7EE6-4342-B048-85BDC9FD1C3A}</a:tableStyleId>
              </a:tblPr>
              <a:tblGrid>
                <a:gridCol w="1267097">
                  <a:extLst>
                    <a:ext uri="{9D8B030D-6E8A-4147-A177-3AD203B41FA5}">
                      <a16:colId xmlns:a16="http://schemas.microsoft.com/office/drawing/2014/main" val="551905562"/>
                    </a:ext>
                  </a:extLst>
                </a:gridCol>
                <a:gridCol w="1079511">
                  <a:extLst>
                    <a:ext uri="{9D8B030D-6E8A-4147-A177-3AD203B41FA5}">
                      <a16:colId xmlns:a16="http://schemas.microsoft.com/office/drawing/2014/main" val="4237469791"/>
                    </a:ext>
                  </a:extLst>
                </a:gridCol>
                <a:gridCol w="1585481">
                  <a:extLst>
                    <a:ext uri="{9D8B030D-6E8A-4147-A177-3AD203B41FA5}">
                      <a16:colId xmlns:a16="http://schemas.microsoft.com/office/drawing/2014/main" val="1006598020"/>
                    </a:ext>
                  </a:extLst>
                </a:gridCol>
                <a:gridCol w="1585481">
                  <a:extLst>
                    <a:ext uri="{9D8B030D-6E8A-4147-A177-3AD203B41FA5}">
                      <a16:colId xmlns:a16="http://schemas.microsoft.com/office/drawing/2014/main" val="4142712412"/>
                    </a:ext>
                  </a:extLst>
                </a:gridCol>
                <a:gridCol w="1082596">
                  <a:extLst>
                    <a:ext uri="{9D8B030D-6E8A-4147-A177-3AD203B41FA5}">
                      <a16:colId xmlns:a16="http://schemas.microsoft.com/office/drawing/2014/main" val="3966441680"/>
                    </a:ext>
                  </a:extLst>
                </a:gridCol>
                <a:gridCol w="845040">
                  <a:extLst>
                    <a:ext uri="{9D8B030D-6E8A-4147-A177-3AD203B41FA5}">
                      <a16:colId xmlns:a16="http://schemas.microsoft.com/office/drawing/2014/main" val="2062028639"/>
                    </a:ext>
                  </a:extLst>
                </a:gridCol>
                <a:gridCol w="679580">
                  <a:extLst>
                    <a:ext uri="{9D8B030D-6E8A-4147-A177-3AD203B41FA5}">
                      <a16:colId xmlns:a16="http://schemas.microsoft.com/office/drawing/2014/main" val="671841689"/>
                    </a:ext>
                  </a:extLst>
                </a:gridCol>
                <a:gridCol w="679580">
                  <a:extLst>
                    <a:ext uri="{9D8B030D-6E8A-4147-A177-3AD203B41FA5}">
                      <a16:colId xmlns:a16="http://schemas.microsoft.com/office/drawing/2014/main" val="130162931"/>
                    </a:ext>
                  </a:extLst>
                </a:gridCol>
              </a:tblGrid>
              <a:tr h="153422">
                <a:tc>
                  <a:txBody>
                    <a:bodyPr/>
                    <a:lstStyle/>
                    <a:p>
                      <a:pPr marL="0" marR="0" algn="ctr">
                        <a:lnSpc>
                          <a:spcPct val="150000"/>
                        </a:lnSpc>
                        <a:spcBef>
                          <a:spcPts val="0"/>
                        </a:spcBef>
                        <a:spcAft>
                          <a:spcPts val="0"/>
                        </a:spcAft>
                      </a:pPr>
                      <a:r>
                        <a:rPr lang="en-US" sz="1200" b="1" dirty="0">
                          <a:solidFill>
                            <a:schemeClr val="tx1"/>
                          </a:solidFill>
                          <a:effectLst/>
                        </a:rPr>
                        <a:t>Test Case #</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Test Unit</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a:solidFill>
                            <a:schemeClr val="tx1"/>
                          </a:solidFill>
                          <a:effectLst/>
                        </a:rPr>
                        <a:t>Test Procedures</a:t>
                      </a:r>
                      <a:endParaRPr lang="en-US" sz="1200" b="1">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a:solidFill>
                            <a:schemeClr val="tx1"/>
                          </a:solidFill>
                          <a:effectLst/>
                        </a:rPr>
                        <a:t>Test Data</a:t>
                      </a:r>
                      <a:endParaRPr lang="en-US" sz="1200" b="1">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a:solidFill>
                            <a:schemeClr val="tx1"/>
                          </a:solidFill>
                          <a:effectLst/>
                        </a:rPr>
                        <a:t>Expected Result</a:t>
                      </a:r>
                      <a:endParaRPr lang="en-US" sz="1200" b="1">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a:solidFill>
                            <a:schemeClr val="tx1"/>
                          </a:solidFill>
                          <a:effectLst/>
                        </a:rPr>
                        <a:t>Actual Result</a:t>
                      </a:r>
                      <a:endParaRPr lang="en-US" sz="1200" b="1">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a:solidFill>
                            <a:schemeClr val="tx1"/>
                          </a:solidFill>
                          <a:effectLst/>
                        </a:rPr>
                        <a:t>Status</a:t>
                      </a:r>
                      <a:endParaRPr lang="en-US" sz="1200" b="1">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a:solidFill>
                            <a:schemeClr val="tx1"/>
                          </a:solidFill>
                          <a:effectLst/>
                        </a:rPr>
                        <a:t>Remarks</a:t>
                      </a:r>
                      <a:endParaRPr lang="en-US" sz="1200" b="1">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1479231717"/>
                  </a:ext>
                </a:extLst>
              </a:tr>
              <a:tr h="1534225">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486734487"/>
                  </a:ext>
                </a:extLst>
              </a:tr>
            </a:tbl>
          </a:graphicData>
        </a:graphic>
      </p:graphicFrame>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2942064189"/>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APUtemplate-Level_1 (7)</Template>
  <TotalTime>156</TotalTime>
  <Pages>11</Pages>
  <Words>913</Words>
  <Application>Microsoft Office PowerPoint</Application>
  <PresentationFormat>On-screen Show (4:3)</PresentationFormat>
  <Paragraphs>118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vt:lpstr>
      <vt:lpstr>UCTI-Template-foundation-level</vt:lpstr>
      <vt:lpstr>Software Development Project AAPP006-4-2 &amp; Version 1</vt:lpstr>
      <vt:lpstr>Topic &amp; Structure of The Lesson</vt:lpstr>
      <vt:lpstr>Learning Outcomes</vt:lpstr>
      <vt:lpstr>Key Terms You Must Be Able To Use</vt:lpstr>
      <vt:lpstr>Software Testing</vt:lpstr>
      <vt:lpstr>Benefits</vt:lpstr>
      <vt:lpstr>Types of Software Testing</vt:lpstr>
      <vt:lpstr>Basic Software Testing</vt:lpstr>
      <vt:lpstr>Sample Test Plan  (Unit Testing)</vt:lpstr>
      <vt:lpstr>Sample Test Plan (Unit Testing)</vt:lpstr>
      <vt:lpstr>User Acceptance Testing</vt:lpstr>
      <vt:lpstr>Sample of UAT</vt:lpstr>
      <vt:lpstr>PowerPoint Presentation</vt:lpstr>
      <vt:lpstr>Question and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Dewi Octaviani</cp:lastModifiedBy>
  <cp:revision>26</cp:revision>
  <cp:lastPrinted>1995-11-02T09:23:42Z</cp:lastPrinted>
  <dcterms:created xsi:type="dcterms:W3CDTF">2017-10-17T07:27:09Z</dcterms:created>
  <dcterms:modified xsi:type="dcterms:W3CDTF">2022-06-20T07:40:54Z</dcterms:modified>
</cp:coreProperties>
</file>