
<file path=[Content_Types].xml><?xml version="1.0" encoding="utf-8"?>
<Types xmlns="http://schemas.openxmlformats.org/package/2006/content-types">
  <Default Extension="jpeg" ContentType="image/jpe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3"/>
  </p:sldIdLst>
  <p:sldSz cx="21383625" cy="3027489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76092"/>
    <a:srgbClr val="4F81BD"/>
    <a:srgbClr val="008A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840" autoAdjust="0"/>
  </p:normalViewPr>
  <p:slideViewPr>
    <p:cSldViewPr snapToGrid="0">
      <p:cViewPr>
        <p:scale>
          <a:sx n="50" d="100"/>
          <a:sy n="50" d="100"/>
        </p:scale>
        <p:origin x="-520" y="2408"/>
      </p:cViewPr>
      <p:guideLst>
        <p:guide orient="horz" pos="9536"/>
        <p:guide pos="673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7" Type="http://schemas.openxmlformats.org/officeDocument/2006/relationships/tableStyles" Target="tableStyles.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DEC0143-8EB5-C549-9A84-E1F7D9C7CB2B}" type="datetimeFigureOut">
              <a:rPr lang="en-US" smtClean="0"/>
            </a:fld>
            <a:endParaRPr lang="en-US"/>
          </a:p>
        </p:txBody>
      </p:sp>
      <p:sp>
        <p:nvSpPr>
          <p:cNvPr id="4" name="Slide Image Placeholder 3"/>
          <p:cNvSpPr>
            <a:spLocks noGrp="1" noRot="1" noChangeAspect="1"/>
          </p:cNvSpPr>
          <p:nvPr>
            <p:ph type="sldImg" idx="2"/>
          </p:nvPr>
        </p:nvSpPr>
        <p:spPr>
          <a:xfrm>
            <a:off x="2217738" y="685800"/>
            <a:ext cx="24225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55A455-8570-A64C-BDC3-BD5B7A237CFB}"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03772" y="4954765"/>
            <a:ext cx="18176081" cy="10540259"/>
          </a:xfrm>
        </p:spPr>
        <p:txBody>
          <a:bodyPr anchor="b"/>
          <a:lstStyle>
            <a:lvl1pPr algn="ctr">
              <a:defRPr sz="14030"/>
            </a:lvl1pPr>
          </a:lstStyle>
          <a:p>
            <a:r>
              <a:rPr lang="en-US" smtClean="0"/>
              <a:t>Click to edit Master title style</a:t>
            </a:r>
            <a:endParaRPr lang="en-US" dirty="0"/>
          </a:p>
        </p:txBody>
      </p:sp>
      <p:sp>
        <p:nvSpPr>
          <p:cNvPr id="3" name="Subtitle 2"/>
          <p:cNvSpPr>
            <a:spLocks noGrp="1"/>
          </p:cNvSpPr>
          <p:nvPr>
            <p:ph type="subTitle" idx="1" hasCustomPrompt="1"/>
          </p:nvPr>
        </p:nvSpPr>
        <p:spPr>
          <a:xfrm>
            <a:off x="2672953" y="15901497"/>
            <a:ext cx="16037719" cy="7309499"/>
          </a:xfrm>
        </p:spPr>
        <p:txBody>
          <a:bodyPr/>
          <a:lstStyle>
            <a:lvl1pPr marL="0" indent="0" algn="ctr">
              <a:buNone/>
              <a:defRPr sz="5610"/>
            </a:lvl1pPr>
            <a:lvl2pPr marL="1069340" indent="0" algn="ctr">
              <a:buNone/>
              <a:defRPr sz="4675"/>
            </a:lvl2pPr>
            <a:lvl3pPr marL="2138045" indent="0" algn="ctr">
              <a:buNone/>
              <a:defRPr sz="4210"/>
            </a:lvl3pPr>
            <a:lvl4pPr marL="3207385" indent="0" algn="ctr">
              <a:buNone/>
              <a:defRPr sz="3740"/>
            </a:lvl4pPr>
            <a:lvl5pPr marL="4276725" indent="0" algn="ctr">
              <a:buNone/>
              <a:defRPr sz="3740"/>
            </a:lvl5pPr>
            <a:lvl6pPr marL="5346065" indent="0" algn="ctr">
              <a:buNone/>
              <a:defRPr sz="3740"/>
            </a:lvl6pPr>
            <a:lvl7pPr marL="6414770" indent="0" algn="ctr">
              <a:buNone/>
              <a:defRPr sz="3740"/>
            </a:lvl7pPr>
            <a:lvl8pPr marL="7484110" indent="0" algn="ctr">
              <a:buNone/>
              <a:defRPr sz="3740"/>
            </a:lvl8pPr>
            <a:lvl9pPr marL="8553450" indent="0" algn="ctr">
              <a:buNone/>
              <a:defRPr sz="374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9A8F23B-43EF-485E-9370-8ABA3905B7DB}" type="datetimeFigureOut">
              <a:rPr lang="en-SG" smtClean="0"/>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1B475E89-D20B-4218-ADBE-751101823102}" type="slidenum">
              <a:rPr lang="en-SG" smtClean="0"/>
            </a:fld>
            <a:endParaRPr lang="en-SG"/>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hasCustomPrompt="1"/>
          </p:nvPr>
        </p:nvSpPr>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79A8F23B-43EF-485E-9370-8ABA3905B7DB}" type="datetimeFigureOut">
              <a:rPr lang="en-SG" smtClean="0"/>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1B475E89-D20B-4218-ADBE-751101823102}" type="slidenum">
              <a:rPr lang="en-SG" smtClean="0"/>
            </a:fld>
            <a:endParaRPr lang="en-SG"/>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15302658" y="1611875"/>
            <a:ext cx="4610844" cy="256568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hasCustomPrompt="1"/>
          </p:nvPr>
        </p:nvSpPr>
        <p:spPr>
          <a:xfrm>
            <a:off x="1470125" y="1611875"/>
            <a:ext cx="13565237" cy="25656844"/>
          </a:xfrm>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79A8F23B-43EF-485E-9370-8ABA3905B7DB}" type="datetimeFigureOut">
              <a:rPr lang="en-SG" smtClean="0"/>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1B475E89-D20B-4218-ADBE-751101823102}" type="slidenum">
              <a:rPr lang="en-SG" smtClean="0"/>
            </a:fld>
            <a:endParaRPr lang="en-SG"/>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smtClean="0"/>
              <a:t>Click to edit Master title style</a:t>
            </a:r>
            <a:endParaRPr lang="en-US" dirty="0"/>
          </a:p>
        </p:txBody>
      </p:sp>
      <p:sp>
        <p:nvSpPr>
          <p:cNvPr id="3" name="Content Placeholder 2"/>
          <p:cNvSpPr>
            <a:spLocks noGrp="1"/>
          </p:cNvSpPr>
          <p:nvPr>
            <p:ph idx="1" hasCustomPrompt="1"/>
          </p:nvPr>
        </p:nvSpPr>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79A8F23B-43EF-485E-9370-8ABA3905B7DB}" type="datetimeFigureOut">
              <a:rPr lang="en-SG" smtClean="0"/>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1B475E89-D20B-4218-ADBE-751101823102}" type="slidenum">
              <a:rPr lang="en-SG" smtClean="0"/>
            </a:fld>
            <a:endParaRPr lang="en-SG"/>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58988" y="7547788"/>
            <a:ext cx="18443377" cy="12593645"/>
          </a:xfrm>
        </p:spPr>
        <p:txBody>
          <a:bodyPr anchor="b"/>
          <a:lstStyle>
            <a:lvl1pPr>
              <a:defRPr sz="14030"/>
            </a:lvl1pPr>
          </a:lstStyle>
          <a:p>
            <a:r>
              <a:rPr lang="en-US" smtClean="0"/>
              <a:t>Click to edit Master title style</a:t>
            </a:r>
            <a:endParaRPr lang="en-US" dirty="0"/>
          </a:p>
        </p:txBody>
      </p:sp>
      <p:sp>
        <p:nvSpPr>
          <p:cNvPr id="3" name="Text Placeholder 2"/>
          <p:cNvSpPr>
            <a:spLocks noGrp="1"/>
          </p:cNvSpPr>
          <p:nvPr>
            <p:ph type="body" idx="1" hasCustomPrompt="1"/>
          </p:nvPr>
        </p:nvSpPr>
        <p:spPr>
          <a:xfrm>
            <a:off x="1458988" y="20260574"/>
            <a:ext cx="18443377" cy="6622701"/>
          </a:xfrm>
        </p:spPr>
        <p:txBody>
          <a:bodyPr/>
          <a:lstStyle>
            <a:lvl1pPr marL="0" indent="0">
              <a:buNone/>
              <a:defRPr sz="5610">
                <a:solidFill>
                  <a:schemeClr val="tx1"/>
                </a:solidFill>
              </a:defRPr>
            </a:lvl1pPr>
            <a:lvl2pPr marL="1069340" indent="0">
              <a:buNone/>
              <a:defRPr sz="4675">
                <a:solidFill>
                  <a:schemeClr val="tx1">
                    <a:tint val="75000"/>
                  </a:schemeClr>
                </a:solidFill>
              </a:defRPr>
            </a:lvl2pPr>
            <a:lvl3pPr marL="2138045" indent="0">
              <a:buNone/>
              <a:defRPr sz="4210">
                <a:solidFill>
                  <a:schemeClr val="tx1">
                    <a:tint val="75000"/>
                  </a:schemeClr>
                </a:solidFill>
              </a:defRPr>
            </a:lvl3pPr>
            <a:lvl4pPr marL="3207385" indent="0">
              <a:buNone/>
              <a:defRPr sz="3740">
                <a:solidFill>
                  <a:schemeClr val="tx1">
                    <a:tint val="75000"/>
                  </a:schemeClr>
                </a:solidFill>
              </a:defRPr>
            </a:lvl4pPr>
            <a:lvl5pPr marL="4276725" indent="0">
              <a:buNone/>
              <a:defRPr sz="3740">
                <a:solidFill>
                  <a:schemeClr val="tx1">
                    <a:tint val="75000"/>
                  </a:schemeClr>
                </a:solidFill>
              </a:defRPr>
            </a:lvl5pPr>
            <a:lvl6pPr marL="5346065" indent="0">
              <a:buNone/>
              <a:defRPr sz="3740">
                <a:solidFill>
                  <a:schemeClr val="tx1">
                    <a:tint val="75000"/>
                  </a:schemeClr>
                </a:solidFill>
              </a:defRPr>
            </a:lvl6pPr>
            <a:lvl7pPr marL="6414770" indent="0">
              <a:buNone/>
              <a:defRPr sz="3740">
                <a:solidFill>
                  <a:schemeClr val="tx1">
                    <a:tint val="75000"/>
                  </a:schemeClr>
                </a:solidFill>
              </a:defRPr>
            </a:lvl7pPr>
            <a:lvl8pPr marL="7484110" indent="0">
              <a:buNone/>
              <a:defRPr sz="3740">
                <a:solidFill>
                  <a:schemeClr val="tx1">
                    <a:tint val="75000"/>
                  </a:schemeClr>
                </a:solidFill>
              </a:defRPr>
            </a:lvl8pPr>
            <a:lvl9pPr marL="8553450" indent="0">
              <a:buNone/>
              <a:defRPr sz="374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9A8F23B-43EF-485E-9370-8ABA3905B7DB}" type="datetimeFigureOut">
              <a:rPr lang="en-SG" smtClean="0"/>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1B475E89-D20B-4218-ADBE-751101823102}" type="slidenum">
              <a:rPr lang="en-SG" smtClean="0"/>
            </a:fld>
            <a:endParaRPr lang="en-SG"/>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smtClean="0"/>
              <a:t>Click to edit Master title style</a:t>
            </a:r>
            <a:endParaRPr lang="en-US" dirty="0"/>
          </a:p>
        </p:txBody>
      </p:sp>
      <p:sp>
        <p:nvSpPr>
          <p:cNvPr id="3" name="Content Placeholder 2"/>
          <p:cNvSpPr>
            <a:spLocks noGrp="1"/>
          </p:cNvSpPr>
          <p:nvPr>
            <p:ph sz="half" idx="1" hasCustomPrompt="1"/>
          </p:nvPr>
        </p:nvSpPr>
        <p:spPr>
          <a:xfrm>
            <a:off x="1470124" y="8059374"/>
            <a:ext cx="9088041" cy="19209345"/>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hasCustomPrompt="1"/>
          </p:nvPr>
        </p:nvSpPr>
        <p:spPr>
          <a:xfrm>
            <a:off x="10825460" y="8059374"/>
            <a:ext cx="9088041" cy="19209345"/>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79A8F23B-43EF-485E-9370-8ABA3905B7DB}" type="datetimeFigureOut">
              <a:rPr lang="en-SG" smtClean="0"/>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1B475E89-D20B-4218-ADBE-751101823102}" type="slidenum">
              <a:rPr lang="en-SG" smtClean="0"/>
            </a:fld>
            <a:endParaRPr lang="en-SG"/>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72909" y="1611882"/>
            <a:ext cx="18443377" cy="5851808"/>
          </a:xfrm>
        </p:spPr>
        <p:txBody>
          <a:bodyPr/>
          <a:lstStyle/>
          <a:p>
            <a:r>
              <a:rPr lang="en-US" smtClean="0"/>
              <a:t>Click to edit Master title style</a:t>
            </a:r>
            <a:endParaRPr lang="en-US" dirty="0"/>
          </a:p>
        </p:txBody>
      </p:sp>
      <p:sp>
        <p:nvSpPr>
          <p:cNvPr id="3" name="Text Placeholder 2"/>
          <p:cNvSpPr>
            <a:spLocks noGrp="1"/>
          </p:cNvSpPr>
          <p:nvPr>
            <p:ph type="body" idx="1" hasCustomPrompt="1"/>
          </p:nvPr>
        </p:nvSpPr>
        <p:spPr>
          <a:xfrm>
            <a:off x="1472912" y="7421634"/>
            <a:ext cx="9046274" cy="3637228"/>
          </a:xfrm>
        </p:spPr>
        <p:txBody>
          <a:bodyPr anchor="b"/>
          <a:lstStyle>
            <a:lvl1pPr marL="0" indent="0">
              <a:buNone/>
              <a:defRPr sz="5610" b="1"/>
            </a:lvl1pPr>
            <a:lvl2pPr marL="1069340" indent="0">
              <a:buNone/>
              <a:defRPr sz="4675" b="1"/>
            </a:lvl2pPr>
            <a:lvl3pPr marL="2138045" indent="0">
              <a:buNone/>
              <a:defRPr sz="4210" b="1"/>
            </a:lvl3pPr>
            <a:lvl4pPr marL="3207385" indent="0">
              <a:buNone/>
              <a:defRPr sz="3740" b="1"/>
            </a:lvl4pPr>
            <a:lvl5pPr marL="4276725" indent="0">
              <a:buNone/>
              <a:defRPr sz="3740" b="1"/>
            </a:lvl5pPr>
            <a:lvl6pPr marL="5346065" indent="0">
              <a:buNone/>
              <a:defRPr sz="3740" b="1"/>
            </a:lvl6pPr>
            <a:lvl7pPr marL="6414770" indent="0">
              <a:buNone/>
              <a:defRPr sz="3740" b="1"/>
            </a:lvl7pPr>
            <a:lvl8pPr marL="7484110" indent="0">
              <a:buNone/>
              <a:defRPr sz="3740" b="1"/>
            </a:lvl8pPr>
            <a:lvl9pPr marL="8553450" indent="0">
              <a:buNone/>
              <a:defRPr sz="3740" b="1"/>
            </a:lvl9pPr>
          </a:lstStyle>
          <a:p>
            <a:pPr lvl="0"/>
            <a:r>
              <a:rPr lang="en-US" smtClean="0"/>
              <a:t>Edit Master text styles</a:t>
            </a:r>
          </a:p>
        </p:txBody>
      </p:sp>
      <p:sp>
        <p:nvSpPr>
          <p:cNvPr id="4" name="Content Placeholder 3"/>
          <p:cNvSpPr>
            <a:spLocks noGrp="1"/>
          </p:cNvSpPr>
          <p:nvPr>
            <p:ph sz="half" idx="2" hasCustomPrompt="1"/>
          </p:nvPr>
        </p:nvSpPr>
        <p:spPr>
          <a:xfrm>
            <a:off x="1472912" y="11058863"/>
            <a:ext cx="9046274" cy="16265921"/>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hasCustomPrompt="1"/>
          </p:nvPr>
        </p:nvSpPr>
        <p:spPr>
          <a:xfrm>
            <a:off x="10825461" y="7421634"/>
            <a:ext cx="9090826" cy="3637228"/>
          </a:xfrm>
        </p:spPr>
        <p:txBody>
          <a:bodyPr anchor="b"/>
          <a:lstStyle>
            <a:lvl1pPr marL="0" indent="0">
              <a:buNone/>
              <a:defRPr sz="5610" b="1"/>
            </a:lvl1pPr>
            <a:lvl2pPr marL="1069340" indent="0">
              <a:buNone/>
              <a:defRPr sz="4675" b="1"/>
            </a:lvl2pPr>
            <a:lvl3pPr marL="2138045" indent="0">
              <a:buNone/>
              <a:defRPr sz="4210" b="1"/>
            </a:lvl3pPr>
            <a:lvl4pPr marL="3207385" indent="0">
              <a:buNone/>
              <a:defRPr sz="3740" b="1"/>
            </a:lvl4pPr>
            <a:lvl5pPr marL="4276725" indent="0">
              <a:buNone/>
              <a:defRPr sz="3740" b="1"/>
            </a:lvl5pPr>
            <a:lvl6pPr marL="5346065" indent="0">
              <a:buNone/>
              <a:defRPr sz="3740" b="1"/>
            </a:lvl6pPr>
            <a:lvl7pPr marL="6414770" indent="0">
              <a:buNone/>
              <a:defRPr sz="3740" b="1"/>
            </a:lvl7pPr>
            <a:lvl8pPr marL="7484110" indent="0">
              <a:buNone/>
              <a:defRPr sz="3740" b="1"/>
            </a:lvl8pPr>
            <a:lvl9pPr marL="8553450" indent="0">
              <a:buNone/>
              <a:defRPr sz="3740" b="1"/>
            </a:lvl9pPr>
          </a:lstStyle>
          <a:p>
            <a:pPr lvl="0"/>
            <a:r>
              <a:rPr lang="en-US" smtClean="0"/>
              <a:t>Edit Master text styles</a:t>
            </a:r>
          </a:p>
        </p:txBody>
      </p:sp>
      <p:sp>
        <p:nvSpPr>
          <p:cNvPr id="6" name="Content Placeholder 5"/>
          <p:cNvSpPr>
            <a:spLocks noGrp="1"/>
          </p:cNvSpPr>
          <p:nvPr>
            <p:ph sz="quarter" idx="4" hasCustomPrompt="1"/>
          </p:nvPr>
        </p:nvSpPr>
        <p:spPr>
          <a:xfrm>
            <a:off x="10825461" y="11058863"/>
            <a:ext cx="9090826" cy="16265921"/>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79A8F23B-43EF-485E-9370-8ABA3905B7DB}" type="datetimeFigureOut">
              <a:rPr lang="en-SG" smtClean="0"/>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1B475E89-D20B-4218-ADBE-751101823102}" type="slidenum">
              <a:rPr lang="en-SG" smtClean="0"/>
            </a:fld>
            <a:endParaRPr lang="en-SG"/>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9A8F23B-43EF-485E-9370-8ABA3905B7DB}" type="datetimeFigureOut">
              <a:rPr lang="en-SG" smtClean="0"/>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1B475E89-D20B-4218-ADBE-751101823102}" type="slidenum">
              <a:rPr lang="en-SG" smtClean="0"/>
            </a:fld>
            <a:endParaRPr lang="en-SG"/>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A8F23B-43EF-485E-9370-8ABA3905B7DB}" type="datetimeFigureOut">
              <a:rPr lang="en-SG" smtClean="0"/>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1B475E89-D20B-4218-ADBE-751101823102}" type="slidenum">
              <a:rPr lang="en-SG" smtClean="0"/>
            </a:fld>
            <a:endParaRPr lang="en-SG"/>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72909" y="2018348"/>
            <a:ext cx="6896776" cy="7064216"/>
          </a:xfrm>
        </p:spPr>
        <p:txBody>
          <a:bodyPr anchor="b"/>
          <a:lstStyle>
            <a:lvl1pPr>
              <a:defRPr sz="7485"/>
            </a:lvl1pPr>
          </a:lstStyle>
          <a:p>
            <a:r>
              <a:rPr lang="en-US" smtClean="0"/>
              <a:t>Click to edit Master title style</a:t>
            </a:r>
            <a:endParaRPr lang="en-US" dirty="0"/>
          </a:p>
        </p:txBody>
      </p:sp>
      <p:sp>
        <p:nvSpPr>
          <p:cNvPr id="3" name="Content Placeholder 2"/>
          <p:cNvSpPr>
            <a:spLocks noGrp="1"/>
          </p:cNvSpPr>
          <p:nvPr>
            <p:ph idx="1" hasCustomPrompt="1"/>
          </p:nvPr>
        </p:nvSpPr>
        <p:spPr>
          <a:xfrm>
            <a:off x="9090826" y="4359077"/>
            <a:ext cx="10825460" cy="21515024"/>
          </a:xfrm>
        </p:spPr>
        <p:txBody>
          <a:bodyPr/>
          <a:lstStyle>
            <a:lvl1pPr>
              <a:defRPr sz="7485"/>
            </a:lvl1pPr>
            <a:lvl2pPr>
              <a:defRPr sz="6550"/>
            </a:lvl2pPr>
            <a:lvl3pPr>
              <a:defRPr sz="5610"/>
            </a:lvl3pPr>
            <a:lvl4pPr>
              <a:defRPr sz="4675"/>
            </a:lvl4pPr>
            <a:lvl5pPr>
              <a:defRPr sz="4675"/>
            </a:lvl5pPr>
            <a:lvl6pPr>
              <a:defRPr sz="4675"/>
            </a:lvl6pPr>
            <a:lvl7pPr>
              <a:defRPr sz="4675"/>
            </a:lvl7pPr>
            <a:lvl8pPr>
              <a:defRPr sz="4675"/>
            </a:lvl8pPr>
            <a:lvl9pPr>
              <a:defRPr sz="4675"/>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hasCustomPrompt="1"/>
          </p:nvPr>
        </p:nvSpPr>
        <p:spPr>
          <a:xfrm>
            <a:off x="1472909" y="9082564"/>
            <a:ext cx="6896776" cy="16826573"/>
          </a:xfrm>
        </p:spPr>
        <p:txBody>
          <a:bodyPr/>
          <a:lstStyle>
            <a:lvl1pPr marL="0" indent="0">
              <a:buNone/>
              <a:defRPr sz="3740"/>
            </a:lvl1pPr>
            <a:lvl2pPr marL="1069340" indent="0">
              <a:buNone/>
              <a:defRPr sz="3275"/>
            </a:lvl2pPr>
            <a:lvl3pPr marL="2138045" indent="0">
              <a:buNone/>
              <a:defRPr sz="2805"/>
            </a:lvl3pPr>
            <a:lvl4pPr marL="3207385" indent="0">
              <a:buNone/>
              <a:defRPr sz="2340"/>
            </a:lvl4pPr>
            <a:lvl5pPr marL="4276725" indent="0">
              <a:buNone/>
              <a:defRPr sz="2340"/>
            </a:lvl5pPr>
            <a:lvl6pPr marL="5346065" indent="0">
              <a:buNone/>
              <a:defRPr sz="2340"/>
            </a:lvl6pPr>
            <a:lvl7pPr marL="6414770" indent="0">
              <a:buNone/>
              <a:defRPr sz="2340"/>
            </a:lvl7pPr>
            <a:lvl8pPr marL="7484110" indent="0">
              <a:buNone/>
              <a:defRPr sz="2340"/>
            </a:lvl8pPr>
            <a:lvl9pPr marL="8553450" indent="0">
              <a:buNone/>
              <a:defRPr sz="2340"/>
            </a:lvl9pPr>
          </a:lstStyle>
          <a:p>
            <a:pPr lvl="0"/>
            <a:r>
              <a:rPr lang="en-US" smtClean="0"/>
              <a:t>Edit Master text styles</a:t>
            </a:r>
          </a:p>
        </p:txBody>
      </p:sp>
      <p:sp>
        <p:nvSpPr>
          <p:cNvPr id="5" name="Date Placeholder 4"/>
          <p:cNvSpPr>
            <a:spLocks noGrp="1"/>
          </p:cNvSpPr>
          <p:nvPr>
            <p:ph type="dt" sz="half" idx="10"/>
          </p:nvPr>
        </p:nvSpPr>
        <p:spPr/>
        <p:txBody>
          <a:bodyPr/>
          <a:lstStyle/>
          <a:p>
            <a:fld id="{79A8F23B-43EF-485E-9370-8ABA3905B7DB}" type="datetimeFigureOut">
              <a:rPr lang="en-SG" smtClean="0"/>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1B475E89-D20B-4218-ADBE-751101823102}" type="slidenum">
              <a:rPr lang="en-SG" smtClean="0"/>
            </a:fld>
            <a:endParaRPr lang="en-SG"/>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72909" y="2018348"/>
            <a:ext cx="6896776" cy="7064216"/>
          </a:xfrm>
        </p:spPr>
        <p:txBody>
          <a:bodyPr anchor="b"/>
          <a:lstStyle>
            <a:lvl1pPr>
              <a:defRPr sz="7485"/>
            </a:lvl1pPr>
          </a:lstStyle>
          <a:p>
            <a:r>
              <a:rPr lang="en-US" smtClean="0"/>
              <a:t>Click to edit Master title style</a:t>
            </a:r>
            <a:endParaRPr lang="en-US" dirty="0"/>
          </a:p>
        </p:txBody>
      </p:sp>
      <p:sp>
        <p:nvSpPr>
          <p:cNvPr id="3" name="Picture Placeholder 2"/>
          <p:cNvSpPr>
            <a:spLocks noGrp="1" noChangeAspect="1"/>
          </p:cNvSpPr>
          <p:nvPr>
            <p:ph type="pic" idx="1" hasCustomPrompt="1"/>
          </p:nvPr>
        </p:nvSpPr>
        <p:spPr>
          <a:xfrm>
            <a:off x="9090826" y="4359077"/>
            <a:ext cx="10825460" cy="21515024"/>
          </a:xfrm>
        </p:spPr>
        <p:txBody>
          <a:bodyPr anchor="t"/>
          <a:lstStyle>
            <a:lvl1pPr marL="0" indent="0">
              <a:buNone/>
              <a:defRPr sz="7485"/>
            </a:lvl1pPr>
            <a:lvl2pPr marL="1069340" indent="0">
              <a:buNone/>
              <a:defRPr sz="6550"/>
            </a:lvl2pPr>
            <a:lvl3pPr marL="2138045" indent="0">
              <a:buNone/>
              <a:defRPr sz="5610"/>
            </a:lvl3pPr>
            <a:lvl4pPr marL="3207385" indent="0">
              <a:buNone/>
              <a:defRPr sz="4675"/>
            </a:lvl4pPr>
            <a:lvl5pPr marL="4276725" indent="0">
              <a:buNone/>
              <a:defRPr sz="4675"/>
            </a:lvl5pPr>
            <a:lvl6pPr marL="5346065" indent="0">
              <a:buNone/>
              <a:defRPr sz="4675"/>
            </a:lvl6pPr>
            <a:lvl7pPr marL="6414770" indent="0">
              <a:buNone/>
              <a:defRPr sz="4675"/>
            </a:lvl7pPr>
            <a:lvl8pPr marL="7484110" indent="0">
              <a:buNone/>
              <a:defRPr sz="4675"/>
            </a:lvl8pPr>
            <a:lvl9pPr marL="8553450" indent="0">
              <a:buNone/>
              <a:defRPr sz="4675"/>
            </a:lvl9pPr>
          </a:lstStyle>
          <a:p>
            <a:r>
              <a:rPr lang="en-US" smtClean="0"/>
              <a:t>Click icon to add picture</a:t>
            </a:r>
            <a:endParaRPr lang="en-US" dirty="0"/>
          </a:p>
        </p:txBody>
      </p:sp>
      <p:sp>
        <p:nvSpPr>
          <p:cNvPr id="4" name="Text Placeholder 3"/>
          <p:cNvSpPr>
            <a:spLocks noGrp="1"/>
          </p:cNvSpPr>
          <p:nvPr>
            <p:ph type="body" sz="half" idx="2" hasCustomPrompt="1"/>
          </p:nvPr>
        </p:nvSpPr>
        <p:spPr>
          <a:xfrm>
            <a:off x="1472909" y="9082564"/>
            <a:ext cx="6896776" cy="16826573"/>
          </a:xfrm>
        </p:spPr>
        <p:txBody>
          <a:bodyPr/>
          <a:lstStyle>
            <a:lvl1pPr marL="0" indent="0">
              <a:buNone/>
              <a:defRPr sz="3740"/>
            </a:lvl1pPr>
            <a:lvl2pPr marL="1069340" indent="0">
              <a:buNone/>
              <a:defRPr sz="3275"/>
            </a:lvl2pPr>
            <a:lvl3pPr marL="2138045" indent="0">
              <a:buNone/>
              <a:defRPr sz="2805"/>
            </a:lvl3pPr>
            <a:lvl4pPr marL="3207385" indent="0">
              <a:buNone/>
              <a:defRPr sz="2340"/>
            </a:lvl4pPr>
            <a:lvl5pPr marL="4276725" indent="0">
              <a:buNone/>
              <a:defRPr sz="2340"/>
            </a:lvl5pPr>
            <a:lvl6pPr marL="5346065" indent="0">
              <a:buNone/>
              <a:defRPr sz="2340"/>
            </a:lvl6pPr>
            <a:lvl7pPr marL="6414770" indent="0">
              <a:buNone/>
              <a:defRPr sz="2340"/>
            </a:lvl7pPr>
            <a:lvl8pPr marL="7484110" indent="0">
              <a:buNone/>
              <a:defRPr sz="2340"/>
            </a:lvl8pPr>
            <a:lvl9pPr marL="8553450" indent="0">
              <a:buNone/>
              <a:defRPr sz="2340"/>
            </a:lvl9pPr>
          </a:lstStyle>
          <a:p>
            <a:pPr lvl="0"/>
            <a:r>
              <a:rPr lang="en-US" smtClean="0"/>
              <a:t>Edit Master text styles</a:t>
            </a:r>
          </a:p>
        </p:txBody>
      </p:sp>
      <p:sp>
        <p:nvSpPr>
          <p:cNvPr id="5" name="Date Placeholder 4"/>
          <p:cNvSpPr>
            <a:spLocks noGrp="1"/>
          </p:cNvSpPr>
          <p:nvPr>
            <p:ph type="dt" sz="half" idx="10"/>
          </p:nvPr>
        </p:nvSpPr>
        <p:spPr/>
        <p:txBody>
          <a:bodyPr/>
          <a:lstStyle/>
          <a:p>
            <a:fld id="{79A8F23B-43EF-485E-9370-8ABA3905B7DB}" type="datetimeFigureOut">
              <a:rPr lang="en-SG" smtClean="0"/>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1B475E89-D20B-4218-ADBE-751101823102}" type="slidenum">
              <a:rPr lang="en-SG" smtClean="0"/>
            </a:fld>
            <a:endParaRPr lang="en-SG"/>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5">
                <a:solidFill>
                  <a:schemeClr val="tx1">
                    <a:tint val="75000"/>
                  </a:schemeClr>
                </a:solidFill>
              </a:defRPr>
            </a:lvl1pPr>
          </a:lstStyle>
          <a:p>
            <a:fld id="{79A8F23B-43EF-485E-9370-8ABA3905B7DB}" type="datetimeFigureOut">
              <a:rPr lang="en-SG" smtClean="0"/>
            </a:fld>
            <a:endParaRPr lang="en-SG"/>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5">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5">
                <a:solidFill>
                  <a:schemeClr val="tx1">
                    <a:tint val="75000"/>
                  </a:schemeClr>
                </a:solidFill>
              </a:defRPr>
            </a:lvl1pPr>
          </a:lstStyle>
          <a:p>
            <a:fld id="{1B475E89-D20B-4218-ADBE-751101823102}" type="slidenum">
              <a:rPr lang="en-SG" smtClean="0"/>
            </a:fld>
            <a:endParaRPr lang="en-SG"/>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2138045" rtl="0" eaLnBrk="1" latinLnBrk="0" hangingPunct="1">
        <a:lnSpc>
          <a:spcPct val="90000"/>
        </a:lnSpc>
        <a:spcBef>
          <a:spcPct val="0"/>
        </a:spcBef>
        <a:buNone/>
        <a:defRPr sz="10290" kern="1200">
          <a:solidFill>
            <a:schemeClr val="tx1"/>
          </a:solidFill>
          <a:latin typeface="+mj-lt"/>
          <a:ea typeface="+mj-ea"/>
          <a:cs typeface="+mj-cs"/>
        </a:defRPr>
      </a:lvl1pPr>
    </p:titleStyle>
    <p:bodyStyle>
      <a:lvl1pPr marL="534670" indent="-534670" algn="l" defTabSz="2138045" rtl="0" eaLnBrk="1" latinLnBrk="0" hangingPunct="1">
        <a:lnSpc>
          <a:spcPct val="90000"/>
        </a:lnSpc>
        <a:spcBef>
          <a:spcPts val="2340"/>
        </a:spcBef>
        <a:buFont typeface="Arial" panose="02080604020202020204" charset="0"/>
        <a:buChar char="•"/>
        <a:defRPr sz="6550" kern="1200">
          <a:solidFill>
            <a:schemeClr val="tx1"/>
          </a:solidFill>
          <a:latin typeface="+mn-lt"/>
          <a:ea typeface="+mn-ea"/>
          <a:cs typeface="+mn-cs"/>
        </a:defRPr>
      </a:lvl1pPr>
      <a:lvl2pPr marL="1604010" indent="-534670" algn="l" defTabSz="2138045" rtl="0" eaLnBrk="1" latinLnBrk="0" hangingPunct="1">
        <a:lnSpc>
          <a:spcPct val="90000"/>
        </a:lnSpc>
        <a:spcBef>
          <a:spcPts val="1170"/>
        </a:spcBef>
        <a:buFont typeface="Arial" panose="02080604020202020204" charset="0"/>
        <a:buChar char="•"/>
        <a:defRPr sz="5610" kern="1200">
          <a:solidFill>
            <a:schemeClr val="tx1"/>
          </a:solidFill>
          <a:latin typeface="+mn-lt"/>
          <a:ea typeface="+mn-ea"/>
          <a:cs typeface="+mn-cs"/>
        </a:defRPr>
      </a:lvl2pPr>
      <a:lvl3pPr marL="2672715" indent="-534670" algn="l" defTabSz="2138045" rtl="0" eaLnBrk="1" latinLnBrk="0" hangingPunct="1">
        <a:lnSpc>
          <a:spcPct val="90000"/>
        </a:lnSpc>
        <a:spcBef>
          <a:spcPts val="1170"/>
        </a:spcBef>
        <a:buFont typeface="Arial" panose="02080604020202020204" charset="0"/>
        <a:buChar char="•"/>
        <a:defRPr sz="4675" kern="1200">
          <a:solidFill>
            <a:schemeClr val="tx1"/>
          </a:solidFill>
          <a:latin typeface="+mn-lt"/>
          <a:ea typeface="+mn-ea"/>
          <a:cs typeface="+mn-cs"/>
        </a:defRPr>
      </a:lvl3pPr>
      <a:lvl4pPr marL="3742055" indent="-534670" algn="l" defTabSz="2138045" rtl="0" eaLnBrk="1" latinLnBrk="0" hangingPunct="1">
        <a:lnSpc>
          <a:spcPct val="90000"/>
        </a:lnSpc>
        <a:spcBef>
          <a:spcPts val="1170"/>
        </a:spcBef>
        <a:buFont typeface="Arial" panose="02080604020202020204" charset="0"/>
        <a:buChar char="•"/>
        <a:defRPr sz="4210" kern="1200">
          <a:solidFill>
            <a:schemeClr val="tx1"/>
          </a:solidFill>
          <a:latin typeface="+mn-lt"/>
          <a:ea typeface="+mn-ea"/>
          <a:cs typeface="+mn-cs"/>
        </a:defRPr>
      </a:lvl4pPr>
      <a:lvl5pPr marL="4811395" indent="-534670" algn="l" defTabSz="2138045" rtl="0" eaLnBrk="1" latinLnBrk="0" hangingPunct="1">
        <a:lnSpc>
          <a:spcPct val="90000"/>
        </a:lnSpc>
        <a:spcBef>
          <a:spcPts val="1170"/>
        </a:spcBef>
        <a:buFont typeface="Arial" panose="02080604020202020204" charset="0"/>
        <a:buChar char="•"/>
        <a:defRPr sz="4210" kern="1200">
          <a:solidFill>
            <a:schemeClr val="tx1"/>
          </a:solidFill>
          <a:latin typeface="+mn-lt"/>
          <a:ea typeface="+mn-ea"/>
          <a:cs typeface="+mn-cs"/>
        </a:defRPr>
      </a:lvl5pPr>
      <a:lvl6pPr marL="5880100" indent="-534670" algn="l" defTabSz="2138045" rtl="0" eaLnBrk="1" latinLnBrk="0" hangingPunct="1">
        <a:lnSpc>
          <a:spcPct val="90000"/>
        </a:lnSpc>
        <a:spcBef>
          <a:spcPts val="1170"/>
        </a:spcBef>
        <a:buFont typeface="Arial" panose="02080604020202020204" charset="0"/>
        <a:buChar char="•"/>
        <a:defRPr sz="4210" kern="1200">
          <a:solidFill>
            <a:schemeClr val="tx1"/>
          </a:solidFill>
          <a:latin typeface="+mn-lt"/>
          <a:ea typeface="+mn-ea"/>
          <a:cs typeface="+mn-cs"/>
        </a:defRPr>
      </a:lvl6pPr>
      <a:lvl7pPr marL="6949440" indent="-534670" algn="l" defTabSz="2138045" rtl="0" eaLnBrk="1" latinLnBrk="0" hangingPunct="1">
        <a:lnSpc>
          <a:spcPct val="90000"/>
        </a:lnSpc>
        <a:spcBef>
          <a:spcPts val="1170"/>
        </a:spcBef>
        <a:buFont typeface="Arial" panose="02080604020202020204" charset="0"/>
        <a:buChar char="•"/>
        <a:defRPr sz="4210" kern="1200">
          <a:solidFill>
            <a:schemeClr val="tx1"/>
          </a:solidFill>
          <a:latin typeface="+mn-lt"/>
          <a:ea typeface="+mn-ea"/>
          <a:cs typeface="+mn-cs"/>
        </a:defRPr>
      </a:lvl7pPr>
      <a:lvl8pPr marL="8018780" indent="-534670" algn="l" defTabSz="2138045" rtl="0" eaLnBrk="1" latinLnBrk="0" hangingPunct="1">
        <a:lnSpc>
          <a:spcPct val="90000"/>
        </a:lnSpc>
        <a:spcBef>
          <a:spcPts val="1170"/>
        </a:spcBef>
        <a:buFont typeface="Arial" panose="02080604020202020204" charset="0"/>
        <a:buChar char="•"/>
        <a:defRPr sz="4210" kern="1200">
          <a:solidFill>
            <a:schemeClr val="tx1"/>
          </a:solidFill>
          <a:latin typeface="+mn-lt"/>
          <a:ea typeface="+mn-ea"/>
          <a:cs typeface="+mn-cs"/>
        </a:defRPr>
      </a:lvl8pPr>
      <a:lvl9pPr marL="9088120" indent="-534670" algn="l" defTabSz="2138045" rtl="0" eaLnBrk="1" latinLnBrk="0" hangingPunct="1">
        <a:lnSpc>
          <a:spcPct val="90000"/>
        </a:lnSpc>
        <a:spcBef>
          <a:spcPts val="1170"/>
        </a:spcBef>
        <a:buFont typeface="Arial" panose="02080604020202020204" charset="0"/>
        <a:buChar char="•"/>
        <a:defRPr sz="4210" kern="1200">
          <a:solidFill>
            <a:schemeClr val="tx1"/>
          </a:solidFill>
          <a:latin typeface="+mn-lt"/>
          <a:ea typeface="+mn-ea"/>
          <a:cs typeface="+mn-cs"/>
        </a:defRPr>
      </a:lvl9pPr>
    </p:bodyStyle>
    <p:otherStyle>
      <a:defPPr>
        <a:defRPr lang="en-US"/>
      </a:defPPr>
      <a:lvl1pPr marL="0" algn="l" defTabSz="2138045" rtl="0" eaLnBrk="1" latinLnBrk="0" hangingPunct="1">
        <a:defRPr sz="4210" kern="1200">
          <a:solidFill>
            <a:schemeClr val="tx1"/>
          </a:solidFill>
          <a:latin typeface="+mn-lt"/>
          <a:ea typeface="+mn-ea"/>
          <a:cs typeface="+mn-cs"/>
        </a:defRPr>
      </a:lvl1pPr>
      <a:lvl2pPr marL="1069340" algn="l" defTabSz="2138045" rtl="0" eaLnBrk="1" latinLnBrk="0" hangingPunct="1">
        <a:defRPr sz="4210" kern="1200">
          <a:solidFill>
            <a:schemeClr val="tx1"/>
          </a:solidFill>
          <a:latin typeface="+mn-lt"/>
          <a:ea typeface="+mn-ea"/>
          <a:cs typeface="+mn-cs"/>
        </a:defRPr>
      </a:lvl2pPr>
      <a:lvl3pPr marL="2138045" algn="l" defTabSz="2138045" rtl="0" eaLnBrk="1" latinLnBrk="0" hangingPunct="1">
        <a:defRPr sz="4210" kern="1200">
          <a:solidFill>
            <a:schemeClr val="tx1"/>
          </a:solidFill>
          <a:latin typeface="+mn-lt"/>
          <a:ea typeface="+mn-ea"/>
          <a:cs typeface="+mn-cs"/>
        </a:defRPr>
      </a:lvl3pPr>
      <a:lvl4pPr marL="3207385" algn="l" defTabSz="2138045" rtl="0" eaLnBrk="1" latinLnBrk="0" hangingPunct="1">
        <a:defRPr sz="4210" kern="1200">
          <a:solidFill>
            <a:schemeClr val="tx1"/>
          </a:solidFill>
          <a:latin typeface="+mn-lt"/>
          <a:ea typeface="+mn-ea"/>
          <a:cs typeface="+mn-cs"/>
        </a:defRPr>
      </a:lvl4pPr>
      <a:lvl5pPr marL="4276725" algn="l" defTabSz="2138045" rtl="0" eaLnBrk="1" latinLnBrk="0" hangingPunct="1">
        <a:defRPr sz="4210" kern="1200">
          <a:solidFill>
            <a:schemeClr val="tx1"/>
          </a:solidFill>
          <a:latin typeface="+mn-lt"/>
          <a:ea typeface="+mn-ea"/>
          <a:cs typeface="+mn-cs"/>
        </a:defRPr>
      </a:lvl5pPr>
      <a:lvl6pPr marL="5346065" algn="l" defTabSz="2138045" rtl="0" eaLnBrk="1" latinLnBrk="0" hangingPunct="1">
        <a:defRPr sz="4210" kern="1200">
          <a:solidFill>
            <a:schemeClr val="tx1"/>
          </a:solidFill>
          <a:latin typeface="+mn-lt"/>
          <a:ea typeface="+mn-ea"/>
          <a:cs typeface="+mn-cs"/>
        </a:defRPr>
      </a:lvl6pPr>
      <a:lvl7pPr marL="6414770" algn="l" defTabSz="2138045" rtl="0" eaLnBrk="1" latinLnBrk="0" hangingPunct="1">
        <a:defRPr sz="4210" kern="1200">
          <a:solidFill>
            <a:schemeClr val="tx1"/>
          </a:solidFill>
          <a:latin typeface="+mn-lt"/>
          <a:ea typeface="+mn-ea"/>
          <a:cs typeface="+mn-cs"/>
        </a:defRPr>
      </a:lvl7pPr>
      <a:lvl8pPr marL="7484110" algn="l" defTabSz="2138045" rtl="0" eaLnBrk="1" latinLnBrk="0" hangingPunct="1">
        <a:defRPr sz="4210" kern="1200">
          <a:solidFill>
            <a:schemeClr val="tx1"/>
          </a:solidFill>
          <a:latin typeface="+mn-lt"/>
          <a:ea typeface="+mn-ea"/>
          <a:cs typeface="+mn-cs"/>
        </a:defRPr>
      </a:lvl8pPr>
      <a:lvl9pPr marL="8553450" algn="l" defTabSz="2138045" rtl="0" eaLnBrk="1" latinLnBrk="0" hangingPunct="1">
        <a:defRPr sz="421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Straight Connector 17"/>
          <p:cNvCxnSpPr/>
          <p:nvPr/>
        </p:nvCxnSpPr>
        <p:spPr>
          <a:xfrm>
            <a:off x="-2" y="29732600"/>
            <a:ext cx="2138362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47565" y="0"/>
            <a:ext cx="0" cy="302752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0838930" y="0"/>
            <a:ext cx="0" cy="302752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 y="453097"/>
            <a:ext cx="4470443" cy="2055114"/>
          </a:xfrm>
          <a:prstGeom prst="rect">
            <a:avLst/>
          </a:prstGeom>
          <a:solidFill>
            <a:srgbClr val="008A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5" name="Picture 4"/>
          <p:cNvPicPr>
            <a:picLocks noChangeAspect="1"/>
          </p:cNvPicPr>
          <p:nvPr/>
        </p:nvPicPr>
        <p:blipFill>
          <a:blip r:embed="rId1"/>
          <a:stretch>
            <a:fillRect/>
          </a:stretch>
        </p:blipFill>
        <p:spPr>
          <a:xfrm>
            <a:off x="17492092" y="649455"/>
            <a:ext cx="3432938" cy="1645467"/>
          </a:xfrm>
          <a:prstGeom prst="rect">
            <a:avLst/>
          </a:prstGeom>
        </p:spPr>
      </p:pic>
      <p:sp>
        <p:nvSpPr>
          <p:cNvPr id="7" name="TextBox 6"/>
          <p:cNvSpPr txBox="1"/>
          <p:nvPr/>
        </p:nvSpPr>
        <p:spPr>
          <a:xfrm>
            <a:off x="0" y="670262"/>
            <a:ext cx="4470441" cy="1606594"/>
          </a:xfrm>
          <a:prstGeom prst="rect">
            <a:avLst/>
          </a:prstGeom>
          <a:noFill/>
        </p:spPr>
        <p:txBody>
          <a:bodyPr wrap="square" rtlCol="0">
            <a:spAutoFit/>
          </a:bodyPr>
          <a:lstStyle/>
          <a:p>
            <a:pPr algn="ctr">
              <a:lnSpc>
                <a:spcPct val="120000"/>
              </a:lnSpc>
            </a:pPr>
            <a:r>
              <a:rPr lang="en-SG" sz="5400" dirty="0" smtClean="0">
                <a:solidFill>
                  <a:schemeClr val="bg1"/>
                </a:solidFill>
                <a:latin typeface="Arial Rounded MT Bold" panose="020F0704030504030204" pitchFamily="34" charset="0"/>
              </a:rPr>
              <a:t>SWS3001</a:t>
            </a:r>
            <a:endParaRPr lang="en-SG" sz="5400" dirty="0" smtClean="0">
              <a:solidFill>
                <a:schemeClr val="bg1"/>
              </a:solidFill>
              <a:latin typeface="Arial Rounded MT Bold" panose="020F0704030504030204" pitchFamily="34" charset="0"/>
            </a:endParaRPr>
          </a:p>
          <a:p>
            <a:pPr algn="ctr">
              <a:lnSpc>
                <a:spcPct val="120000"/>
              </a:lnSpc>
            </a:pPr>
            <a:r>
              <a:rPr lang="en-SG" sz="2800" dirty="0" smtClean="0">
                <a:solidFill>
                  <a:schemeClr val="bg1"/>
                </a:solidFill>
                <a:latin typeface="Arial Rounded MT Bold" panose="020F0704030504030204" pitchFamily="34" charset="0"/>
              </a:rPr>
              <a:t>Summer 2018</a:t>
            </a:r>
            <a:endParaRPr lang="en-SG" sz="2800" dirty="0">
              <a:solidFill>
                <a:schemeClr val="bg1"/>
              </a:solidFill>
              <a:latin typeface="Arial Rounded MT Bold" panose="020F0704030504030204" pitchFamily="34" charset="0"/>
            </a:endParaRPr>
          </a:p>
        </p:txBody>
      </p:sp>
      <p:sp>
        <p:nvSpPr>
          <p:cNvPr id="8" name="Rectangle 7"/>
          <p:cNvSpPr/>
          <p:nvPr/>
        </p:nvSpPr>
        <p:spPr>
          <a:xfrm>
            <a:off x="0" y="2495992"/>
            <a:ext cx="21383625"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p:cNvSpPr/>
          <p:nvPr/>
        </p:nvSpPr>
        <p:spPr>
          <a:xfrm>
            <a:off x="-2" y="453097"/>
            <a:ext cx="21383625"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TextBox 19"/>
          <p:cNvSpPr txBox="1"/>
          <p:nvPr/>
        </p:nvSpPr>
        <p:spPr>
          <a:xfrm>
            <a:off x="5349239" y="620682"/>
            <a:ext cx="12228953" cy="769441"/>
          </a:xfrm>
          <a:prstGeom prst="rect">
            <a:avLst/>
          </a:prstGeom>
          <a:noFill/>
        </p:spPr>
        <p:txBody>
          <a:bodyPr wrap="square" rtlCol="0">
            <a:spAutoFit/>
          </a:bodyPr>
          <a:lstStyle/>
          <a:p>
            <a:pPr algn="ctr"/>
            <a:r>
              <a:rPr lang="en-SG" sz="4400" b="1" dirty="0" smtClean="0">
                <a:solidFill>
                  <a:srgbClr val="C00000"/>
                </a:solidFill>
                <a:latin typeface="Arial" panose="02080604020202020204" charset="0"/>
                <a:cs typeface="Arial" panose="02080604020202020204" charset="0"/>
              </a:rPr>
              <a:t>Title of Project</a:t>
            </a:r>
            <a:endParaRPr lang="en-SG" sz="4400" dirty="0">
              <a:solidFill>
                <a:srgbClr val="C00000"/>
              </a:solidFill>
              <a:latin typeface="Arial" panose="02080604020202020204" charset="0"/>
              <a:cs typeface="Arial" panose="02080604020202020204" charset="0"/>
            </a:endParaRPr>
          </a:p>
        </p:txBody>
      </p:sp>
      <p:sp>
        <p:nvSpPr>
          <p:cNvPr id="21" name="TextBox 20"/>
          <p:cNvSpPr txBox="1"/>
          <p:nvPr/>
        </p:nvSpPr>
        <p:spPr>
          <a:xfrm>
            <a:off x="5349240" y="1390123"/>
            <a:ext cx="12228952" cy="1015663"/>
          </a:xfrm>
          <a:prstGeom prst="rect">
            <a:avLst/>
          </a:prstGeom>
          <a:noFill/>
        </p:spPr>
        <p:txBody>
          <a:bodyPr wrap="square" rtlCol="0">
            <a:spAutoFit/>
          </a:bodyPr>
          <a:lstStyle/>
          <a:p>
            <a:pPr algn="ctr"/>
            <a:r>
              <a:rPr lang="en-SG" sz="3000" b="1" dirty="0" smtClean="0">
                <a:solidFill>
                  <a:srgbClr val="376092"/>
                </a:solidFill>
                <a:latin typeface="Arial" panose="02080604020202020204" charset="0"/>
                <a:cs typeface="Arial" panose="02080604020202020204" charset="0"/>
              </a:rPr>
              <a:t>Name of Students (in alphabetical order)</a:t>
            </a:r>
            <a:br>
              <a:rPr lang="en-SG" sz="3000" b="1" dirty="0" smtClean="0">
                <a:solidFill>
                  <a:srgbClr val="376092"/>
                </a:solidFill>
                <a:latin typeface="Arial" panose="02080604020202020204" charset="0"/>
                <a:cs typeface="Arial" panose="02080604020202020204" charset="0"/>
              </a:rPr>
            </a:br>
            <a:endParaRPr lang="en-SG" sz="3000" b="1" dirty="0">
              <a:solidFill>
                <a:srgbClr val="376092"/>
              </a:solidFill>
              <a:latin typeface="Arial" panose="02080604020202020204" charset="0"/>
              <a:cs typeface="Arial" panose="02080604020202020204" charset="0"/>
            </a:endParaRPr>
          </a:p>
        </p:txBody>
      </p:sp>
      <p:sp>
        <p:nvSpPr>
          <p:cNvPr id="22" name="TextBox 21"/>
          <p:cNvSpPr txBox="1"/>
          <p:nvPr/>
        </p:nvSpPr>
        <p:spPr>
          <a:xfrm>
            <a:off x="4556540" y="1362421"/>
            <a:ext cx="1354434" cy="1066800"/>
          </a:xfrm>
          <a:prstGeom prst="rect">
            <a:avLst/>
          </a:prstGeom>
          <a:noFill/>
        </p:spPr>
        <p:txBody>
          <a:bodyPr wrap="square" rtlCol="0">
            <a:spAutoFit/>
          </a:bodyPr>
          <a:lstStyle/>
          <a:p>
            <a:pPr algn="ctr"/>
            <a:r>
              <a:rPr lang="en-SG" sz="3200" dirty="0" smtClean="0">
                <a:solidFill>
                  <a:srgbClr val="376092"/>
                </a:solidFill>
                <a:latin typeface="Arial Rounded MT Bold" panose="020F0704030504030204" pitchFamily="34" charset="0"/>
              </a:rPr>
              <a:t>Team</a:t>
            </a:r>
            <a:br>
              <a:rPr lang="en-SG" sz="3200" dirty="0" smtClean="0">
                <a:solidFill>
                  <a:srgbClr val="376092"/>
                </a:solidFill>
                <a:latin typeface="Arial Rounded MT Bold" panose="020F0704030504030204" pitchFamily="34" charset="0"/>
              </a:rPr>
            </a:br>
            <a:r>
              <a:rPr lang="x-none" altLang="en-SG" sz="3200" dirty="0">
                <a:solidFill>
                  <a:srgbClr val="376092"/>
                </a:solidFill>
                <a:latin typeface="Arial Rounded MT Bold" panose="020F0704030504030204" pitchFamily="34" charset="0"/>
              </a:rPr>
              <a:t>5</a:t>
            </a:r>
            <a:endParaRPr lang="x-none" altLang="en-SG" sz="3200" dirty="0">
              <a:solidFill>
                <a:srgbClr val="376092"/>
              </a:solidFill>
              <a:latin typeface="Arial Rounded MT Bold" panose="020F0704030504030204" pitchFamily="34" charset="0"/>
            </a:endParaRPr>
          </a:p>
        </p:txBody>
      </p:sp>
      <p:sp>
        <p:nvSpPr>
          <p:cNvPr id="23" name="Rounded Rectangle 22"/>
          <p:cNvSpPr/>
          <p:nvPr/>
        </p:nvSpPr>
        <p:spPr>
          <a:xfrm>
            <a:off x="555130" y="3024554"/>
            <a:ext cx="9931036" cy="4772837"/>
          </a:xfrm>
          <a:prstGeom prst="roundRect">
            <a:avLst>
              <a:gd name="adj" fmla="val 968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6" name="TextBox 25"/>
          <p:cNvSpPr txBox="1"/>
          <p:nvPr/>
        </p:nvSpPr>
        <p:spPr>
          <a:xfrm>
            <a:off x="4059216" y="3158274"/>
            <a:ext cx="2922870" cy="646331"/>
          </a:xfrm>
          <a:prstGeom prst="rect">
            <a:avLst/>
          </a:prstGeom>
          <a:noFill/>
        </p:spPr>
        <p:txBody>
          <a:bodyPr wrap="none" rtlCol="0">
            <a:spAutoFit/>
          </a:bodyPr>
          <a:lstStyle/>
          <a:p>
            <a:pPr algn="ctr"/>
            <a:r>
              <a:rPr lang="en-SG" sz="3600" dirty="0" smtClean="0">
                <a:solidFill>
                  <a:srgbClr val="376092"/>
                </a:solidFill>
                <a:latin typeface="Arial Rounded MT Bold" panose="020F0704030504030204" pitchFamily="34" charset="0"/>
                <a:cs typeface="Arial" panose="02080604020202020204" charset="0"/>
              </a:rPr>
              <a:t>Introduction</a:t>
            </a:r>
            <a:endParaRPr lang="en-SG" sz="3600" dirty="0">
              <a:solidFill>
                <a:srgbClr val="376092"/>
              </a:solidFill>
              <a:latin typeface="Arial Rounded MT Bold" panose="020F0704030504030204" pitchFamily="34" charset="0"/>
              <a:cs typeface="Arial" panose="02080604020202020204" charset="0"/>
            </a:endParaRPr>
          </a:p>
        </p:txBody>
      </p:sp>
      <p:sp>
        <p:nvSpPr>
          <p:cNvPr id="27" name="TextBox 26"/>
          <p:cNvSpPr txBox="1"/>
          <p:nvPr/>
        </p:nvSpPr>
        <p:spPr>
          <a:xfrm>
            <a:off x="797169" y="4075725"/>
            <a:ext cx="9378462" cy="3570208"/>
          </a:xfrm>
          <a:prstGeom prst="rect">
            <a:avLst/>
          </a:prstGeom>
          <a:noFill/>
        </p:spPr>
        <p:txBody>
          <a:bodyPr wrap="square" rtlCol="0">
            <a:spAutoFit/>
          </a:bodyPr>
          <a:lstStyle/>
          <a:p>
            <a:pPr marL="342900" indent="-342900">
              <a:spcAft>
                <a:spcPts val="600"/>
              </a:spcAft>
              <a:buFont typeface="Arial" panose="02080604020202020204" charset="0"/>
              <a:buChar char="•"/>
            </a:pPr>
            <a:r>
              <a:rPr lang="en-SG" sz="2800" dirty="0" smtClean="0">
                <a:latin typeface="Arial" panose="02080604020202020204" charset="0"/>
                <a:cs typeface="Arial" panose="02080604020202020204" charset="0"/>
              </a:rPr>
              <a:t>Give general description (short sentences in point form)</a:t>
            </a:r>
            <a:endParaRPr lang="en-SG" sz="2800" dirty="0" smtClean="0">
              <a:latin typeface="Arial" panose="02080604020202020204" charset="0"/>
              <a:cs typeface="Arial" panose="02080604020202020204" charset="0"/>
            </a:endParaRPr>
          </a:p>
          <a:p>
            <a:pPr marL="342900" indent="-342900">
              <a:spcAft>
                <a:spcPts val="600"/>
              </a:spcAft>
              <a:buFont typeface="Arial" panose="02080604020202020204" charset="0"/>
              <a:buChar char="•"/>
            </a:pPr>
            <a:r>
              <a:rPr lang="en-SG" sz="2800" dirty="0" smtClean="0">
                <a:latin typeface="Arial" panose="02080604020202020204" charset="0"/>
                <a:cs typeface="Arial" panose="02080604020202020204" charset="0"/>
              </a:rPr>
              <a:t>Template describes major components of poster.</a:t>
            </a:r>
            <a:endParaRPr lang="en-SG" sz="2800" dirty="0" smtClean="0">
              <a:latin typeface="Arial" panose="02080604020202020204" charset="0"/>
              <a:cs typeface="Arial" panose="02080604020202020204" charset="0"/>
            </a:endParaRPr>
          </a:p>
          <a:p>
            <a:pPr marL="342900" indent="-342900">
              <a:spcAft>
                <a:spcPts val="600"/>
              </a:spcAft>
              <a:buFont typeface="Arial" panose="02080604020202020204" charset="0"/>
              <a:buChar char="•"/>
            </a:pPr>
            <a:r>
              <a:rPr lang="en-SG" sz="2800" dirty="0" smtClean="0">
                <a:latin typeface="Arial" panose="02080604020202020204" charset="0"/>
                <a:cs typeface="Arial" panose="02080604020202020204" charset="0"/>
              </a:rPr>
              <a:t>You can add/subtract components to your poster</a:t>
            </a:r>
            <a:endParaRPr lang="en-SG" sz="2800" dirty="0" smtClean="0">
              <a:latin typeface="Arial" panose="02080604020202020204" charset="0"/>
              <a:cs typeface="Arial" panose="02080604020202020204" charset="0"/>
            </a:endParaRPr>
          </a:p>
          <a:p>
            <a:pPr marL="342900" indent="-342900">
              <a:spcAft>
                <a:spcPts val="600"/>
              </a:spcAft>
              <a:buFont typeface="Arial" panose="02080604020202020204" charset="0"/>
              <a:buChar char="•"/>
            </a:pPr>
            <a:r>
              <a:rPr lang="en-SG" sz="2800" dirty="0" smtClean="0">
                <a:latin typeface="Arial" panose="02080604020202020204" charset="0"/>
                <a:cs typeface="Arial" panose="02080604020202020204" charset="0"/>
              </a:rPr>
              <a:t>Leave some margins on all 4 sides of the poster.</a:t>
            </a:r>
            <a:endParaRPr lang="en-SG" sz="2800" dirty="0" smtClean="0">
              <a:latin typeface="Arial" panose="02080604020202020204" charset="0"/>
              <a:cs typeface="Arial" panose="02080604020202020204" charset="0"/>
            </a:endParaRPr>
          </a:p>
          <a:p>
            <a:pPr marL="342900" indent="-342900">
              <a:spcAft>
                <a:spcPts val="600"/>
              </a:spcAft>
              <a:buFont typeface="Arial" panose="02080604020202020204" charset="0"/>
              <a:buChar char="•"/>
            </a:pPr>
            <a:r>
              <a:rPr lang="en-SG" sz="2800" dirty="0" smtClean="0">
                <a:latin typeface="Arial" panose="02080604020202020204" charset="0"/>
                <a:cs typeface="Arial" panose="02080604020202020204" charset="0"/>
              </a:rPr>
              <a:t>You are free to change the colour and layout.</a:t>
            </a:r>
            <a:endParaRPr lang="en-SG" sz="2800" dirty="0" smtClean="0">
              <a:latin typeface="Arial" panose="02080604020202020204" charset="0"/>
              <a:cs typeface="Arial" panose="02080604020202020204" charset="0"/>
            </a:endParaRPr>
          </a:p>
          <a:p>
            <a:pPr marL="342900" indent="-342900">
              <a:spcAft>
                <a:spcPts val="600"/>
              </a:spcAft>
              <a:buFont typeface="Arial" panose="02080604020202020204" charset="0"/>
              <a:buChar char="•"/>
            </a:pPr>
            <a:r>
              <a:rPr lang="en-SG" sz="2800" dirty="0" smtClean="0">
                <a:latin typeface="Arial" panose="02080604020202020204" charset="0"/>
                <a:cs typeface="Arial" panose="02080604020202020204" charset="0"/>
              </a:rPr>
              <a:t>Change the size of each block if needed.</a:t>
            </a:r>
            <a:endParaRPr lang="en-SG" sz="2800" dirty="0" smtClean="0">
              <a:latin typeface="Arial" panose="02080604020202020204" charset="0"/>
              <a:cs typeface="Arial" panose="02080604020202020204" charset="0"/>
            </a:endParaRPr>
          </a:p>
          <a:p>
            <a:pPr marL="342900" indent="-342900">
              <a:spcAft>
                <a:spcPts val="600"/>
              </a:spcAft>
              <a:buFont typeface="Arial" panose="02080604020202020204" charset="0"/>
              <a:buChar char="•"/>
            </a:pPr>
            <a:r>
              <a:rPr lang="en-SG" sz="2800" dirty="0" smtClean="0">
                <a:latin typeface="Arial" panose="02080604020202020204" charset="0"/>
                <a:cs typeface="Arial" panose="02080604020202020204" charset="0"/>
              </a:rPr>
              <a:t>Use suggested font types and sizes for easy viewing.</a:t>
            </a:r>
          </a:p>
        </p:txBody>
      </p:sp>
      <p:sp>
        <p:nvSpPr>
          <p:cNvPr id="31" name="Rounded Rectangle 30"/>
          <p:cNvSpPr/>
          <p:nvPr/>
        </p:nvSpPr>
        <p:spPr>
          <a:xfrm>
            <a:off x="555130" y="8102175"/>
            <a:ext cx="9931036" cy="4063787"/>
          </a:xfrm>
          <a:prstGeom prst="roundRect">
            <a:avLst>
              <a:gd name="adj" fmla="val 968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2" name="TextBox 31"/>
          <p:cNvSpPr txBox="1"/>
          <p:nvPr/>
        </p:nvSpPr>
        <p:spPr>
          <a:xfrm>
            <a:off x="4327108" y="8365642"/>
            <a:ext cx="2318583" cy="646331"/>
          </a:xfrm>
          <a:prstGeom prst="rect">
            <a:avLst/>
          </a:prstGeom>
          <a:noFill/>
        </p:spPr>
        <p:txBody>
          <a:bodyPr wrap="none" rtlCol="0">
            <a:spAutoFit/>
          </a:bodyPr>
          <a:lstStyle/>
          <a:p>
            <a:pPr algn="ctr"/>
            <a:r>
              <a:rPr lang="en-SG" sz="3600" dirty="0" smtClean="0">
                <a:solidFill>
                  <a:srgbClr val="376092"/>
                </a:solidFill>
                <a:latin typeface="Arial Rounded MT Bold" panose="020F0704030504030204" pitchFamily="34" charset="0"/>
                <a:cs typeface="Arial" panose="02080604020202020204" charset="0"/>
              </a:rPr>
              <a:t>Objective</a:t>
            </a:r>
            <a:endParaRPr lang="en-SG" sz="3600" dirty="0">
              <a:solidFill>
                <a:srgbClr val="376092"/>
              </a:solidFill>
              <a:latin typeface="Arial Rounded MT Bold" panose="020F0704030504030204" pitchFamily="34" charset="0"/>
              <a:cs typeface="Arial" panose="02080604020202020204" charset="0"/>
            </a:endParaRPr>
          </a:p>
        </p:txBody>
      </p:sp>
      <p:sp>
        <p:nvSpPr>
          <p:cNvPr id="33" name="TextBox 32"/>
          <p:cNvSpPr txBox="1"/>
          <p:nvPr/>
        </p:nvSpPr>
        <p:spPr>
          <a:xfrm>
            <a:off x="823852" y="9257694"/>
            <a:ext cx="9378462" cy="2554545"/>
          </a:xfrm>
          <a:prstGeom prst="rect">
            <a:avLst/>
          </a:prstGeom>
          <a:noFill/>
        </p:spPr>
        <p:txBody>
          <a:bodyPr wrap="square" rtlCol="0">
            <a:spAutoFit/>
          </a:bodyPr>
          <a:lstStyle/>
          <a:p>
            <a:pPr>
              <a:spcAft>
                <a:spcPts val="600"/>
              </a:spcAft>
            </a:pPr>
            <a:r>
              <a:rPr lang="en-SG" sz="2800" dirty="0" smtClean="0">
                <a:latin typeface="Arial" panose="02080604020202020204" charset="0"/>
                <a:cs typeface="Arial" panose="02080604020202020204" charset="0"/>
              </a:rPr>
              <a:t>Concise description of objective of project, eg</a:t>
            </a:r>
            <a:endParaRPr lang="en-SG" sz="2800" dirty="0" smtClean="0">
              <a:latin typeface="Arial" panose="02080604020202020204" charset="0"/>
              <a:cs typeface="Arial" panose="02080604020202020204" charset="0"/>
            </a:endParaRPr>
          </a:p>
          <a:p>
            <a:pPr>
              <a:spcAft>
                <a:spcPts val="600"/>
              </a:spcAft>
            </a:pPr>
            <a:r>
              <a:rPr lang="en-SG" sz="2800" dirty="0" smtClean="0">
                <a:latin typeface="Arial" panose="02080604020202020204" charset="0"/>
                <a:cs typeface="Arial" panose="02080604020202020204" charset="0"/>
              </a:rPr>
              <a:t>To identify and analyze communities in &lt;some domain&gt;;</a:t>
            </a:r>
            <a:endParaRPr lang="en-SG" sz="2800" dirty="0" smtClean="0">
              <a:latin typeface="Arial" panose="02080604020202020204" charset="0"/>
              <a:cs typeface="Arial" panose="02080604020202020204" charset="0"/>
            </a:endParaRPr>
          </a:p>
          <a:p>
            <a:pPr>
              <a:spcAft>
                <a:spcPts val="600"/>
              </a:spcAft>
            </a:pPr>
            <a:r>
              <a:rPr lang="en-SG" sz="2800" dirty="0" smtClean="0">
                <a:latin typeface="Arial" panose="02080604020202020204" charset="0"/>
                <a:cs typeface="Arial" panose="02080604020202020204" charset="0"/>
              </a:rPr>
              <a:t>   describe the input data you use</a:t>
            </a:r>
            <a:endParaRPr lang="en-SG" sz="2800" dirty="0" smtClean="0">
              <a:latin typeface="Arial" panose="02080604020202020204" charset="0"/>
              <a:cs typeface="Arial" panose="02080604020202020204" charset="0"/>
            </a:endParaRPr>
          </a:p>
          <a:p>
            <a:pPr>
              <a:spcAft>
                <a:spcPts val="600"/>
              </a:spcAft>
            </a:pPr>
            <a:r>
              <a:rPr lang="en-SG" sz="2800" dirty="0" smtClean="0">
                <a:latin typeface="Arial" panose="02080604020202020204" charset="0"/>
                <a:cs typeface="Arial" panose="02080604020202020204" charset="0"/>
              </a:rPr>
              <a:t>Scope of project: We restrict our study to only &lt;&gt;</a:t>
            </a:r>
            <a:endParaRPr lang="en-SG" sz="2800" dirty="0" smtClean="0">
              <a:latin typeface="Arial" panose="02080604020202020204" charset="0"/>
              <a:cs typeface="Arial" panose="02080604020202020204" charset="0"/>
            </a:endParaRPr>
          </a:p>
          <a:p>
            <a:pPr>
              <a:spcAft>
                <a:spcPts val="600"/>
              </a:spcAft>
            </a:pPr>
            <a:endParaRPr lang="en-SG" sz="2800" dirty="0" smtClean="0">
              <a:latin typeface="Arial" panose="02080604020202020204" charset="0"/>
              <a:cs typeface="Arial" panose="02080604020202020204" charset="0"/>
            </a:endParaRPr>
          </a:p>
        </p:txBody>
      </p:sp>
      <p:sp>
        <p:nvSpPr>
          <p:cNvPr id="34" name="Rounded Rectangle 33"/>
          <p:cNvSpPr/>
          <p:nvPr/>
        </p:nvSpPr>
        <p:spPr>
          <a:xfrm>
            <a:off x="547565" y="12391366"/>
            <a:ext cx="9931036" cy="3863781"/>
          </a:xfrm>
          <a:prstGeom prst="roundRect">
            <a:avLst>
              <a:gd name="adj" fmla="val 968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5" name="TextBox 34"/>
          <p:cNvSpPr txBox="1"/>
          <p:nvPr/>
        </p:nvSpPr>
        <p:spPr>
          <a:xfrm>
            <a:off x="2801809" y="12525086"/>
            <a:ext cx="5422578" cy="646331"/>
          </a:xfrm>
          <a:prstGeom prst="rect">
            <a:avLst/>
          </a:prstGeom>
          <a:noFill/>
        </p:spPr>
        <p:txBody>
          <a:bodyPr wrap="none" rtlCol="0">
            <a:spAutoFit/>
          </a:bodyPr>
          <a:lstStyle/>
          <a:p>
            <a:pPr algn="ctr"/>
            <a:r>
              <a:rPr lang="en-SG" sz="3600" dirty="0" smtClean="0">
                <a:solidFill>
                  <a:srgbClr val="376092"/>
                </a:solidFill>
                <a:latin typeface="Arial Rounded MT Bold" panose="020F0704030504030204" pitchFamily="34" charset="0"/>
                <a:cs typeface="Arial" panose="02080604020202020204" charset="0"/>
              </a:rPr>
              <a:t>Overview of Your Study</a:t>
            </a:r>
            <a:endParaRPr lang="en-SG" sz="3600" dirty="0">
              <a:solidFill>
                <a:srgbClr val="376092"/>
              </a:solidFill>
              <a:latin typeface="Arial Rounded MT Bold" panose="020F0704030504030204" pitchFamily="34" charset="0"/>
              <a:cs typeface="Arial" panose="02080604020202020204" charset="0"/>
            </a:endParaRPr>
          </a:p>
        </p:txBody>
      </p:sp>
      <p:sp>
        <p:nvSpPr>
          <p:cNvPr id="36" name="TextBox 35"/>
          <p:cNvSpPr txBox="1"/>
          <p:nvPr/>
        </p:nvSpPr>
        <p:spPr>
          <a:xfrm>
            <a:off x="789604" y="13328240"/>
            <a:ext cx="9378462" cy="2246769"/>
          </a:xfrm>
          <a:prstGeom prst="rect">
            <a:avLst/>
          </a:prstGeom>
          <a:noFill/>
        </p:spPr>
        <p:txBody>
          <a:bodyPr wrap="square" rtlCol="0">
            <a:spAutoFit/>
          </a:bodyPr>
          <a:lstStyle/>
          <a:p>
            <a:r>
              <a:rPr lang="en-SG" sz="2800" dirty="0" smtClean="0">
                <a:latin typeface="Arial" panose="02080604020202020204" charset="0"/>
                <a:cs typeface="Arial" panose="02080604020202020204" charset="0"/>
              </a:rPr>
              <a:t>Describe your input data, </a:t>
            </a:r>
            <a:endParaRPr lang="en-SG" sz="2800" dirty="0" smtClean="0">
              <a:latin typeface="Arial" panose="02080604020202020204" charset="0"/>
              <a:cs typeface="Arial" panose="02080604020202020204" charset="0"/>
            </a:endParaRPr>
          </a:p>
          <a:p>
            <a:r>
              <a:rPr lang="en-SG" sz="2800" dirty="0" smtClean="0">
                <a:latin typeface="Arial" panose="02080604020202020204" charset="0"/>
                <a:cs typeface="Arial" panose="02080604020202020204" charset="0"/>
              </a:rPr>
              <a:t>Describe the labels (or subclasses) in your input,</a:t>
            </a:r>
            <a:endParaRPr lang="en-SG" sz="2800" dirty="0" smtClean="0">
              <a:latin typeface="Arial" panose="02080604020202020204" charset="0"/>
              <a:cs typeface="Arial" panose="02080604020202020204" charset="0"/>
            </a:endParaRPr>
          </a:p>
          <a:p>
            <a:r>
              <a:rPr lang="en-SG" sz="2800" dirty="0" smtClean="0">
                <a:latin typeface="Arial" panose="02080604020202020204" charset="0"/>
                <a:cs typeface="Arial" panose="02080604020202020204" charset="0"/>
              </a:rPr>
              <a:t>   and other relevant details (number of images, attrib…)</a:t>
            </a:r>
            <a:endParaRPr lang="en-SG" sz="2800" dirty="0" smtClean="0">
              <a:latin typeface="Arial" panose="02080604020202020204" charset="0"/>
              <a:cs typeface="Arial" panose="02080604020202020204" charset="0"/>
            </a:endParaRPr>
          </a:p>
          <a:p>
            <a:endParaRPr lang="en-SG" sz="2800" dirty="0">
              <a:latin typeface="Arial" panose="02080604020202020204" charset="0"/>
              <a:cs typeface="Arial" panose="02080604020202020204" charset="0"/>
            </a:endParaRPr>
          </a:p>
          <a:p>
            <a:r>
              <a:rPr lang="en-SG" sz="2800" dirty="0" smtClean="0">
                <a:latin typeface="Arial" panose="02080604020202020204" charset="0"/>
                <a:cs typeface="Arial" panose="02080604020202020204" charset="0"/>
              </a:rPr>
              <a:t>Describe what you hope to discover… </a:t>
            </a:r>
          </a:p>
        </p:txBody>
      </p:sp>
      <p:sp>
        <p:nvSpPr>
          <p:cNvPr id="37" name="Rounded Rectangle 36"/>
          <p:cNvSpPr/>
          <p:nvPr/>
        </p:nvSpPr>
        <p:spPr>
          <a:xfrm>
            <a:off x="555130" y="22503220"/>
            <a:ext cx="9931036" cy="7229380"/>
          </a:xfrm>
          <a:prstGeom prst="roundRect">
            <a:avLst>
              <a:gd name="adj" fmla="val 968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8" name="TextBox 37"/>
          <p:cNvSpPr txBox="1"/>
          <p:nvPr/>
        </p:nvSpPr>
        <p:spPr>
          <a:xfrm>
            <a:off x="1882661" y="22796693"/>
            <a:ext cx="7276000" cy="646331"/>
          </a:xfrm>
          <a:prstGeom prst="rect">
            <a:avLst/>
          </a:prstGeom>
          <a:noFill/>
        </p:spPr>
        <p:txBody>
          <a:bodyPr wrap="none" rtlCol="0">
            <a:spAutoFit/>
          </a:bodyPr>
          <a:lstStyle/>
          <a:p>
            <a:pPr algn="ctr"/>
            <a:r>
              <a:rPr lang="en-SG" sz="3600" dirty="0" smtClean="0">
                <a:solidFill>
                  <a:srgbClr val="376092"/>
                </a:solidFill>
                <a:latin typeface="Arial Rounded MT Bold" panose="020F0704030504030204" pitchFamily="34" charset="0"/>
                <a:cs typeface="Arial" panose="02080604020202020204" charset="0"/>
              </a:rPr>
              <a:t>Details of Data &amp; Methods Used</a:t>
            </a:r>
            <a:endParaRPr lang="en-SG" sz="3600" dirty="0">
              <a:solidFill>
                <a:srgbClr val="376092"/>
              </a:solidFill>
              <a:latin typeface="Arial Rounded MT Bold" panose="020F0704030504030204" pitchFamily="34" charset="0"/>
              <a:cs typeface="Arial" panose="02080604020202020204" charset="0"/>
            </a:endParaRPr>
          </a:p>
        </p:txBody>
      </p:sp>
      <p:sp>
        <p:nvSpPr>
          <p:cNvPr id="39" name="TextBox 38"/>
          <p:cNvSpPr txBox="1"/>
          <p:nvPr/>
        </p:nvSpPr>
        <p:spPr>
          <a:xfrm>
            <a:off x="797169" y="23764942"/>
            <a:ext cx="9378462" cy="2246769"/>
          </a:xfrm>
          <a:prstGeom prst="rect">
            <a:avLst/>
          </a:prstGeom>
          <a:noFill/>
        </p:spPr>
        <p:txBody>
          <a:bodyPr wrap="square" rtlCol="0">
            <a:spAutoFit/>
          </a:bodyPr>
          <a:lstStyle/>
          <a:p>
            <a:r>
              <a:rPr lang="en-SG" sz="2800" dirty="0" smtClean="0">
                <a:latin typeface="Arial" panose="02080604020202020204" charset="0"/>
                <a:cs typeface="Arial" panose="02080604020202020204" charset="0"/>
              </a:rPr>
              <a:t>Give relevant details of data used (if appropriate)</a:t>
            </a:r>
            <a:endParaRPr lang="en-SG" sz="2800" dirty="0" smtClean="0">
              <a:latin typeface="Arial" panose="02080604020202020204" charset="0"/>
              <a:cs typeface="Arial" panose="02080604020202020204" charset="0"/>
            </a:endParaRPr>
          </a:p>
          <a:p>
            <a:r>
              <a:rPr lang="en-SG" sz="2800" dirty="0" smtClean="0">
                <a:latin typeface="Arial" panose="02080604020202020204" charset="0"/>
                <a:cs typeface="Arial" panose="02080604020202020204" charset="0"/>
              </a:rPr>
              <a:t>Give details of methods (algorithms) used</a:t>
            </a:r>
            <a:endParaRPr lang="en-SG" sz="2800" dirty="0" smtClean="0">
              <a:latin typeface="Arial" panose="02080604020202020204" charset="0"/>
              <a:cs typeface="Arial" panose="02080604020202020204" charset="0"/>
            </a:endParaRPr>
          </a:p>
          <a:p>
            <a:r>
              <a:rPr lang="en-SG" sz="2800" dirty="0">
                <a:latin typeface="Arial" panose="02080604020202020204" charset="0"/>
                <a:cs typeface="Arial" panose="02080604020202020204" charset="0"/>
              </a:rPr>
              <a:t> </a:t>
            </a:r>
            <a:r>
              <a:rPr lang="en-SG" sz="2800" dirty="0" smtClean="0">
                <a:latin typeface="Arial" panose="02080604020202020204" charset="0"/>
                <a:cs typeface="Arial" panose="02080604020202020204" charset="0"/>
              </a:rPr>
              <a:t> including whatever changes you made/adjusted</a:t>
            </a:r>
            <a:endParaRPr lang="en-SG" sz="2800" dirty="0" smtClean="0">
              <a:latin typeface="Arial" panose="02080604020202020204" charset="0"/>
              <a:cs typeface="Arial" panose="02080604020202020204" charset="0"/>
            </a:endParaRPr>
          </a:p>
          <a:p>
            <a:r>
              <a:rPr lang="en-SG" sz="2800" dirty="0" smtClean="0">
                <a:latin typeface="Arial" panose="02080604020202020204" charset="0"/>
                <a:cs typeface="Arial" panose="02080604020202020204" charset="0"/>
              </a:rPr>
              <a:t>Give details of the analyses you did </a:t>
            </a:r>
            <a:endParaRPr lang="en-SG" sz="2800" dirty="0" smtClean="0">
              <a:latin typeface="Arial" panose="02080604020202020204" charset="0"/>
              <a:cs typeface="Arial" panose="02080604020202020204" charset="0"/>
            </a:endParaRPr>
          </a:p>
          <a:p>
            <a:endParaRPr lang="en-SG" sz="2800" dirty="0" smtClean="0">
              <a:latin typeface="Arial" panose="02080604020202020204" charset="0"/>
              <a:cs typeface="Arial" panose="02080604020202020204" charset="0"/>
            </a:endParaRPr>
          </a:p>
        </p:txBody>
      </p:sp>
      <p:sp>
        <p:nvSpPr>
          <p:cNvPr id="48" name="Rounded Rectangle 47"/>
          <p:cNvSpPr/>
          <p:nvPr/>
        </p:nvSpPr>
        <p:spPr>
          <a:xfrm>
            <a:off x="10907894" y="3024553"/>
            <a:ext cx="9931036" cy="8978301"/>
          </a:xfrm>
          <a:prstGeom prst="roundRect">
            <a:avLst>
              <a:gd name="adj" fmla="val 968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9" name="TextBox 48"/>
          <p:cNvSpPr txBox="1"/>
          <p:nvPr/>
        </p:nvSpPr>
        <p:spPr>
          <a:xfrm>
            <a:off x="13862635" y="3158274"/>
            <a:ext cx="4021579" cy="646331"/>
          </a:xfrm>
          <a:prstGeom prst="rect">
            <a:avLst/>
          </a:prstGeom>
          <a:noFill/>
        </p:spPr>
        <p:txBody>
          <a:bodyPr wrap="none" rtlCol="0">
            <a:spAutoFit/>
          </a:bodyPr>
          <a:lstStyle/>
          <a:p>
            <a:pPr algn="ctr"/>
            <a:r>
              <a:rPr lang="en-SG" sz="3600" dirty="0" smtClean="0">
                <a:solidFill>
                  <a:srgbClr val="376092"/>
                </a:solidFill>
                <a:latin typeface="Arial Rounded MT Bold" panose="020F0704030504030204" pitchFamily="34" charset="0"/>
                <a:cs typeface="Arial" panose="02080604020202020204" charset="0"/>
              </a:rPr>
              <a:t>Results Obtained</a:t>
            </a:r>
            <a:endParaRPr lang="en-SG" sz="3600" dirty="0">
              <a:solidFill>
                <a:srgbClr val="376092"/>
              </a:solidFill>
              <a:latin typeface="Arial Rounded MT Bold" panose="020F0704030504030204" pitchFamily="34" charset="0"/>
              <a:cs typeface="Arial" panose="02080604020202020204" charset="0"/>
            </a:endParaRPr>
          </a:p>
        </p:txBody>
      </p:sp>
      <p:sp>
        <p:nvSpPr>
          <p:cNvPr id="50" name="TextBox 49"/>
          <p:cNvSpPr txBox="1"/>
          <p:nvPr/>
        </p:nvSpPr>
        <p:spPr>
          <a:xfrm>
            <a:off x="11149933" y="4101123"/>
            <a:ext cx="9378462" cy="7071360"/>
          </a:xfrm>
          <a:prstGeom prst="rect">
            <a:avLst/>
          </a:prstGeom>
          <a:noFill/>
        </p:spPr>
        <p:txBody>
          <a:bodyPr wrap="square" rtlCol="0">
            <a:spAutoFit/>
          </a:bodyPr>
          <a:lstStyle/>
          <a:p>
            <a:pPr>
              <a:spcAft>
                <a:spcPts val="600"/>
              </a:spcAft>
            </a:pPr>
            <a:r>
              <a:rPr lang="x-none" altLang="en-SG" sz="2800" dirty="0" smtClean="0">
                <a:latin typeface="Arial" panose="02080604020202020204" charset="0"/>
                <a:cs typeface="Arial" panose="02080604020202020204" charset="0"/>
                <a:sym typeface="+mn-ea"/>
              </a:rPr>
              <a:t>1. Results: we use the dissimilarity matrix to build graph and run CD algorithms, finally we get communities for different styles and we plot them.</a:t>
            </a:r>
            <a:endParaRPr lang="x-none" altLang="en-SG" sz="2800" dirty="0" smtClean="0">
              <a:latin typeface="Arial" panose="02080604020202020204" charset="0"/>
              <a:cs typeface="Arial" panose="02080604020202020204" charset="0"/>
              <a:sym typeface="+mn-ea"/>
            </a:endParaRPr>
          </a:p>
          <a:p>
            <a:pPr>
              <a:spcAft>
                <a:spcPts val="600"/>
              </a:spcAft>
            </a:pPr>
            <a:r>
              <a:rPr lang="x-none" altLang="en-SG" sz="2800" dirty="0">
                <a:latin typeface="Arial" panose="02080604020202020204" charset="0"/>
                <a:cs typeface="Arial" panose="02080604020202020204" charset="0"/>
              </a:rPr>
              <a:t>2. Analysis: we use the &lt;style-index&gt; as painting's label, so we can easily tell which paintings are in the right communities and which are not by their style of labels.</a:t>
            </a:r>
            <a:endParaRPr lang="x-none" altLang="en-SG" sz="2800" dirty="0">
              <a:latin typeface="Arial" panose="02080604020202020204" charset="0"/>
              <a:cs typeface="Arial" panose="02080604020202020204" charset="0"/>
            </a:endParaRPr>
          </a:p>
          <a:p>
            <a:pPr>
              <a:spcAft>
                <a:spcPts val="600"/>
              </a:spcAft>
            </a:pPr>
            <a:r>
              <a:rPr lang="x-none" altLang="en-SG" sz="2800" dirty="0">
                <a:latin typeface="Arial" panose="02080604020202020204" charset="0"/>
                <a:cs typeface="Arial" panose="02080604020202020204" charset="0"/>
              </a:rPr>
              <a:t>3. Deeper analysis: By analyzing the closeness of nodes in the same community and the connections between nodes in different communities, as well as the number of nodes and the degree of misclassification in the community, we can get the accuracy of algorithms and come up with potential connections between different styles, maybe they come from the same faction such as impressionism and post-impressionism and so on.</a:t>
            </a:r>
            <a:endParaRPr lang="x-none" altLang="en-SG" sz="2800" dirty="0">
              <a:latin typeface="Arial" panose="02080604020202020204" charset="0"/>
              <a:cs typeface="Arial" panose="02080604020202020204" charset="0"/>
            </a:endParaRPr>
          </a:p>
        </p:txBody>
      </p:sp>
      <p:sp>
        <p:nvSpPr>
          <p:cNvPr id="52" name="Rounded Rectangle 51"/>
          <p:cNvSpPr/>
          <p:nvPr/>
        </p:nvSpPr>
        <p:spPr>
          <a:xfrm>
            <a:off x="10907894" y="12324773"/>
            <a:ext cx="9931036" cy="9899062"/>
          </a:xfrm>
          <a:prstGeom prst="roundRect">
            <a:avLst>
              <a:gd name="adj" fmla="val 968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3" name="TextBox 52"/>
          <p:cNvSpPr txBox="1"/>
          <p:nvPr/>
        </p:nvSpPr>
        <p:spPr>
          <a:xfrm>
            <a:off x="14327791" y="12458493"/>
            <a:ext cx="3091261" cy="646331"/>
          </a:xfrm>
          <a:prstGeom prst="rect">
            <a:avLst/>
          </a:prstGeom>
          <a:noFill/>
        </p:spPr>
        <p:txBody>
          <a:bodyPr wrap="none" rtlCol="0">
            <a:spAutoFit/>
          </a:bodyPr>
          <a:lstStyle/>
          <a:p>
            <a:pPr algn="ctr"/>
            <a:r>
              <a:rPr lang="en-SG" sz="3600" dirty="0" smtClean="0">
                <a:solidFill>
                  <a:srgbClr val="376092"/>
                </a:solidFill>
                <a:latin typeface="Arial Rounded MT Bold" panose="020F0704030504030204" pitchFamily="34" charset="0"/>
                <a:cs typeface="Arial" panose="02080604020202020204" charset="0"/>
              </a:rPr>
              <a:t>More Results</a:t>
            </a:r>
            <a:endParaRPr lang="en-SG" sz="3600" dirty="0">
              <a:solidFill>
                <a:srgbClr val="376092"/>
              </a:solidFill>
              <a:latin typeface="Arial Rounded MT Bold" panose="020F0704030504030204" pitchFamily="34" charset="0"/>
              <a:cs typeface="Arial" panose="02080604020202020204" charset="0"/>
            </a:endParaRPr>
          </a:p>
        </p:txBody>
      </p:sp>
      <p:sp>
        <p:nvSpPr>
          <p:cNvPr id="54" name="TextBox 53"/>
          <p:cNvSpPr txBox="1"/>
          <p:nvPr/>
        </p:nvSpPr>
        <p:spPr>
          <a:xfrm>
            <a:off x="11149933" y="13426742"/>
            <a:ext cx="9378462" cy="6492240"/>
          </a:xfrm>
          <a:prstGeom prst="rect">
            <a:avLst/>
          </a:prstGeom>
          <a:noFill/>
        </p:spPr>
        <p:txBody>
          <a:bodyPr wrap="square" rtlCol="0">
            <a:spAutoFit/>
          </a:bodyPr>
          <a:lstStyle/>
          <a:p>
            <a:pPr indent="0">
              <a:buFont typeface="+mj-lt"/>
              <a:buNone/>
            </a:pPr>
            <a:r>
              <a:rPr lang="x-none" altLang="en-SG" sz="2800" dirty="0" smtClean="0">
                <a:latin typeface="Arial" panose="02080604020202020204" charset="0"/>
                <a:cs typeface="Arial" panose="02080604020202020204" charset="0"/>
              </a:rPr>
              <a:t>The picture below is a sample result:</a:t>
            </a:r>
            <a:endParaRPr lang="x-none" altLang="en-SG" sz="2800" dirty="0" smtClean="0">
              <a:latin typeface="Arial" panose="02080604020202020204" charset="0"/>
              <a:cs typeface="Arial" panose="02080604020202020204" charset="0"/>
            </a:endParaRPr>
          </a:p>
          <a:p>
            <a:pPr indent="0">
              <a:buFont typeface="+mj-lt"/>
              <a:buNone/>
            </a:pPr>
            <a:endParaRPr lang="x-none" altLang="en-SG" sz="2800" dirty="0" smtClean="0">
              <a:latin typeface="Arial" panose="02080604020202020204" charset="0"/>
              <a:cs typeface="Arial" panose="02080604020202020204" charset="0"/>
            </a:endParaRPr>
          </a:p>
          <a:p>
            <a:pPr indent="0">
              <a:buFont typeface="+mj-lt"/>
              <a:buNone/>
            </a:pPr>
            <a:endParaRPr lang="x-none" altLang="en-SG" sz="2800" dirty="0" smtClean="0">
              <a:latin typeface="Arial" panose="02080604020202020204" charset="0"/>
              <a:cs typeface="Arial" panose="02080604020202020204" charset="0"/>
            </a:endParaRPr>
          </a:p>
          <a:p>
            <a:pPr indent="0">
              <a:buFont typeface="+mj-lt"/>
              <a:buNone/>
            </a:pPr>
            <a:endParaRPr lang="x-none" altLang="en-SG" sz="2800" dirty="0" smtClean="0">
              <a:latin typeface="Arial" panose="02080604020202020204" charset="0"/>
              <a:cs typeface="Arial" panose="02080604020202020204" charset="0"/>
            </a:endParaRPr>
          </a:p>
          <a:p>
            <a:pPr indent="0">
              <a:buFont typeface="+mj-lt"/>
              <a:buNone/>
            </a:pPr>
            <a:endParaRPr lang="x-none" altLang="en-SG" sz="2800" dirty="0" smtClean="0">
              <a:latin typeface="Arial" panose="02080604020202020204" charset="0"/>
              <a:cs typeface="Arial" panose="02080604020202020204" charset="0"/>
            </a:endParaRPr>
          </a:p>
          <a:p>
            <a:pPr indent="0">
              <a:buFont typeface="+mj-lt"/>
              <a:buNone/>
            </a:pPr>
            <a:endParaRPr lang="x-none" altLang="en-SG" sz="2800" dirty="0" smtClean="0">
              <a:latin typeface="Arial" panose="02080604020202020204" charset="0"/>
              <a:cs typeface="Arial" panose="02080604020202020204" charset="0"/>
            </a:endParaRPr>
          </a:p>
          <a:p>
            <a:pPr indent="0">
              <a:buFont typeface="+mj-lt"/>
              <a:buNone/>
            </a:pPr>
            <a:endParaRPr lang="x-none" altLang="en-SG" sz="2800" dirty="0" smtClean="0">
              <a:latin typeface="Arial" panose="02080604020202020204" charset="0"/>
              <a:cs typeface="Arial" panose="02080604020202020204" charset="0"/>
            </a:endParaRPr>
          </a:p>
          <a:p>
            <a:pPr indent="0">
              <a:buFont typeface="+mj-lt"/>
              <a:buNone/>
            </a:pPr>
            <a:endParaRPr lang="x-none" altLang="en-SG" sz="2800" dirty="0" smtClean="0">
              <a:latin typeface="Arial" panose="02080604020202020204" charset="0"/>
              <a:cs typeface="Arial" panose="02080604020202020204" charset="0"/>
            </a:endParaRPr>
          </a:p>
          <a:p>
            <a:pPr indent="0">
              <a:buFont typeface="+mj-lt"/>
              <a:buNone/>
            </a:pPr>
            <a:endParaRPr lang="x-none" altLang="en-SG" sz="2800" dirty="0" smtClean="0">
              <a:latin typeface="Arial" panose="02080604020202020204" charset="0"/>
              <a:cs typeface="Arial" panose="02080604020202020204" charset="0"/>
            </a:endParaRPr>
          </a:p>
          <a:p>
            <a:pPr indent="0">
              <a:buFont typeface="+mj-lt"/>
              <a:buNone/>
            </a:pPr>
            <a:endParaRPr lang="x-none" altLang="en-SG" sz="2800" dirty="0" smtClean="0">
              <a:latin typeface="Arial" panose="02080604020202020204" charset="0"/>
              <a:cs typeface="Arial" panose="02080604020202020204" charset="0"/>
            </a:endParaRPr>
          </a:p>
          <a:p>
            <a:pPr indent="0">
              <a:buFont typeface="+mj-lt"/>
              <a:buNone/>
            </a:pPr>
            <a:r>
              <a:rPr lang="x-none" altLang="en-SG" sz="2800" dirty="0" smtClean="0">
                <a:latin typeface="Arial" panose="02080604020202020204" charset="0"/>
                <a:cs typeface="Arial" panose="02080604020202020204" charset="0"/>
              </a:rPr>
              <a:t>For example, there are 4 styles with 10 paintings, the "</a:t>
            </a:r>
            <a:r>
              <a:rPr lang="x-none" altLang="en-SG" sz="2800" dirty="0" smtClean="0">
                <a:latin typeface="Arial" panose="02080604020202020204" charset="0"/>
                <a:cs typeface="Arial" panose="02080604020202020204" charset="0"/>
                <a:sym typeface="+mn-ea"/>
              </a:rPr>
              <a:t>1-8</a:t>
            </a:r>
            <a:r>
              <a:rPr lang="x-none" altLang="en-SG" sz="2800" dirty="0" smtClean="0">
                <a:latin typeface="Arial" panose="02080604020202020204" charset="0"/>
                <a:cs typeface="Arial" panose="02080604020202020204" charset="0"/>
              </a:rPr>
              <a:t>" means the node is the 8</a:t>
            </a:r>
            <a:r>
              <a:rPr lang="x-none" altLang="en-SG" sz="2800" baseline="-25000" dirty="0" smtClean="0">
                <a:latin typeface="Arial" panose="02080604020202020204" charset="0"/>
                <a:cs typeface="Arial" panose="02080604020202020204" charset="0"/>
              </a:rPr>
              <a:t>th </a:t>
            </a:r>
            <a:r>
              <a:rPr lang="x-none" altLang="en-SG" sz="2800" dirty="0" smtClean="0">
                <a:latin typeface="Arial" panose="02080604020202020204" charset="0"/>
                <a:cs typeface="Arial" panose="02080604020202020204" charset="0"/>
              </a:rPr>
              <a:t>painting of the style 1 and the 4 styles are classified properly as the picture.</a:t>
            </a:r>
            <a:endParaRPr lang="x-none" altLang="en-SG" sz="2800" dirty="0" smtClean="0">
              <a:latin typeface="Arial" panose="02080604020202020204" charset="0"/>
              <a:cs typeface="Arial" panose="02080604020202020204" charset="0"/>
            </a:endParaRPr>
          </a:p>
          <a:p>
            <a:pPr indent="0">
              <a:buFont typeface="+mj-lt"/>
              <a:buNone/>
            </a:pPr>
            <a:endParaRPr lang="x-none" altLang="en-SG" sz="2800" dirty="0" smtClean="0">
              <a:latin typeface="Arial" panose="02080604020202020204" charset="0"/>
              <a:cs typeface="Arial" panose="02080604020202020204" charset="0"/>
            </a:endParaRPr>
          </a:p>
        </p:txBody>
      </p:sp>
      <p:sp>
        <p:nvSpPr>
          <p:cNvPr id="56" name="Rounded Rectangle 55"/>
          <p:cNvSpPr/>
          <p:nvPr/>
        </p:nvSpPr>
        <p:spPr>
          <a:xfrm>
            <a:off x="10907894" y="22528619"/>
            <a:ext cx="9931036" cy="7203981"/>
          </a:xfrm>
          <a:prstGeom prst="roundRect">
            <a:avLst>
              <a:gd name="adj" fmla="val 968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7" name="TextBox 56"/>
          <p:cNvSpPr txBox="1"/>
          <p:nvPr/>
        </p:nvSpPr>
        <p:spPr>
          <a:xfrm>
            <a:off x="12521600" y="22871369"/>
            <a:ext cx="6635150" cy="646331"/>
          </a:xfrm>
          <a:prstGeom prst="rect">
            <a:avLst/>
          </a:prstGeom>
          <a:noFill/>
        </p:spPr>
        <p:txBody>
          <a:bodyPr wrap="none" rtlCol="0">
            <a:spAutoFit/>
          </a:bodyPr>
          <a:lstStyle/>
          <a:p>
            <a:pPr algn="ctr"/>
            <a:r>
              <a:rPr lang="en-SG" sz="3600" dirty="0" smtClean="0">
                <a:solidFill>
                  <a:srgbClr val="376092"/>
                </a:solidFill>
                <a:latin typeface="Arial Rounded MT Bold" panose="020F0704030504030204" pitchFamily="34" charset="0"/>
                <a:cs typeface="Arial" panose="02080604020202020204" charset="0"/>
              </a:rPr>
              <a:t>Conclusions, Lessons Learnt</a:t>
            </a:r>
            <a:endParaRPr lang="en-SG" sz="3600" dirty="0">
              <a:solidFill>
                <a:srgbClr val="376092"/>
              </a:solidFill>
              <a:latin typeface="Arial Rounded MT Bold" panose="020F0704030504030204" pitchFamily="34" charset="0"/>
              <a:cs typeface="Arial" panose="02080604020202020204" charset="0"/>
            </a:endParaRPr>
          </a:p>
        </p:txBody>
      </p:sp>
      <p:sp>
        <p:nvSpPr>
          <p:cNvPr id="58" name="TextBox 57"/>
          <p:cNvSpPr txBox="1"/>
          <p:nvPr/>
        </p:nvSpPr>
        <p:spPr>
          <a:xfrm>
            <a:off x="11149933" y="23906125"/>
            <a:ext cx="9378462" cy="4939814"/>
          </a:xfrm>
          <a:prstGeom prst="rect">
            <a:avLst/>
          </a:prstGeom>
          <a:noFill/>
        </p:spPr>
        <p:txBody>
          <a:bodyPr wrap="square" rtlCol="0">
            <a:spAutoFit/>
          </a:bodyPr>
          <a:lstStyle/>
          <a:p>
            <a:pPr>
              <a:spcAft>
                <a:spcPts val="600"/>
              </a:spcAft>
            </a:pPr>
            <a:r>
              <a:rPr lang="en-SG" sz="2800" dirty="0" smtClean="0">
                <a:latin typeface="Arial" panose="02080604020202020204" charset="0"/>
                <a:cs typeface="Arial" panose="02080604020202020204" charset="0"/>
              </a:rPr>
              <a:t>(This </a:t>
            </a:r>
            <a:r>
              <a:rPr lang="en-SG" sz="2800" dirty="0">
                <a:latin typeface="Arial" panose="02080604020202020204" charset="0"/>
                <a:cs typeface="Arial" panose="02080604020202020204" charset="0"/>
              </a:rPr>
              <a:t>part is required only for the final poster</a:t>
            </a:r>
            <a:r>
              <a:rPr lang="en-SG" sz="2800" dirty="0" smtClean="0">
                <a:latin typeface="Arial" panose="02080604020202020204" charset="0"/>
                <a:cs typeface="Arial" panose="02080604020202020204" charset="0"/>
              </a:rPr>
              <a:t>.)</a:t>
            </a:r>
            <a:endParaRPr lang="en-SG" sz="2800" dirty="0">
              <a:latin typeface="Arial" panose="02080604020202020204" charset="0"/>
              <a:cs typeface="Arial" panose="02080604020202020204" charset="0"/>
            </a:endParaRPr>
          </a:p>
          <a:p>
            <a:pPr>
              <a:spcAft>
                <a:spcPts val="600"/>
              </a:spcAft>
            </a:pPr>
            <a:endParaRPr lang="en-SG" sz="2800" dirty="0" smtClean="0">
              <a:latin typeface="Arial" panose="02080604020202020204" charset="0"/>
              <a:cs typeface="Arial" panose="02080604020202020204" charset="0"/>
            </a:endParaRPr>
          </a:p>
          <a:p>
            <a:pPr>
              <a:spcAft>
                <a:spcPts val="600"/>
              </a:spcAft>
            </a:pPr>
            <a:r>
              <a:rPr lang="en-SG" sz="2800" dirty="0" smtClean="0">
                <a:latin typeface="Arial" panose="02080604020202020204" charset="0"/>
                <a:cs typeface="Arial" panose="02080604020202020204" charset="0"/>
              </a:rPr>
              <a:t>What are the conclusions you found?</a:t>
            </a:r>
            <a:br>
              <a:rPr lang="en-SG" sz="2800" dirty="0" smtClean="0">
                <a:latin typeface="Arial" panose="02080604020202020204" charset="0"/>
                <a:cs typeface="Arial" panose="02080604020202020204" charset="0"/>
              </a:rPr>
            </a:br>
            <a:r>
              <a:rPr lang="en-SG" sz="2800" dirty="0" smtClean="0">
                <a:latin typeface="Arial" panose="02080604020202020204" charset="0"/>
                <a:cs typeface="Arial" panose="02080604020202020204" charset="0"/>
              </a:rPr>
              <a:t>Are they good?</a:t>
            </a:r>
            <a:endParaRPr lang="en-SG" sz="2800" dirty="0" smtClean="0">
              <a:latin typeface="Arial" panose="02080604020202020204" charset="0"/>
              <a:cs typeface="Arial" panose="02080604020202020204" charset="0"/>
            </a:endParaRPr>
          </a:p>
          <a:p>
            <a:pPr>
              <a:spcAft>
                <a:spcPts val="600"/>
              </a:spcAft>
            </a:pPr>
            <a:r>
              <a:rPr lang="en-SG" sz="2800" dirty="0" smtClean="0">
                <a:latin typeface="Arial" panose="02080604020202020204" charset="0"/>
                <a:cs typeface="Arial" panose="02080604020202020204" charset="0"/>
              </a:rPr>
              <a:t>What are some shortcomings of this project</a:t>
            </a:r>
            <a:endParaRPr lang="en-SG" sz="2800" dirty="0" smtClean="0">
              <a:latin typeface="Arial" panose="02080604020202020204" charset="0"/>
              <a:cs typeface="Arial" panose="02080604020202020204" charset="0"/>
            </a:endParaRPr>
          </a:p>
          <a:p>
            <a:pPr>
              <a:spcAft>
                <a:spcPts val="600"/>
              </a:spcAft>
            </a:pPr>
            <a:r>
              <a:rPr lang="en-SG" sz="2800" dirty="0" smtClean="0">
                <a:latin typeface="Arial" panose="02080604020202020204" charset="0"/>
                <a:cs typeface="Arial" panose="02080604020202020204" charset="0"/>
              </a:rPr>
              <a:t>How can it be improved?</a:t>
            </a:r>
            <a:endParaRPr lang="en-SG" sz="2800" dirty="0" smtClean="0">
              <a:latin typeface="Arial" panose="02080604020202020204" charset="0"/>
              <a:cs typeface="Arial" panose="02080604020202020204" charset="0"/>
            </a:endParaRPr>
          </a:p>
          <a:p>
            <a:pPr>
              <a:spcAft>
                <a:spcPts val="600"/>
              </a:spcAft>
            </a:pPr>
            <a:br>
              <a:rPr lang="en-SG" sz="2800" dirty="0" smtClean="0">
                <a:latin typeface="Arial" panose="02080604020202020204" charset="0"/>
                <a:cs typeface="Arial" panose="02080604020202020204" charset="0"/>
              </a:rPr>
            </a:br>
            <a:r>
              <a:rPr lang="en-SG" sz="2800" dirty="0" smtClean="0">
                <a:latin typeface="Arial" panose="02080604020202020204" charset="0"/>
                <a:cs typeface="Arial" panose="02080604020202020204" charset="0"/>
              </a:rPr>
              <a:t>What are Lessons learnt from this project.</a:t>
            </a:r>
            <a:endParaRPr lang="en-SG" sz="2800" dirty="0" smtClean="0">
              <a:latin typeface="Arial" panose="02080604020202020204" charset="0"/>
              <a:cs typeface="Arial" panose="02080604020202020204" charset="0"/>
            </a:endParaRPr>
          </a:p>
          <a:p>
            <a:pPr>
              <a:spcAft>
                <a:spcPts val="600"/>
              </a:spcAft>
            </a:pPr>
            <a:r>
              <a:rPr lang="en-SG" sz="2800" dirty="0" smtClean="0">
                <a:latin typeface="Arial" panose="02080604020202020204" charset="0"/>
                <a:cs typeface="Arial" panose="02080604020202020204" charset="0"/>
              </a:rPr>
              <a:t> * Technical lessons</a:t>
            </a:r>
            <a:endParaRPr lang="en-SG" sz="2800" dirty="0" smtClean="0">
              <a:latin typeface="Arial" panose="02080604020202020204" charset="0"/>
              <a:cs typeface="Arial" panose="02080604020202020204" charset="0"/>
            </a:endParaRPr>
          </a:p>
          <a:p>
            <a:pPr>
              <a:spcAft>
                <a:spcPts val="600"/>
              </a:spcAft>
            </a:pPr>
            <a:r>
              <a:rPr lang="en-SG" sz="2800" dirty="0" smtClean="0">
                <a:latin typeface="Arial" panose="02080604020202020204" charset="0"/>
                <a:cs typeface="Arial" panose="02080604020202020204" charset="0"/>
              </a:rPr>
              <a:t> * Non-technical lessons learnt</a:t>
            </a:r>
          </a:p>
        </p:txBody>
      </p:sp>
      <p:sp>
        <p:nvSpPr>
          <p:cNvPr id="59" name="Rounded Rectangle 58"/>
          <p:cNvSpPr/>
          <p:nvPr/>
        </p:nvSpPr>
        <p:spPr>
          <a:xfrm>
            <a:off x="598365" y="16534533"/>
            <a:ext cx="9931036" cy="5714700"/>
          </a:xfrm>
          <a:prstGeom prst="roundRect">
            <a:avLst>
              <a:gd name="adj" fmla="val 968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0" name="TextBox 59"/>
          <p:cNvSpPr txBox="1"/>
          <p:nvPr/>
        </p:nvSpPr>
        <p:spPr>
          <a:xfrm>
            <a:off x="2564975" y="16766725"/>
            <a:ext cx="5997856" cy="646331"/>
          </a:xfrm>
          <a:prstGeom prst="rect">
            <a:avLst/>
          </a:prstGeom>
          <a:noFill/>
        </p:spPr>
        <p:txBody>
          <a:bodyPr wrap="none" rtlCol="0">
            <a:spAutoFit/>
          </a:bodyPr>
          <a:lstStyle/>
          <a:p>
            <a:pPr algn="ctr"/>
            <a:r>
              <a:rPr lang="en-SG" sz="3600" dirty="0" smtClean="0">
                <a:solidFill>
                  <a:srgbClr val="376092"/>
                </a:solidFill>
                <a:latin typeface="Arial Rounded MT Bold" panose="020F0704030504030204" pitchFamily="34" charset="0"/>
                <a:cs typeface="Arial" panose="02080604020202020204" charset="0"/>
              </a:rPr>
              <a:t>Overall Workflow of Study</a:t>
            </a:r>
            <a:endParaRPr lang="en-SG" sz="3600" dirty="0">
              <a:solidFill>
                <a:srgbClr val="376092"/>
              </a:solidFill>
              <a:latin typeface="Arial Rounded MT Bold" panose="020F0704030504030204" pitchFamily="34" charset="0"/>
              <a:cs typeface="Arial" panose="02080604020202020204" charset="0"/>
            </a:endParaRPr>
          </a:p>
        </p:txBody>
      </p:sp>
      <p:grpSp>
        <p:nvGrpSpPr>
          <p:cNvPr id="41" name="Group 40"/>
          <p:cNvGrpSpPr/>
          <p:nvPr/>
        </p:nvGrpSpPr>
        <p:grpSpPr>
          <a:xfrm>
            <a:off x="1901232" y="17808487"/>
            <a:ext cx="5353907" cy="4319756"/>
            <a:chOff x="1901232" y="1383797"/>
            <a:chExt cx="5353907" cy="4319756"/>
          </a:xfrm>
        </p:grpSpPr>
        <p:sp>
          <p:nvSpPr>
            <p:cNvPr id="42" name="Freeform 41"/>
            <p:cNvSpPr/>
            <p:nvPr/>
          </p:nvSpPr>
          <p:spPr>
            <a:xfrm>
              <a:off x="1901232" y="1383797"/>
              <a:ext cx="2443301" cy="977320"/>
            </a:xfrm>
            <a:custGeom>
              <a:avLst/>
              <a:gdLst>
                <a:gd name="connsiteX0" fmla="*/ 0 w 2443301"/>
                <a:gd name="connsiteY0" fmla="*/ 0 h 977320"/>
                <a:gd name="connsiteX1" fmla="*/ 1954641 w 2443301"/>
                <a:gd name="connsiteY1" fmla="*/ 0 h 977320"/>
                <a:gd name="connsiteX2" fmla="*/ 2443301 w 2443301"/>
                <a:gd name="connsiteY2" fmla="*/ 488660 h 977320"/>
                <a:gd name="connsiteX3" fmla="*/ 1954641 w 2443301"/>
                <a:gd name="connsiteY3" fmla="*/ 977320 h 977320"/>
                <a:gd name="connsiteX4" fmla="*/ 0 w 2443301"/>
                <a:gd name="connsiteY4" fmla="*/ 977320 h 977320"/>
                <a:gd name="connsiteX5" fmla="*/ 488660 w 2443301"/>
                <a:gd name="connsiteY5" fmla="*/ 488660 h 977320"/>
                <a:gd name="connsiteX6" fmla="*/ 0 w 2443301"/>
                <a:gd name="connsiteY6" fmla="*/ 0 h 977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3301" h="977320">
                  <a:moveTo>
                    <a:pt x="0" y="0"/>
                  </a:moveTo>
                  <a:lnTo>
                    <a:pt x="1954641" y="0"/>
                  </a:lnTo>
                  <a:lnTo>
                    <a:pt x="2443301" y="488660"/>
                  </a:lnTo>
                  <a:lnTo>
                    <a:pt x="1954641" y="977320"/>
                  </a:lnTo>
                  <a:lnTo>
                    <a:pt x="0" y="977320"/>
                  </a:lnTo>
                  <a:lnTo>
                    <a:pt x="488660" y="488660"/>
                  </a:lnTo>
                  <a:lnTo>
                    <a:pt x="0" y="0"/>
                  </a:lnTo>
                  <a:close/>
                </a:path>
              </a:pathLst>
            </a:cu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515330" tIns="13335" rIns="488660" bIns="13335" numCol="1" spcCol="1270" anchor="ctr" anchorCtr="0">
              <a:noAutofit/>
            </a:bodyPr>
            <a:lstStyle/>
            <a:p>
              <a:pPr lvl="0" algn="ctr" defTabSz="933450">
                <a:lnSpc>
                  <a:spcPct val="90000"/>
                </a:lnSpc>
                <a:spcBef>
                  <a:spcPct val="0"/>
                </a:spcBef>
                <a:spcAft>
                  <a:spcPct val="35000"/>
                </a:spcAft>
              </a:pPr>
              <a:r>
                <a:rPr lang="en-US" sz="2100" kern="1200" dirty="0" smtClean="0"/>
                <a:t>Compute Dissimilarity</a:t>
              </a:r>
              <a:endParaRPr lang="en-US" sz="2100" kern="1200" dirty="0"/>
            </a:p>
          </p:txBody>
        </p:sp>
        <p:sp>
          <p:nvSpPr>
            <p:cNvPr id="43" name="Freeform 42"/>
            <p:cNvSpPr/>
            <p:nvPr/>
          </p:nvSpPr>
          <p:spPr>
            <a:xfrm>
              <a:off x="4026903" y="1466870"/>
              <a:ext cx="3228236" cy="811175"/>
            </a:xfrm>
            <a:custGeom>
              <a:avLst/>
              <a:gdLst>
                <a:gd name="connsiteX0" fmla="*/ 0 w 3228236"/>
                <a:gd name="connsiteY0" fmla="*/ 0 h 811175"/>
                <a:gd name="connsiteX1" fmla="*/ 2822649 w 3228236"/>
                <a:gd name="connsiteY1" fmla="*/ 0 h 811175"/>
                <a:gd name="connsiteX2" fmla="*/ 3228236 w 3228236"/>
                <a:gd name="connsiteY2" fmla="*/ 405588 h 811175"/>
                <a:gd name="connsiteX3" fmla="*/ 2822649 w 3228236"/>
                <a:gd name="connsiteY3" fmla="*/ 811175 h 811175"/>
                <a:gd name="connsiteX4" fmla="*/ 0 w 3228236"/>
                <a:gd name="connsiteY4" fmla="*/ 811175 h 811175"/>
                <a:gd name="connsiteX5" fmla="*/ 405588 w 3228236"/>
                <a:gd name="connsiteY5" fmla="*/ 405588 h 811175"/>
                <a:gd name="connsiteX6" fmla="*/ 0 w 3228236"/>
                <a:gd name="connsiteY6" fmla="*/ 0 h 811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28236" h="811175">
                  <a:moveTo>
                    <a:pt x="0" y="0"/>
                  </a:moveTo>
                  <a:lnTo>
                    <a:pt x="2822649" y="0"/>
                  </a:lnTo>
                  <a:lnTo>
                    <a:pt x="3228236" y="405588"/>
                  </a:lnTo>
                  <a:lnTo>
                    <a:pt x="2822649" y="811175"/>
                  </a:lnTo>
                  <a:lnTo>
                    <a:pt x="0" y="811175"/>
                  </a:lnTo>
                  <a:lnTo>
                    <a:pt x="405588" y="405588"/>
                  </a:lnTo>
                  <a:lnTo>
                    <a:pt x="0" y="0"/>
                  </a:lnTo>
                  <a:close/>
                </a:path>
              </a:pathLst>
            </a:custGeom>
          </p:spPr>
          <p:style>
            <a:lnRef idx="1">
              <a:schemeClr val="accent4">
                <a:alpha val="90000"/>
                <a:tint val="40000"/>
                <a:hueOff val="0"/>
                <a:satOff val="0"/>
                <a:lumOff val="0"/>
                <a:alphaOff val="0"/>
              </a:schemeClr>
            </a:lnRef>
            <a:fillRef idx="1">
              <a:schemeClr val="accent4">
                <a:alpha val="90000"/>
                <a:tint val="40000"/>
                <a:hueOff val="0"/>
                <a:satOff val="0"/>
                <a:lumOff val="0"/>
                <a:alphaOff val="0"/>
              </a:schemeClr>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436068" tIns="15240" rIns="405587" bIns="15240" numCol="1" spcCol="1270" anchor="ctr" anchorCtr="0">
              <a:noAutofit/>
            </a:bodyPr>
            <a:lstStyle/>
            <a:p>
              <a:pPr lvl="0" algn="ctr" defTabSz="1066800">
                <a:lnSpc>
                  <a:spcPct val="90000"/>
                </a:lnSpc>
                <a:spcBef>
                  <a:spcPct val="0"/>
                </a:spcBef>
                <a:spcAft>
                  <a:spcPct val="35000"/>
                </a:spcAft>
              </a:pPr>
              <a:r>
                <a:rPr lang="en-US" sz="2400" kern="1200" dirty="0" smtClean="0"/>
                <a:t>Dissimilarity matrix</a:t>
              </a:r>
              <a:endParaRPr lang="en-US" sz="2400" kern="1200" dirty="0"/>
            </a:p>
          </p:txBody>
        </p:sp>
        <p:sp>
          <p:nvSpPr>
            <p:cNvPr id="44" name="Freeform 43"/>
            <p:cNvSpPr/>
            <p:nvPr/>
          </p:nvSpPr>
          <p:spPr>
            <a:xfrm>
              <a:off x="1901232" y="2531817"/>
              <a:ext cx="2443301" cy="977320"/>
            </a:xfrm>
            <a:custGeom>
              <a:avLst/>
              <a:gdLst>
                <a:gd name="connsiteX0" fmla="*/ 0 w 2443301"/>
                <a:gd name="connsiteY0" fmla="*/ 0 h 977320"/>
                <a:gd name="connsiteX1" fmla="*/ 1954641 w 2443301"/>
                <a:gd name="connsiteY1" fmla="*/ 0 h 977320"/>
                <a:gd name="connsiteX2" fmla="*/ 2443301 w 2443301"/>
                <a:gd name="connsiteY2" fmla="*/ 488660 h 977320"/>
                <a:gd name="connsiteX3" fmla="*/ 1954641 w 2443301"/>
                <a:gd name="connsiteY3" fmla="*/ 977320 h 977320"/>
                <a:gd name="connsiteX4" fmla="*/ 0 w 2443301"/>
                <a:gd name="connsiteY4" fmla="*/ 977320 h 977320"/>
                <a:gd name="connsiteX5" fmla="*/ 488660 w 2443301"/>
                <a:gd name="connsiteY5" fmla="*/ 488660 h 977320"/>
                <a:gd name="connsiteX6" fmla="*/ 0 w 2443301"/>
                <a:gd name="connsiteY6" fmla="*/ 0 h 977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3301" h="977320">
                  <a:moveTo>
                    <a:pt x="0" y="0"/>
                  </a:moveTo>
                  <a:lnTo>
                    <a:pt x="1954641" y="0"/>
                  </a:lnTo>
                  <a:lnTo>
                    <a:pt x="2443301" y="488660"/>
                  </a:lnTo>
                  <a:lnTo>
                    <a:pt x="1954641" y="977320"/>
                  </a:lnTo>
                  <a:lnTo>
                    <a:pt x="0" y="977320"/>
                  </a:lnTo>
                  <a:lnTo>
                    <a:pt x="488660" y="488660"/>
                  </a:lnTo>
                  <a:lnTo>
                    <a:pt x="0" y="0"/>
                  </a:lnTo>
                  <a:close/>
                </a:path>
              </a:pathLst>
            </a:cu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515330" tIns="13335" rIns="488660" bIns="13335" numCol="1" spcCol="1270" anchor="ctr" anchorCtr="0">
              <a:noAutofit/>
            </a:bodyPr>
            <a:lstStyle/>
            <a:p>
              <a:pPr lvl="0" algn="ctr" defTabSz="933450">
                <a:lnSpc>
                  <a:spcPct val="90000"/>
                </a:lnSpc>
                <a:spcBef>
                  <a:spcPct val="0"/>
                </a:spcBef>
                <a:spcAft>
                  <a:spcPct val="35000"/>
                </a:spcAft>
              </a:pPr>
              <a:r>
                <a:rPr lang="en-US" sz="2100" kern="1200" dirty="0" smtClean="0"/>
                <a:t>Form Graph</a:t>
              </a:r>
              <a:endParaRPr lang="en-US" sz="2100" kern="1200" dirty="0"/>
            </a:p>
          </p:txBody>
        </p:sp>
        <p:sp>
          <p:nvSpPr>
            <p:cNvPr id="45" name="Freeform 44"/>
            <p:cNvSpPr/>
            <p:nvPr/>
          </p:nvSpPr>
          <p:spPr>
            <a:xfrm>
              <a:off x="4026903" y="2614881"/>
              <a:ext cx="3228236" cy="811175"/>
            </a:xfrm>
            <a:custGeom>
              <a:avLst/>
              <a:gdLst>
                <a:gd name="connsiteX0" fmla="*/ 0 w 3228236"/>
                <a:gd name="connsiteY0" fmla="*/ 0 h 811175"/>
                <a:gd name="connsiteX1" fmla="*/ 2822649 w 3228236"/>
                <a:gd name="connsiteY1" fmla="*/ 0 h 811175"/>
                <a:gd name="connsiteX2" fmla="*/ 3228236 w 3228236"/>
                <a:gd name="connsiteY2" fmla="*/ 405588 h 811175"/>
                <a:gd name="connsiteX3" fmla="*/ 2822649 w 3228236"/>
                <a:gd name="connsiteY3" fmla="*/ 811175 h 811175"/>
                <a:gd name="connsiteX4" fmla="*/ 0 w 3228236"/>
                <a:gd name="connsiteY4" fmla="*/ 811175 h 811175"/>
                <a:gd name="connsiteX5" fmla="*/ 405588 w 3228236"/>
                <a:gd name="connsiteY5" fmla="*/ 405588 h 811175"/>
                <a:gd name="connsiteX6" fmla="*/ 0 w 3228236"/>
                <a:gd name="connsiteY6" fmla="*/ 0 h 811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28236" h="811175">
                  <a:moveTo>
                    <a:pt x="0" y="0"/>
                  </a:moveTo>
                  <a:lnTo>
                    <a:pt x="2822649" y="0"/>
                  </a:lnTo>
                  <a:lnTo>
                    <a:pt x="3228236" y="405588"/>
                  </a:lnTo>
                  <a:lnTo>
                    <a:pt x="2822649" y="811175"/>
                  </a:lnTo>
                  <a:lnTo>
                    <a:pt x="0" y="811175"/>
                  </a:lnTo>
                  <a:lnTo>
                    <a:pt x="405588" y="405588"/>
                  </a:lnTo>
                  <a:lnTo>
                    <a:pt x="0" y="0"/>
                  </a:lnTo>
                  <a:close/>
                </a:path>
              </a:pathLst>
            </a:custGeom>
          </p:spPr>
          <p:style>
            <a:lnRef idx="1">
              <a:schemeClr val="accent4">
                <a:alpha val="90000"/>
                <a:tint val="40000"/>
                <a:hueOff val="0"/>
                <a:satOff val="0"/>
                <a:lumOff val="0"/>
                <a:alphaOff val="0"/>
              </a:schemeClr>
            </a:lnRef>
            <a:fillRef idx="1">
              <a:schemeClr val="accent4">
                <a:alpha val="90000"/>
                <a:tint val="40000"/>
                <a:hueOff val="0"/>
                <a:satOff val="0"/>
                <a:lumOff val="0"/>
                <a:alphaOff val="0"/>
              </a:schemeClr>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436068" tIns="15240" rIns="405587" bIns="15240" numCol="1" spcCol="1270" anchor="ctr" anchorCtr="0">
              <a:noAutofit/>
            </a:bodyPr>
            <a:lstStyle/>
            <a:p>
              <a:pPr lvl="0" algn="ctr" defTabSz="1066800">
                <a:lnSpc>
                  <a:spcPct val="90000"/>
                </a:lnSpc>
                <a:spcBef>
                  <a:spcPct val="0"/>
                </a:spcBef>
                <a:spcAft>
                  <a:spcPct val="35000"/>
                </a:spcAft>
              </a:pPr>
              <a:r>
                <a:rPr lang="en-US" sz="2400" kern="1200" dirty="0" smtClean="0"/>
                <a:t>Sparse graph</a:t>
              </a:r>
              <a:endParaRPr lang="en-US" sz="2400" kern="1200" dirty="0"/>
            </a:p>
          </p:txBody>
        </p:sp>
        <p:sp>
          <p:nvSpPr>
            <p:cNvPr id="46" name="Freeform 45"/>
            <p:cNvSpPr/>
            <p:nvPr/>
          </p:nvSpPr>
          <p:spPr>
            <a:xfrm>
              <a:off x="1901232" y="3612088"/>
              <a:ext cx="2443301" cy="977320"/>
            </a:xfrm>
            <a:custGeom>
              <a:avLst/>
              <a:gdLst>
                <a:gd name="connsiteX0" fmla="*/ 0 w 2443301"/>
                <a:gd name="connsiteY0" fmla="*/ 0 h 977320"/>
                <a:gd name="connsiteX1" fmla="*/ 1954641 w 2443301"/>
                <a:gd name="connsiteY1" fmla="*/ 0 h 977320"/>
                <a:gd name="connsiteX2" fmla="*/ 2443301 w 2443301"/>
                <a:gd name="connsiteY2" fmla="*/ 488660 h 977320"/>
                <a:gd name="connsiteX3" fmla="*/ 1954641 w 2443301"/>
                <a:gd name="connsiteY3" fmla="*/ 977320 h 977320"/>
                <a:gd name="connsiteX4" fmla="*/ 0 w 2443301"/>
                <a:gd name="connsiteY4" fmla="*/ 977320 h 977320"/>
                <a:gd name="connsiteX5" fmla="*/ 488660 w 2443301"/>
                <a:gd name="connsiteY5" fmla="*/ 488660 h 977320"/>
                <a:gd name="connsiteX6" fmla="*/ 0 w 2443301"/>
                <a:gd name="connsiteY6" fmla="*/ 0 h 977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3301" h="977320">
                  <a:moveTo>
                    <a:pt x="0" y="0"/>
                  </a:moveTo>
                  <a:lnTo>
                    <a:pt x="1954641" y="0"/>
                  </a:lnTo>
                  <a:lnTo>
                    <a:pt x="2443301" y="488660"/>
                  </a:lnTo>
                  <a:lnTo>
                    <a:pt x="1954641" y="977320"/>
                  </a:lnTo>
                  <a:lnTo>
                    <a:pt x="0" y="977320"/>
                  </a:lnTo>
                  <a:lnTo>
                    <a:pt x="488660" y="488660"/>
                  </a:lnTo>
                  <a:lnTo>
                    <a:pt x="0" y="0"/>
                  </a:lnTo>
                  <a:close/>
                </a:path>
              </a:pathLst>
            </a:cu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515330" tIns="13335" rIns="488660" bIns="13335" numCol="1" spcCol="1270" anchor="ctr" anchorCtr="0">
              <a:noAutofit/>
            </a:bodyPr>
            <a:lstStyle/>
            <a:p>
              <a:pPr lvl="0" algn="ctr" defTabSz="933450">
                <a:lnSpc>
                  <a:spcPct val="90000"/>
                </a:lnSpc>
                <a:spcBef>
                  <a:spcPct val="0"/>
                </a:spcBef>
                <a:spcAft>
                  <a:spcPct val="35000"/>
                </a:spcAft>
              </a:pPr>
              <a:r>
                <a:rPr lang="en-US" sz="2100" kern="1200" dirty="0" smtClean="0"/>
                <a:t>Community Detection</a:t>
              </a:r>
              <a:endParaRPr lang="en-US" sz="2100" kern="1200" dirty="0"/>
            </a:p>
          </p:txBody>
        </p:sp>
        <p:sp>
          <p:nvSpPr>
            <p:cNvPr id="47" name="Freeform 46"/>
            <p:cNvSpPr/>
            <p:nvPr/>
          </p:nvSpPr>
          <p:spPr>
            <a:xfrm>
              <a:off x="4026903" y="3695160"/>
              <a:ext cx="3228236" cy="811175"/>
            </a:xfrm>
            <a:custGeom>
              <a:avLst/>
              <a:gdLst>
                <a:gd name="connsiteX0" fmla="*/ 0 w 3228236"/>
                <a:gd name="connsiteY0" fmla="*/ 0 h 811175"/>
                <a:gd name="connsiteX1" fmla="*/ 2822649 w 3228236"/>
                <a:gd name="connsiteY1" fmla="*/ 0 h 811175"/>
                <a:gd name="connsiteX2" fmla="*/ 3228236 w 3228236"/>
                <a:gd name="connsiteY2" fmla="*/ 405588 h 811175"/>
                <a:gd name="connsiteX3" fmla="*/ 2822649 w 3228236"/>
                <a:gd name="connsiteY3" fmla="*/ 811175 h 811175"/>
                <a:gd name="connsiteX4" fmla="*/ 0 w 3228236"/>
                <a:gd name="connsiteY4" fmla="*/ 811175 h 811175"/>
                <a:gd name="connsiteX5" fmla="*/ 405588 w 3228236"/>
                <a:gd name="connsiteY5" fmla="*/ 405588 h 811175"/>
                <a:gd name="connsiteX6" fmla="*/ 0 w 3228236"/>
                <a:gd name="connsiteY6" fmla="*/ 0 h 811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28236" h="811175">
                  <a:moveTo>
                    <a:pt x="0" y="0"/>
                  </a:moveTo>
                  <a:lnTo>
                    <a:pt x="2822649" y="0"/>
                  </a:lnTo>
                  <a:lnTo>
                    <a:pt x="3228236" y="405588"/>
                  </a:lnTo>
                  <a:lnTo>
                    <a:pt x="2822649" y="811175"/>
                  </a:lnTo>
                  <a:lnTo>
                    <a:pt x="0" y="811175"/>
                  </a:lnTo>
                  <a:lnTo>
                    <a:pt x="405588" y="405588"/>
                  </a:lnTo>
                  <a:lnTo>
                    <a:pt x="0" y="0"/>
                  </a:lnTo>
                  <a:close/>
                </a:path>
              </a:pathLst>
            </a:custGeom>
          </p:spPr>
          <p:style>
            <a:lnRef idx="1">
              <a:schemeClr val="accent4">
                <a:alpha val="90000"/>
                <a:tint val="40000"/>
                <a:hueOff val="0"/>
                <a:satOff val="0"/>
                <a:lumOff val="0"/>
                <a:alphaOff val="0"/>
              </a:schemeClr>
            </a:lnRef>
            <a:fillRef idx="1">
              <a:schemeClr val="accent4">
                <a:alpha val="90000"/>
                <a:tint val="40000"/>
                <a:hueOff val="0"/>
                <a:satOff val="0"/>
                <a:lumOff val="0"/>
                <a:alphaOff val="0"/>
              </a:schemeClr>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436068" tIns="15240" rIns="405587" bIns="15240" numCol="1" spcCol="1270" anchor="ctr" anchorCtr="0">
              <a:noAutofit/>
            </a:bodyPr>
            <a:lstStyle/>
            <a:p>
              <a:pPr lvl="0" algn="ctr" defTabSz="1066800">
                <a:lnSpc>
                  <a:spcPct val="90000"/>
                </a:lnSpc>
                <a:spcBef>
                  <a:spcPct val="0"/>
                </a:spcBef>
                <a:spcAft>
                  <a:spcPct val="35000"/>
                </a:spcAft>
              </a:pPr>
              <a:r>
                <a:rPr lang="en-US" sz="2400" kern="1200" dirty="0" smtClean="0"/>
                <a:t>Communities</a:t>
              </a:r>
              <a:endParaRPr lang="en-US" sz="2400" kern="1200" dirty="0"/>
            </a:p>
          </p:txBody>
        </p:sp>
        <p:sp>
          <p:nvSpPr>
            <p:cNvPr id="51" name="Freeform 50"/>
            <p:cNvSpPr/>
            <p:nvPr/>
          </p:nvSpPr>
          <p:spPr>
            <a:xfrm>
              <a:off x="1901232" y="4726233"/>
              <a:ext cx="2443301" cy="977320"/>
            </a:xfrm>
            <a:custGeom>
              <a:avLst/>
              <a:gdLst>
                <a:gd name="connsiteX0" fmla="*/ 0 w 2443301"/>
                <a:gd name="connsiteY0" fmla="*/ 0 h 977320"/>
                <a:gd name="connsiteX1" fmla="*/ 1954641 w 2443301"/>
                <a:gd name="connsiteY1" fmla="*/ 0 h 977320"/>
                <a:gd name="connsiteX2" fmla="*/ 2443301 w 2443301"/>
                <a:gd name="connsiteY2" fmla="*/ 488660 h 977320"/>
                <a:gd name="connsiteX3" fmla="*/ 1954641 w 2443301"/>
                <a:gd name="connsiteY3" fmla="*/ 977320 h 977320"/>
                <a:gd name="connsiteX4" fmla="*/ 0 w 2443301"/>
                <a:gd name="connsiteY4" fmla="*/ 977320 h 977320"/>
                <a:gd name="connsiteX5" fmla="*/ 488660 w 2443301"/>
                <a:gd name="connsiteY5" fmla="*/ 488660 h 977320"/>
                <a:gd name="connsiteX6" fmla="*/ 0 w 2443301"/>
                <a:gd name="connsiteY6" fmla="*/ 0 h 977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3301" h="977320">
                  <a:moveTo>
                    <a:pt x="0" y="0"/>
                  </a:moveTo>
                  <a:lnTo>
                    <a:pt x="1954641" y="0"/>
                  </a:lnTo>
                  <a:lnTo>
                    <a:pt x="2443301" y="488660"/>
                  </a:lnTo>
                  <a:lnTo>
                    <a:pt x="1954641" y="977320"/>
                  </a:lnTo>
                  <a:lnTo>
                    <a:pt x="0" y="977320"/>
                  </a:lnTo>
                  <a:lnTo>
                    <a:pt x="488660" y="488660"/>
                  </a:lnTo>
                  <a:lnTo>
                    <a:pt x="0" y="0"/>
                  </a:lnTo>
                  <a:close/>
                </a:path>
              </a:pathLst>
            </a:cu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515330" tIns="13335" rIns="488660" bIns="13335" numCol="1" spcCol="1270" anchor="ctr" anchorCtr="0">
              <a:noAutofit/>
            </a:bodyPr>
            <a:lstStyle/>
            <a:p>
              <a:pPr lvl="0" algn="ctr" defTabSz="933450">
                <a:lnSpc>
                  <a:spcPct val="90000"/>
                </a:lnSpc>
                <a:spcBef>
                  <a:spcPct val="0"/>
                </a:spcBef>
                <a:spcAft>
                  <a:spcPct val="35000"/>
                </a:spcAft>
              </a:pPr>
              <a:r>
                <a:rPr lang="en-US" sz="2100" kern="1200" dirty="0" smtClean="0"/>
                <a:t>Analysis and Visualization</a:t>
              </a:r>
              <a:endParaRPr lang="en-US" sz="2100" kern="1200" dirty="0"/>
            </a:p>
          </p:txBody>
        </p:sp>
        <p:sp>
          <p:nvSpPr>
            <p:cNvPr id="55" name="Freeform 54"/>
            <p:cNvSpPr/>
            <p:nvPr/>
          </p:nvSpPr>
          <p:spPr>
            <a:xfrm>
              <a:off x="4026903" y="4809305"/>
              <a:ext cx="3228236" cy="811175"/>
            </a:xfrm>
            <a:custGeom>
              <a:avLst/>
              <a:gdLst>
                <a:gd name="connsiteX0" fmla="*/ 0 w 3228236"/>
                <a:gd name="connsiteY0" fmla="*/ 0 h 811175"/>
                <a:gd name="connsiteX1" fmla="*/ 2822649 w 3228236"/>
                <a:gd name="connsiteY1" fmla="*/ 0 h 811175"/>
                <a:gd name="connsiteX2" fmla="*/ 3228236 w 3228236"/>
                <a:gd name="connsiteY2" fmla="*/ 405588 h 811175"/>
                <a:gd name="connsiteX3" fmla="*/ 2822649 w 3228236"/>
                <a:gd name="connsiteY3" fmla="*/ 811175 h 811175"/>
                <a:gd name="connsiteX4" fmla="*/ 0 w 3228236"/>
                <a:gd name="connsiteY4" fmla="*/ 811175 h 811175"/>
                <a:gd name="connsiteX5" fmla="*/ 405588 w 3228236"/>
                <a:gd name="connsiteY5" fmla="*/ 405588 h 811175"/>
                <a:gd name="connsiteX6" fmla="*/ 0 w 3228236"/>
                <a:gd name="connsiteY6" fmla="*/ 0 h 811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28236" h="811175">
                  <a:moveTo>
                    <a:pt x="0" y="0"/>
                  </a:moveTo>
                  <a:lnTo>
                    <a:pt x="2822649" y="0"/>
                  </a:lnTo>
                  <a:lnTo>
                    <a:pt x="3228236" y="405588"/>
                  </a:lnTo>
                  <a:lnTo>
                    <a:pt x="2822649" y="811175"/>
                  </a:lnTo>
                  <a:lnTo>
                    <a:pt x="0" y="811175"/>
                  </a:lnTo>
                  <a:lnTo>
                    <a:pt x="405588" y="405588"/>
                  </a:lnTo>
                  <a:lnTo>
                    <a:pt x="0" y="0"/>
                  </a:lnTo>
                  <a:close/>
                </a:path>
              </a:pathLst>
            </a:custGeom>
          </p:spPr>
          <p:style>
            <a:lnRef idx="1">
              <a:schemeClr val="accent4">
                <a:alpha val="90000"/>
                <a:tint val="40000"/>
                <a:hueOff val="0"/>
                <a:satOff val="0"/>
                <a:lumOff val="0"/>
                <a:alphaOff val="0"/>
              </a:schemeClr>
            </a:lnRef>
            <a:fillRef idx="1">
              <a:schemeClr val="accent4">
                <a:alpha val="90000"/>
                <a:tint val="40000"/>
                <a:hueOff val="0"/>
                <a:satOff val="0"/>
                <a:lumOff val="0"/>
                <a:alphaOff val="0"/>
              </a:schemeClr>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436068" tIns="15240" rIns="405587" bIns="15240" numCol="1" spcCol="1270" anchor="ctr" anchorCtr="0">
              <a:noAutofit/>
            </a:bodyPr>
            <a:lstStyle/>
            <a:p>
              <a:pPr lvl="0" algn="ctr" defTabSz="1066800">
                <a:lnSpc>
                  <a:spcPct val="90000"/>
                </a:lnSpc>
                <a:spcBef>
                  <a:spcPct val="0"/>
                </a:spcBef>
                <a:spcAft>
                  <a:spcPct val="35000"/>
                </a:spcAft>
              </a:pPr>
              <a:r>
                <a:rPr lang="en-US" sz="2400" kern="1200" dirty="0" smtClean="0"/>
                <a:t>Facts &amp; </a:t>
              </a:r>
              <a:br>
                <a:rPr lang="en-US" sz="2400" kern="1200" dirty="0" smtClean="0"/>
              </a:br>
              <a:r>
                <a:rPr lang="en-US" sz="2400" kern="1200" dirty="0" smtClean="0"/>
                <a:t>Actionable insights</a:t>
              </a:r>
              <a:endParaRPr lang="en-US" sz="2400" kern="1200" dirty="0"/>
            </a:p>
          </p:txBody>
        </p:sp>
      </p:grpSp>
      <p:sp>
        <p:nvSpPr>
          <p:cNvPr id="2" name="Rectangle 1"/>
          <p:cNvSpPr/>
          <p:nvPr/>
        </p:nvSpPr>
        <p:spPr>
          <a:xfrm>
            <a:off x="7645400" y="18914338"/>
            <a:ext cx="2362200" cy="1015663"/>
          </a:xfrm>
          <a:prstGeom prst="rect">
            <a:avLst/>
          </a:prstGeom>
          <a:solidFill>
            <a:srgbClr val="FFFF00"/>
          </a:solidFill>
          <a:ln w="25400">
            <a:solidFill>
              <a:srgbClr val="FF0000"/>
            </a:solidFill>
          </a:ln>
        </p:spPr>
        <p:txBody>
          <a:bodyPr wrap="square">
            <a:spAutoFit/>
          </a:bodyPr>
          <a:lstStyle/>
          <a:p>
            <a:r>
              <a:rPr lang="en-SG" sz="2000" b="1" dirty="0" smtClean="0">
                <a:solidFill>
                  <a:srgbClr val="FF0000"/>
                </a:solidFill>
                <a:latin typeface="Arial" panose="02080604020202020204" charset="0"/>
                <a:cs typeface="Arial" panose="02080604020202020204" charset="0"/>
              </a:rPr>
              <a:t>Modify this workflow </a:t>
            </a:r>
            <a:br>
              <a:rPr lang="en-SG" sz="2000" b="1" dirty="0" smtClean="0">
                <a:solidFill>
                  <a:srgbClr val="FF0000"/>
                </a:solidFill>
                <a:latin typeface="Arial" panose="02080604020202020204" charset="0"/>
                <a:cs typeface="Arial" panose="02080604020202020204" charset="0"/>
              </a:rPr>
            </a:br>
            <a:r>
              <a:rPr lang="en-SG" sz="2000" b="1" dirty="0" smtClean="0">
                <a:solidFill>
                  <a:srgbClr val="FF0000"/>
                </a:solidFill>
                <a:latin typeface="Arial" panose="02080604020202020204" charset="0"/>
                <a:cs typeface="Arial" panose="02080604020202020204" charset="0"/>
              </a:rPr>
              <a:t>as appropriate…</a:t>
            </a:r>
            <a:endParaRPr lang="en-SG" sz="2000" b="1" dirty="0">
              <a:solidFill>
                <a:srgbClr val="FF0000"/>
              </a:solidFill>
              <a:latin typeface="Arial" panose="02080604020202020204" charset="0"/>
              <a:cs typeface="Arial" panose="02080604020202020204" charset="0"/>
            </a:endParaRPr>
          </a:p>
        </p:txBody>
      </p:sp>
      <p:pic>
        <p:nvPicPr>
          <p:cNvPr id="3" name="图片 2"/>
          <p:cNvPicPr>
            <a:picLocks noChangeAspect="1"/>
          </p:cNvPicPr>
          <p:nvPr/>
        </p:nvPicPr>
        <p:blipFill>
          <a:blip r:embed="rId2"/>
          <a:stretch>
            <a:fillRect/>
          </a:stretch>
        </p:blipFill>
        <p:spPr>
          <a:xfrm>
            <a:off x="13578840" y="14100810"/>
            <a:ext cx="4638675" cy="349377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2477</Words>
  <Application>Kingsoft Office WPP</Application>
  <PresentationFormat>Custom</PresentationFormat>
  <Paragraphs>95</Paragraphs>
  <Slides>1</Slides>
  <Notes>0</Notes>
  <HiddenSlides>0</HiddenSlides>
  <MMClips>0</MMClips>
  <ScaleCrop>false</ScaleCrop>
  <HeadingPairs>
    <vt:vector size="4" baseType="variant">
      <vt:variant>
        <vt:lpstr>主题</vt:lpstr>
      </vt:variant>
      <vt:variant>
        <vt:i4>1</vt:i4>
      </vt:variant>
      <vt:variant>
        <vt:lpstr>幻灯片标题</vt:lpstr>
      </vt:variant>
      <vt:variant>
        <vt:i4>1</vt:i4>
      </vt:variant>
    </vt:vector>
  </HeadingPairs>
  <TitlesOfParts>
    <vt:vector size="2" baseType="lpstr">
      <vt:lpstr>Office Theme</vt:lpstr>
      <vt:lpstr>PowerPoint 演示文稿</vt:lpstr>
    </vt:vector>
  </TitlesOfParts>
  <Company>National University of Singapore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AdminCOOP</dc:creator>
  <cp:lastModifiedBy>ming</cp:lastModifiedBy>
  <cp:revision>74</cp:revision>
  <cp:lastPrinted>2018-07-25T14:49:05Z</cp:lastPrinted>
  <dcterms:created xsi:type="dcterms:W3CDTF">2018-07-25T14:49:05Z</dcterms:created>
  <dcterms:modified xsi:type="dcterms:W3CDTF">2018-07-25T14:49:05Z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2052-10.1.0.5672</vt:lpwstr>
  </property>
</Properties>
</file>