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770" autoAdjust="0"/>
    <p:restoredTop sz="94660"/>
  </p:normalViewPr>
  <p:slideViewPr>
    <p:cSldViewPr>
      <p:cViewPr>
        <p:scale>
          <a:sx n="150" d="100"/>
          <a:sy n="150" d="100"/>
        </p:scale>
        <p:origin x="-81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3AD0-1F21-4D2C-8C69-E789C72714A0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5F71-E33A-47F7-AB91-3F97BB6798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3AD0-1F21-4D2C-8C69-E789C72714A0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5F71-E33A-47F7-AB91-3F97BB6798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3AD0-1F21-4D2C-8C69-E789C72714A0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5F71-E33A-47F7-AB91-3F97BB6798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3AD0-1F21-4D2C-8C69-E789C72714A0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5F71-E33A-47F7-AB91-3F97BB6798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3AD0-1F21-4D2C-8C69-E789C72714A0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5F71-E33A-47F7-AB91-3F97BB6798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3AD0-1F21-4D2C-8C69-E789C72714A0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5F71-E33A-47F7-AB91-3F97BB6798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3AD0-1F21-4D2C-8C69-E789C72714A0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5F71-E33A-47F7-AB91-3F97BB6798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3AD0-1F21-4D2C-8C69-E789C72714A0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5F71-E33A-47F7-AB91-3F97BB6798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3AD0-1F21-4D2C-8C69-E789C72714A0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5F71-E33A-47F7-AB91-3F97BB6798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3AD0-1F21-4D2C-8C69-E789C72714A0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5F71-E33A-47F7-AB91-3F97BB6798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3AD0-1F21-4D2C-8C69-E789C72714A0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55F71-E33A-47F7-AB91-3F97BB6798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13AD0-1F21-4D2C-8C69-E789C72714A0}" type="datetimeFigureOut">
              <a:rPr lang="ko-KR" altLang="en-US" smtClean="0"/>
              <a:t>2025-07-02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5F71-E33A-47F7-AB91-3F97BB6798E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85728"/>
            <a:ext cx="201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*JPA  </a:t>
            </a:r>
            <a:r>
              <a:rPr lang="ko-KR" altLang="en-US" dirty="0" smtClean="0"/>
              <a:t>클래스 구성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857232"/>
            <a:ext cx="5949963" cy="4516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500042"/>
            <a:ext cx="328614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자유형 6"/>
          <p:cNvSpPr/>
          <p:nvPr/>
        </p:nvSpPr>
        <p:spPr>
          <a:xfrm>
            <a:off x="5048250" y="590550"/>
            <a:ext cx="692150" cy="920750"/>
          </a:xfrm>
          <a:custGeom>
            <a:avLst/>
            <a:gdLst>
              <a:gd name="connsiteX0" fmla="*/ 0 w 692150"/>
              <a:gd name="connsiteY0" fmla="*/ 920750 h 920750"/>
              <a:gd name="connsiteX1" fmla="*/ 12700 w 692150"/>
              <a:gd name="connsiteY1" fmla="*/ 831850 h 920750"/>
              <a:gd name="connsiteX2" fmla="*/ 19050 w 692150"/>
              <a:gd name="connsiteY2" fmla="*/ 812800 h 920750"/>
              <a:gd name="connsiteX3" fmla="*/ 25400 w 692150"/>
              <a:gd name="connsiteY3" fmla="*/ 787400 h 920750"/>
              <a:gd name="connsiteX4" fmla="*/ 31750 w 692150"/>
              <a:gd name="connsiteY4" fmla="*/ 768350 h 920750"/>
              <a:gd name="connsiteX5" fmla="*/ 50800 w 692150"/>
              <a:gd name="connsiteY5" fmla="*/ 717550 h 920750"/>
              <a:gd name="connsiteX6" fmla="*/ 57150 w 692150"/>
              <a:gd name="connsiteY6" fmla="*/ 692150 h 920750"/>
              <a:gd name="connsiteX7" fmla="*/ 76200 w 692150"/>
              <a:gd name="connsiteY7" fmla="*/ 660400 h 920750"/>
              <a:gd name="connsiteX8" fmla="*/ 88900 w 692150"/>
              <a:gd name="connsiteY8" fmla="*/ 635000 h 920750"/>
              <a:gd name="connsiteX9" fmla="*/ 101600 w 692150"/>
              <a:gd name="connsiteY9" fmla="*/ 615950 h 920750"/>
              <a:gd name="connsiteX10" fmla="*/ 114300 w 692150"/>
              <a:gd name="connsiteY10" fmla="*/ 577850 h 920750"/>
              <a:gd name="connsiteX11" fmla="*/ 127000 w 692150"/>
              <a:gd name="connsiteY11" fmla="*/ 552450 h 920750"/>
              <a:gd name="connsiteX12" fmla="*/ 139700 w 692150"/>
              <a:gd name="connsiteY12" fmla="*/ 514350 h 920750"/>
              <a:gd name="connsiteX13" fmla="*/ 152400 w 692150"/>
              <a:gd name="connsiteY13" fmla="*/ 495300 h 920750"/>
              <a:gd name="connsiteX14" fmla="*/ 171450 w 692150"/>
              <a:gd name="connsiteY14" fmla="*/ 463550 h 920750"/>
              <a:gd name="connsiteX15" fmla="*/ 203200 w 692150"/>
              <a:gd name="connsiteY15" fmla="*/ 406400 h 920750"/>
              <a:gd name="connsiteX16" fmla="*/ 228600 w 692150"/>
              <a:gd name="connsiteY16" fmla="*/ 361950 h 920750"/>
              <a:gd name="connsiteX17" fmla="*/ 234950 w 692150"/>
              <a:gd name="connsiteY17" fmla="*/ 342900 h 920750"/>
              <a:gd name="connsiteX18" fmla="*/ 266700 w 692150"/>
              <a:gd name="connsiteY18" fmla="*/ 292100 h 920750"/>
              <a:gd name="connsiteX19" fmla="*/ 279400 w 692150"/>
              <a:gd name="connsiteY19" fmla="*/ 266700 h 920750"/>
              <a:gd name="connsiteX20" fmla="*/ 304800 w 692150"/>
              <a:gd name="connsiteY20" fmla="*/ 228600 h 920750"/>
              <a:gd name="connsiteX21" fmla="*/ 355600 w 692150"/>
              <a:gd name="connsiteY21" fmla="*/ 146050 h 920750"/>
              <a:gd name="connsiteX22" fmla="*/ 355600 w 692150"/>
              <a:gd name="connsiteY22" fmla="*/ 146050 h 920750"/>
              <a:gd name="connsiteX23" fmla="*/ 368300 w 692150"/>
              <a:gd name="connsiteY23" fmla="*/ 120650 h 920750"/>
              <a:gd name="connsiteX24" fmla="*/ 425450 w 692150"/>
              <a:gd name="connsiteY24" fmla="*/ 76200 h 920750"/>
              <a:gd name="connsiteX25" fmla="*/ 444500 w 692150"/>
              <a:gd name="connsiteY25" fmla="*/ 63500 h 920750"/>
              <a:gd name="connsiteX26" fmla="*/ 514350 w 692150"/>
              <a:gd name="connsiteY26" fmla="*/ 38100 h 920750"/>
              <a:gd name="connsiteX27" fmla="*/ 590550 w 692150"/>
              <a:gd name="connsiteY27" fmla="*/ 12700 h 920750"/>
              <a:gd name="connsiteX28" fmla="*/ 609600 w 692150"/>
              <a:gd name="connsiteY28" fmla="*/ 6350 h 920750"/>
              <a:gd name="connsiteX29" fmla="*/ 628650 w 692150"/>
              <a:gd name="connsiteY29" fmla="*/ 0 h 920750"/>
              <a:gd name="connsiteX30" fmla="*/ 692150 w 692150"/>
              <a:gd name="connsiteY30" fmla="*/ 0 h 92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2150" h="920750">
                <a:moveTo>
                  <a:pt x="0" y="920750"/>
                </a:moveTo>
                <a:cubicBezTo>
                  <a:pt x="3951" y="885188"/>
                  <a:pt x="4613" y="864199"/>
                  <a:pt x="12700" y="831850"/>
                </a:cubicBezTo>
                <a:cubicBezTo>
                  <a:pt x="14323" y="825356"/>
                  <a:pt x="17211" y="819236"/>
                  <a:pt x="19050" y="812800"/>
                </a:cubicBezTo>
                <a:cubicBezTo>
                  <a:pt x="21448" y="804409"/>
                  <a:pt x="23002" y="795791"/>
                  <a:pt x="25400" y="787400"/>
                </a:cubicBezTo>
                <a:cubicBezTo>
                  <a:pt x="27239" y="780964"/>
                  <a:pt x="30127" y="774844"/>
                  <a:pt x="31750" y="768350"/>
                </a:cubicBezTo>
                <a:cubicBezTo>
                  <a:pt x="42735" y="724408"/>
                  <a:pt x="29894" y="748909"/>
                  <a:pt x="50800" y="717550"/>
                </a:cubicBezTo>
                <a:cubicBezTo>
                  <a:pt x="52917" y="709083"/>
                  <a:pt x="53606" y="700125"/>
                  <a:pt x="57150" y="692150"/>
                </a:cubicBezTo>
                <a:cubicBezTo>
                  <a:pt x="62163" y="680872"/>
                  <a:pt x="70206" y="671189"/>
                  <a:pt x="76200" y="660400"/>
                </a:cubicBezTo>
                <a:cubicBezTo>
                  <a:pt x="80797" y="652125"/>
                  <a:pt x="84204" y="643219"/>
                  <a:pt x="88900" y="635000"/>
                </a:cubicBezTo>
                <a:cubicBezTo>
                  <a:pt x="92686" y="628374"/>
                  <a:pt x="98500" y="622924"/>
                  <a:pt x="101600" y="615950"/>
                </a:cubicBezTo>
                <a:cubicBezTo>
                  <a:pt x="107037" y="603717"/>
                  <a:pt x="108313" y="589824"/>
                  <a:pt x="114300" y="577850"/>
                </a:cubicBezTo>
                <a:cubicBezTo>
                  <a:pt x="118533" y="569383"/>
                  <a:pt x="123484" y="561239"/>
                  <a:pt x="127000" y="552450"/>
                </a:cubicBezTo>
                <a:cubicBezTo>
                  <a:pt x="131972" y="540021"/>
                  <a:pt x="134263" y="526583"/>
                  <a:pt x="139700" y="514350"/>
                </a:cubicBezTo>
                <a:cubicBezTo>
                  <a:pt x="142800" y="507376"/>
                  <a:pt x="148355" y="501772"/>
                  <a:pt x="152400" y="495300"/>
                </a:cubicBezTo>
                <a:cubicBezTo>
                  <a:pt x="158941" y="484834"/>
                  <a:pt x="166343" y="474786"/>
                  <a:pt x="171450" y="463550"/>
                </a:cubicBezTo>
                <a:cubicBezTo>
                  <a:pt x="197350" y="406571"/>
                  <a:pt x="167734" y="441866"/>
                  <a:pt x="203200" y="406400"/>
                </a:cubicBezTo>
                <a:cubicBezTo>
                  <a:pt x="217760" y="362721"/>
                  <a:pt x="197845" y="415771"/>
                  <a:pt x="228600" y="361950"/>
                </a:cubicBezTo>
                <a:cubicBezTo>
                  <a:pt x="231921" y="356138"/>
                  <a:pt x="231957" y="348887"/>
                  <a:pt x="234950" y="342900"/>
                </a:cubicBezTo>
                <a:cubicBezTo>
                  <a:pt x="258902" y="294997"/>
                  <a:pt x="246551" y="327361"/>
                  <a:pt x="266700" y="292100"/>
                </a:cubicBezTo>
                <a:cubicBezTo>
                  <a:pt x="271396" y="283881"/>
                  <a:pt x="274530" y="274817"/>
                  <a:pt x="279400" y="266700"/>
                </a:cubicBezTo>
                <a:cubicBezTo>
                  <a:pt x="287253" y="253612"/>
                  <a:pt x="304800" y="228600"/>
                  <a:pt x="304800" y="228600"/>
                </a:cubicBezTo>
                <a:cubicBezTo>
                  <a:pt x="317003" y="179787"/>
                  <a:pt x="305792" y="210089"/>
                  <a:pt x="355600" y="146050"/>
                </a:cubicBezTo>
                <a:lnTo>
                  <a:pt x="355600" y="146050"/>
                </a:lnTo>
                <a:cubicBezTo>
                  <a:pt x="359833" y="137583"/>
                  <a:pt x="362798" y="128353"/>
                  <a:pt x="368300" y="120650"/>
                </a:cubicBezTo>
                <a:cubicBezTo>
                  <a:pt x="381865" y="101659"/>
                  <a:pt x="407545" y="88137"/>
                  <a:pt x="425450" y="76200"/>
                </a:cubicBezTo>
                <a:cubicBezTo>
                  <a:pt x="431800" y="71967"/>
                  <a:pt x="437414" y="66334"/>
                  <a:pt x="444500" y="63500"/>
                </a:cubicBezTo>
                <a:cubicBezTo>
                  <a:pt x="488679" y="45828"/>
                  <a:pt x="465436" y="54405"/>
                  <a:pt x="514350" y="38100"/>
                </a:cubicBezTo>
                <a:lnTo>
                  <a:pt x="590550" y="12700"/>
                </a:lnTo>
                <a:lnTo>
                  <a:pt x="609600" y="6350"/>
                </a:lnTo>
                <a:cubicBezTo>
                  <a:pt x="615950" y="4233"/>
                  <a:pt x="621957" y="0"/>
                  <a:pt x="628650" y="0"/>
                </a:cubicBezTo>
                <a:lnTo>
                  <a:pt x="69215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85728"/>
            <a:ext cx="89184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*Repository interface </a:t>
            </a:r>
            <a:r>
              <a:rPr lang="ko-KR" altLang="en-US" sz="1600" dirty="0" smtClean="0"/>
              <a:t>작성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en-US" altLang="ko-KR" sz="1600" dirty="0" err="1" smtClean="0"/>
              <a:t>JpaRepository</a:t>
            </a:r>
            <a:r>
              <a:rPr lang="ko-KR" altLang="en-US" sz="1600" dirty="0" smtClean="0"/>
              <a:t> 인터페이스를 상속받아서 작성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-Spring DATA JPA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smtClean="0"/>
              <a:t>interface  Entity</a:t>
            </a:r>
            <a:r>
              <a:rPr lang="ko-KR" altLang="en-US" sz="1600" dirty="0" smtClean="0"/>
              <a:t>클래스와 </a:t>
            </a:r>
            <a:r>
              <a:rPr lang="ko-KR" altLang="en-US" sz="1600" dirty="0" err="1" smtClean="0"/>
              <a:t>기본키를</a:t>
            </a:r>
            <a:r>
              <a:rPr lang="ko-KR" altLang="en-US" sz="1600" dirty="0" smtClean="0"/>
              <a:t> 관리하여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작업에 대한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CRUD method</a:t>
            </a:r>
            <a:r>
              <a:rPr lang="ko-KR" altLang="en-US" sz="1600" dirty="0" smtClean="0"/>
              <a:t>를 제공하는 </a:t>
            </a:r>
            <a:r>
              <a:rPr lang="en-US" altLang="ko-KR" sz="1600" dirty="0" smtClean="0"/>
              <a:t>interface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2519971" cy="44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flipV="1">
            <a:off x="1857356" y="128586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57290" y="150017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Entity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>
            <a:off x="2428860" y="1285860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43174" y="1500174"/>
            <a:ext cx="419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PK Data</a:t>
            </a:r>
            <a:r>
              <a:rPr lang="ko-KR" altLang="en-US" sz="1200" dirty="0" smtClean="0"/>
              <a:t>형</a:t>
            </a:r>
            <a:r>
              <a:rPr lang="en-US" altLang="ko-KR" sz="1200" dirty="0" smtClean="0"/>
              <a:t>, Integer, String, </a:t>
            </a:r>
            <a:r>
              <a:rPr lang="ko-KR" altLang="en-US" sz="1200" dirty="0" err="1" smtClean="0"/>
              <a:t>복합키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개발자가생성한</a:t>
            </a:r>
            <a:r>
              <a:rPr lang="ko-KR" altLang="en-US" sz="1200" dirty="0" smtClean="0"/>
              <a:t> 클래스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2571744"/>
            <a:ext cx="3945866" cy="259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500562" y="2643182"/>
            <a:ext cx="37179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ount() : </a:t>
            </a:r>
            <a:r>
              <a:rPr lang="ko-KR" altLang="en-US" sz="1400" dirty="0" err="1" smtClean="0"/>
              <a:t>엔티티</a:t>
            </a:r>
            <a:r>
              <a:rPr lang="ko-KR" altLang="en-US" sz="1400" dirty="0" smtClean="0"/>
              <a:t> 전체 개수를 조회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save(Entity) : entity</a:t>
            </a:r>
            <a:r>
              <a:rPr lang="ko-KR" altLang="en-US" sz="1400" dirty="0" smtClean="0"/>
              <a:t>를 기반으로 </a:t>
            </a:r>
            <a:r>
              <a:rPr lang="en-US" altLang="ko-KR" sz="1400" dirty="0" smtClean="0"/>
              <a:t>insert</a:t>
            </a:r>
            <a:r>
              <a:rPr lang="ko-KR" altLang="en-US" sz="1400" dirty="0" smtClean="0"/>
              <a:t>작업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</a:t>
            </a:r>
            <a:r>
              <a:rPr lang="ko-KR" altLang="en-US" sz="1400" dirty="0" err="1" smtClean="0"/>
              <a:t>키값이</a:t>
            </a:r>
            <a:r>
              <a:rPr lang="ko-KR" altLang="en-US" sz="1400" dirty="0" smtClean="0"/>
              <a:t> 존재하면 </a:t>
            </a:r>
            <a:r>
              <a:rPr lang="en-US" altLang="ko-KR" sz="1400" dirty="0" smtClean="0"/>
              <a:t>update</a:t>
            </a:r>
            <a:r>
              <a:rPr lang="ko-KR" altLang="en-US" sz="1400" dirty="0" smtClean="0"/>
              <a:t>작업</a:t>
            </a:r>
            <a:endParaRPr lang="en-US" altLang="ko-KR" sz="1400" dirty="0" smtClean="0"/>
          </a:p>
          <a:p>
            <a:r>
              <a:rPr lang="en-US" altLang="ko-KR" sz="1400" dirty="0" err="1" smtClean="0"/>
              <a:t>deleteById</a:t>
            </a:r>
            <a:r>
              <a:rPr lang="en-US" altLang="ko-KR" sz="1400" dirty="0" smtClean="0"/>
              <a:t>(id) :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PK </a:t>
            </a:r>
            <a:r>
              <a:rPr lang="ko-KR" altLang="en-US" sz="1400" dirty="0" smtClean="0"/>
              <a:t>로 레코드를 </a:t>
            </a:r>
            <a:r>
              <a:rPr lang="en-US" altLang="ko-KR" sz="1400" dirty="0" smtClean="0"/>
              <a:t>delete </a:t>
            </a:r>
            <a:r>
              <a:rPr lang="ko-KR" altLang="en-US" sz="1400" dirty="0" smtClean="0"/>
              <a:t>작업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deleteAll</a:t>
            </a:r>
            <a:r>
              <a:rPr lang="en-US" altLang="ko-KR" sz="1400" dirty="0" smtClean="0"/>
              <a:t>() : </a:t>
            </a:r>
            <a:r>
              <a:rPr lang="ko-KR" altLang="en-US" sz="1400" dirty="0" smtClean="0"/>
              <a:t>모든 레코드를 </a:t>
            </a:r>
            <a:r>
              <a:rPr lang="en-US" altLang="ko-KR" sz="1400" dirty="0" smtClean="0"/>
              <a:t>delete</a:t>
            </a:r>
            <a:r>
              <a:rPr lang="ko-KR" altLang="en-US" sz="1400" dirty="0" smtClean="0"/>
              <a:t>작업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findByAll</a:t>
            </a:r>
            <a:r>
              <a:rPr lang="en-US" altLang="ko-KR" sz="1400" dirty="0" smtClean="0"/>
              <a:t>() : </a:t>
            </a:r>
            <a:r>
              <a:rPr lang="ko-KR" altLang="en-US" sz="1400" dirty="0" smtClean="0"/>
              <a:t>모든  </a:t>
            </a:r>
            <a:r>
              <a:rPr lang="ko-KR" altLang="en-US" sz="1400" dirty="0" err="1" smtClean="0"/>
              <a:t>엔티티를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select</a:t>
            </a:r>
          </a:p>
          <a:p>
            <a:r>
              <a:rPr lang="en-US" altLang="ko-KR" sz="1400" dirty="0" err="1" smtClean="0"/>
              <a:t>findById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아이디 </a:t>
            </a:r>
            <a:r>
              <a:rPr lang="en-US" altLang="ko-KR" sz="1400" dirty="0" smtClean="0"/>
              <a:t>) : </a:t>
            </a:r>
            <a:r>
              <a:rPr lang="ko-KR" altLang="en-US" sz="1400" dirty="0" err="1" smtClean="0"/>
              <a:t>기본키로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select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85728"/>
            <a:ext cx="62081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*Service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업무로직</a:t>
            </a:r>
            <a:r>
              <a:rPr lang="ko-KR" altLang="en-US" sz="1600" dirty="0" smtClean="0"/>
              <a:t> 처리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DBMS </a:t>
            </a:r>
            <a:r>
              <a:rPr lang="ko-KR" altLang="en-US" sz="1600" dirty="0" smtClean="0"/>
              <a:t>작업에 대해서는 </a:t>
            </a:r>
            <a:r>
              <a:rPr lang="en-US" altLang="ko-KR" sz="1600" dirty="0" err="1" smtClean="0"/>
              <a:t>XxxRepository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의존성 </a:t>
            </a:r>
            <a:r>
              <a:rPr lang="ko-KR" altLang="en-US" sz="1600" dirty="0" err="1" smtClean="0"/>
              <a:t>주입받아서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85728"/>
            <a:ext cx="40119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*Controller</a:t>
            </a:r>
          </a:p>
          <a:p>
            <a:r>
              <a:rPr lang="en-US" altLang="ko-KR" sz="1600" dirty="0" smtClean="0"/>
              <a:t> - Service</a:t>
            </a:r>
            <a:r>
              <a:rPr lang="ko-KR" altLang="en-US" sz="1600" dirty="0" smtClean="0"/>
              <a:t>를 의존성 주입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웹에 요청에 대하 </a:t>
            </a:r>
            <a:r>
              <a:rPr lang="en-US" altLang="ko-KR" sz="1600" dirty="0" smtClean="0"/>
              <a:t>Service method </a:t>
            </a:r>
            <a:r>
              <a:rPr lang="ko-KR" altLang="en-US" sz="1600" dirty="0" smtClean="0"/>
              <a:t>호출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857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857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139</Words>
  <Application>Microsoft Office PowerPoint</Application>
  <PresentationFormat>화면 슬라이드 쇼(4:3)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9</cp:revision>
  <dcterms:created xsi:type="dcterms:W3CDTF">2025-07-02T00:05:24Z</dcterms:created>
  <dcterms:modified xsi:type="dcterms:W3CDTF">2025-07-02T01:13:31Z</dcterms:modified>
</cp:coreProperties>
</file>