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173" autoAdjust="0"/>
    <p:restoredTop sz="94660"/>
  </p:normalViewPr>
  <p:slideViewPr>
    <p:cSldViewPr>
      <p:cViewPr>
        <p:scale>
          <a:sx n="150" d="100"/>
          <a:sy n="150" d="100"/>
        </p:scale>
        <p:origin x="-6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A7CFF-E6F9-4474-ACA0-B1D97A319ED5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B183-E798-4567-9EDA-8904A9E7DA7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771953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 </a:t>
            </a:r>
            <a:r>
              <a:rPr lang="ko-KR" altLang="en-US" dirty="0" smtClean="0"/>
              <a:t>에서 다른 </a:t>
            </a:r>
            <a:r>
              <a:rPr lang="en-US" altLang="ko-KR" dirty="0" smtClean="0"/>
              <a:t>Mapping </a:t>
            </a:r>
            <a:r>
              <a:rPr lang="ko-KR" altLang="en-US" dirty="0" smtClean="0"/>
              <a:t>직접 요청 </a:t>
            </a:r>
            <a:r>
              <a:rPr lang="en-US" altLang="ko-KR" dirty="0" smtClean="0"/>
              <a:t>( method</a:t>
            </a:r>
            <a:r>
              <a:rPr lang="ko-KR" altLang="en-US" dirty="0" smtClean="0"/>
              <a:t>를 직접 호출하는 것이 아님</a:t>
            </a:r>
            <a:r>
              <a:rPr lang="en-US" altLang="ko-KR" dirty="0" smtClean="0"/>
              <a:t>.)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ViewResolver</a:t>
            </a:r>
            <a:r>
              <a:rPr lang="ko-KR" altLang="en-US" sz="1600" dirty="0" smtClean="0"/>
              <a:t>를 사용하지 않고 </a:t>
            </a:r>
            <a:r>
              <a:rPr lang="en-US" altLang="ko-KR" sz="1600" dirty="0" smtClean="0"/>
              <a:t>Controller</a:t>
            </a:r>
            <a:r>
              <a:rPr lang="ko-KR" altLang="en-US" sz="1600" dirty="0" smtClean="0"/>
              <a:t>의 다른 요청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이동한 페이지에서는 이전 페이지에서 사용했던 값들을 이동한 페이지에서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흐름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(“/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String method(){</a:t>
            </a:r>
          </a:p>
          <a:p>
            <a:r>
              <a:rPr lang="en-US" altLang="ko-KR" sz="1600" dirty="0" smtClean="0"/>
              <a:t>   return “</a:t>
            </a:r>
            <a:r>
              <a:rPr lang="en-US" altLang="ko-KR" sz="1600" b="1" dirty="0" smtClean="0"/>
              <a:t>forward:</a:t>
            </a:r>
            <a:r>
              <a:rPr lang="ko-KR" altLang="en-US" sz="1600" dirty="0" smtClean="0"/>
              <a:t>요청</a:t>
            </a:r>
            <a:r>
              <a:rPr lang="en-US" altLang="ko-KR" sz="1600" dirty="0" smtClean="0"/>
              <a:t>URI”</a:t>
            </a:r>
            <a:endParaRPr lang="en-US" altLang="ko-KR" sz="1600" dirty="0"/>
          </a:p>
          <a:p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1571604" y="228599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57554" y="228599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72066" y="228599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업무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2000240"/>
            <a:ext cx="3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/a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86116" y="20002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/b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00628" y="2008993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/c</a:t>
            </a:r>
            <a:endParaRPr lang="ko-KR" altLang="en-US" sz="12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071538" y="235743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1472" y="21431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2635250" y="2359018"/>
            <a:ext cx="579428" cy="1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43174" y="21431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349762" y="2359018"/>
            <a:ext cx="579428" cy="15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7686" y="214311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</a:t>
            </a:r>
            <a:endParaRPr lang="ko-KR" altLang="en-US" sz="1200" dirty="0"/>
          </a:p>
        </p:txBody>
      </p:sp>
      <p:cxnSp>
        <p:nvCxnSpPr>
          <p:cNvPr id="20" name="직선 화살표 연결선 19"/>
          <p:cNvCxnSpPr/>
          <p:nvPr/>
        </p:nvCxnSpPr>
        <p:spPr>
          <a:xfrm rot="5400000" flipH="1" flipV="1">
            <a:off x="3178959" y="2678901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00364" y="2928934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1200" dirty="0" smtClean="0"/>
              <a:t>/a</a:t>
            </a:r>
            <a:r>
              <a:rPr lang="ko-KR" altLang="en-US" sz="1200" dirty="0" smtClean="0"/>
              <a:t>를 통해서 호출될 수 도 있고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직접 호출될 수 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H="1">
            <a:off x="5786446" y="2643182"/>
            <a:ext cx="28575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000760" y="3000372"/>
            <a:ext cx="857256" cy="2143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응답</a:t>
            </a:r>
            <a:r>
              <a:rPr lang="en-US" altLang="ko-KR" sz="1200" dirty="0" smtClean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00694" y="1714488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/>
              <a:t>최종적으로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에 대한 업무처리하는</a:t>
            </a:r>
            <a:endParaRPr lang="en-US" altLang="ko-KR" sz="1200" dirty="0" smtClean="0"/>
          </a:p>
          <a:p>
            <a:r>
              <a:rPr lang="en-US" altLang="ko-KR" sz="1200" dirty="0" smtClean="0"/>
              <a:t> Mapping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643306" y="3786190"/>
            <a:ext cx="196509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@Controller</a:t>
            </a:r>
          </a:p>
          <a:p>
            <a:r>
              <a:rPr lang="en-US" altLang="ko-KR" sz="1200" dirty="0" smtClean="0"/>
              <a:t>public class Controller{</a:t>
            </a:r>
          </a:p>
          <a:p>
            <a:r>
              <a:rPr lang="en-US" altLang="ko-KR" sz="1200" dirty="0" smtClean="0"/>
              <a:t> @</a:t>
            </a:r>
            <a:r>
              <a:rPr lang="en-US" altLang="ko-KR" sz="1200" dirty="0" err="1" smtClean="0"/>
              <a:t>GetMapping</a:t>
            </a:r>
            <a:r>
              <a:rPr lang="en-US" altLang="ko-KR" sz="1200" dirty="0" smtClean="0"/>
              <a:t>(“/a”)</a:t>
            </a:r>
          </a:p>
          <a:p>
            <a:r>
              <a:rPr lang="en-US" altLang="ko-KR" sz="1200" dirty="0" smtClean="0"/>
              <a:t> public String </a:t>
            </a:r>
            <a:r>
              <a:rPr lang="en-US" altLang="ko-KR" sz="1200" dirty="0" err="1" smtClean="0"/>
              <a:t>methodA</a:t>
            </a:r>
            <a:r>
              <a:rPr lang="en-US" altLang="ko-KR" sz="1200" dirty="0" smtClean="0"/>
              <a:t>(){</a:t>
            </a:r>
          </a:p>
          <a:p>
            <a:r>
              <a:rPr lang="en-US" altLang="ko-KR" sz="1200" dirty="0" smtClean="0"/>
              <a:t>  return “</a:t>
            </a:r>
            <a:r>
              <a:rPr lang="en-US" altLang="ko-KR" sz="1200" b="1" dirty="0" smtClean="0"/>
              <a:t>forward:</a:t>
            </a:r>
            <a:r>
              <a:rPr lang="en-US" altLang="ko-KR" sz="1200" dirty="0" smtClean="0"/>
              <a:t>/b”;</a:t>
            </a:r>
            <a:endParaRPr lang="en-US" altLang="ko-KR" sz="1200" dirty="0"/>
          </a:p>
          <a:p>
            <a:r>
              <a:rPr lang="en-US" altLang="ko-KR" sz="1200" dirty="0" smtClean="0"/>
              <a:t> }</a:t>
            </a:r>
          </a:p>
          <a:p>
            <a:r>
              <a:rPr lang="en-US" altLang="ko-KR" sz="1200" dirty="0" smtClean="0"/>
              <a:t> @</a:t>
            </a:r>
            <a:r>
              <a:rPr lang="en-US" altLang="ko-KR" sz="1200" dirty="0" err="1" smtClean="0"/>
              <a:t>GetMapping</a:t>
            </a:r>
            <a:r>
              <a:rPr lang="en-US" altLang="ko-KR" sz="1200" dirty="0" smtClean="0"/>
              <a:t>(“/b”)</a:t>
            </a:r>
          </a:p>
          <a:p>
            <a:r>
              <a:rPr lang="en-US" altLang="ko-KR" sz="1200" dirty="0" smtClean="0"/>
              <a:t> public String </a:t>
            </a:r>
            <a:r>
              <a:rPr lang="en-US" altLang="ko-KR" sz="1200" dirty="0" err="1" smtClean="0"/>
              <a:t>methodB</a:t>
            </a:r>
            <a:r>
              <a:rPr lang="en-US" altLang="ko-KR" sz="1200" dirty="0" smtClean="0"/>
              <a:t>(){</a:t>
            </a:r>
          </a:p>
          <a:p>
            <a:r>
              <a:rPr lang="en-US" altLang="ko-KR" sz="1200" dirty="0" smtClean="0"/>
              <a:t>   return “</a:t>
            </a:r>
            <a:r>
              <a:rPr lang="en-US" altLang="ko-KR" sz="1200" b="1" dirty="0" smtClean="0"/>
              <a:t>forward:</a:t>
            </a:r>
            <a:r>
              <a:rPr lang="en-US" altLang="ko-KR" sz="1200" dirty="0" smtClean="0"/>
              <a:t>/</a:t>
            </a:r>
            <a:r>
              <a:rPr lang="en-US" altLang="ko-KR" sz="1200" dirty="0"/>
              <a:t>c</a:t>
            </a:r>
            <a:r>
              <a:rPr lang="en-US" altLang="ko-KR" sz="1200" dirty="0" smtClean="0"/>
              <a:t>”;</a:t>
            </a:r>
          </a:p>
          <a:p>
            <a:r>
              <a:rPr lang="en-US" altLang="ko-KR" sz="1200" dirty="0" smtClean="0"/>
              <a:t> }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@</a:t>
            </a:r>
            <a:r>
              <a:rPr lang="en-US" altLang="ko-KR" sz="1200" dirty="0" err="1" smtClean="0"/>
              <a:t>GetMapping</a:t>
            </a:r>
            <a:r>
              <a:rPr lang="en-US" altLang="ko-KR" sz="1200" dirty="0" smtClean="0"/>
              <a:t>(“/c”)</a:t>
            </a:r>
          </a:p>
          <a:p>
            <a:r>
              <a:rPr lang="en-US" altLang="ko-KR" sz="1200" dirty="0" smtClean="0"/>
              <a:t> public String </a:t>
            </a:r>
            <a:r>
              <a:rPr lang="en-US" altLang="ko-KR" sz="1200" dirty="0" err="1" smtClean="0"/>
              <a:t>methodC</a:t>
            </a:r>
            <a:r>
              <a:rPr lang="en-US" altLang="ko-KR" sz="1200" dirty="0" smtClean="0"/>
              <a:t>(){</a:t>
            </a:r>
          </a:p>
          <a:p>
            <a:r>
              <a:rPr lang="en-US" altLang="ko-KR" sz="1200" dirty="0" smtClean="0"/>
              <a:t>   return “day0623/view”</a:t>
            </a:r>
          </a:p>
          <a:p>
            <a:r>
              <a:rPr lang="en-US" altLang="ko-KR" sz="1200" dirty="0" smtClean="0"/>
              <a:t> }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endParaRPr lang="ko-KR" altLang="en-US" sz="1200" dirty="0"/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5286380" y="4714884"/>
            <a:ext cx="185738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V="1">
            <a:off x="5286380" y="5072074"/>
            <a:ext cx="192882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15206" y="5000636"/>
            <a:ext cx="19720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ViewResolver</a:t>
            </a:r>
            <a:r>
              <a:rPr lang="ko-KR" altLang="en-US" sz="1100" dirty="0" smtClean="0"/>
              <a:t>를 거치지 않고</a:t>
            </a:r>
            <a:endParaRPr lang="en-US" altLang="ko-KR" sz="1100" dirty="0"/>
          </a:p>
          <a:p>
            <a:r>
              <a:rPr lang="en-US" altLang="ko-KR" sz="1100" dirty="0" smtClean="0"/>
              <a:t>Controller</a:t>
            </a:r>
            <a:r>
              <a:rPr lang="ko-KR" altLang="en-US" sz="1100" dirty="0" smtClean="0"/>
              <a:t>의 요청 </a:t>
            </a:r>
            <a:r>
              <a:rPr lang="en-US" altLang="ko-KR" sz="1100" dirty="0" smtClean="0"/>
              <a:t>URI</a:t>
            </a:r>
            <a:r>
              <a:rPr lang="ko-KR" altLang="en-US" sz="1100" dirty="0" smtClean="0"/>
              <a:t>를</a:t>
            </a:r>
            <a:endParaRPr lang="en-US" altLang="ko-KR" sz="1100" dirty="0" smtClean="0"/>
          </a:p>
          <a:p>
            <a:r>
              <a:rPr lang="ko-KR" altLang="en-US" sz="1100" dirty="0" smtClean="0"/>
              <a:t>직접 수행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(JSP</a:t>
            </a:r>
            <a:r>
              <a:rPr lang="ko-KR" altLang="en-US" sz="1100" dirty="0" smtClean="0"/>
              <a:t>가 응답되지 않는다</a:t>
            </a:r>
            <a:r>
              <a:rPr lang="en-US" altLang="ko-KR" sz="1100" dirty="0" smtClean="0"/>
              <a:t>.)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215074" y="3714752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/a 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34" name="자유형 33"/>
          <p:cNvSpPr/>
          <p:nvPr/>
        </p:nvSpPr>
        <p:spPr>
          <a:xfrm>
            <a:off x="4531450" y="3867150"/>
            <a:ext cx="2250350" cy="2438400"/>
          </a:xfrm>
          <a:custGeom>
            <a:avLst/>
            <a:gdLst>
              <a:gd name="connsiteX0" fmla="*/ 1824900 w 2250350"/>
              <a:gd name="connsiteY0" fmla="*/ 0 h 2438400"/>
              <a:gd name="connsiteX1" fmla="*/ 1716950 w 2250350"/>
              <a:gd name="connsiteY1" fmla="*/ 6350 h 2438400"/>
              <a:gd name="connsiteX2" fmla="*/ 1697900 w 2250350"/>
              <a:gd name="connsiteY2" fmla="*/ 12700 h 2438400"/>
              <a:gd name="connsiteX3" fmla="*/ 1666150 w 2250350"/>
              <a:gd name="connsiteY3" fmla="*/ 19050 h 2438400"/>
              <a:gd name="connsiteX4" fmla="*/ 1647100 w 2250350"/>
              <a:gd name="connsiteY4" fmla="*/ 25400 h 2438400"/>
              <a:gd name="connsiteX5" fmla="*/ 1577250 w 2250350"/>
              <a:gd name="connsiteY5" fmla="*/ 38100 h 2438400"/>
              <a:gd name="connsiteX6" fmla="*/ 1456600 w 2250350"/>
              <a:gd name="connsiteY6" fmla="*/ 57150 h 2438400"/>
              <a:gd name="connsiteX7" fmla="*/ 1424850 w 2250350"/>
              <a:gd name="connsiteY7" fmla="*/ 63500 h 2438400"/>
              <a:gd name="connsiteX8" fmla="*/ 1374050 w 2250350"/>
              <a:gd name="connsiteY8" fmla="*/ 82550 h 2438400"/>
              <a:gd name="connsiteX9" fmla="*/ 1310550 w 2250350"/>
              <a:gd name="connsiteY9" fmla="*/ 95250 h 2438400"/>
              <a:gd name="connsiteX10" fmla="*/ 1208950 w 2250350"/>
              <a:gd name="connsiteY10" fmla="*/ 107950 h 2438400"/>
              <a:gd name="connsiteX11" fmla="*/ 1158150 w 2250350"/>
              <a:gd name="connsiteY11" fmla="*/ 120650 h 2438400"/>
              <a:gd name="connsiteX12" fmla="*/ 1132750 w 2250350"/>
              <a:gd name="connsiteY12" fmla="*/ 127000 h 2438400"/>
              <a:gd name="connsiteX13" fmla="*/ 1101000 w 2250350"/>
              <a:gd name="connsiteY13" fmla="*/ 139700 h 2438400"/>
              <a:gd name="connsiteX14" fmla="*/ 1062900 w 2250350"/>
              <a:gd name="connsiteY14" fmla="*/ 146050 h 2438400"/>
              <a:gd name="connsiteX15" fmla="*/ 1031150 w 2250350"/>
              <a:gd name="connsiteY15" fmla="*/ 152400 h 2438400"/>
              <a:gd name="connsiteX16" fmla="*/ 986700 w 2250350"/>
              <a:gd name="connsiteY16" fmla="*/ 171450 h 2438400"/>
              <a:gd name="connsiteX17" fmla="*/ 942250 w 2250350"/>
              <a:gd name="connsiteY17" fmla="*/ 177800 h 2438400"/>
              <a:gd name="connsiteX18" fmla="*/ 904150 w 2250350"/>
              <a:gd name="connsiteY18" fmla="*/ 190500 h 2438400"/>
              <a:gd name="connsiteX19" fmla="*/ 878750 w 2250350"/>
              <a:gd name="connsiteY19" fmla="*/ 203200 h 2438400"/>
              <a:gd name="connsiteX20" fmla="*/ 847000 w 2250350"/>
              <a:gd name="connsiteY20" fmla="*/ 209550 h 2438400"/>
              <a:gd name="connsiteX21" fmla="*/ 827950 w 2250350"/>
              <a:gd name="connsiteY21" fmla="*/ 215900 h 2438400"/>
              <a:gd name="connsiteX22" fmla="*/ 764450 w 2250350"/>
              <a:gd name="connsiteY22" fmla="*/ 234950 h 2438400"/>
              <a:gd name="connsiteX23" fmla="*/ 726350 w 2250350"/>
              <a:gd name="connsiteY23" fmla="*/ 254000 h 2438400"/>
              <a:gd name="connsiteX24" fmla="*/ 707300 w 2250350"/>
              <a:gd name="connsiteY24" fmla="*/ 266700 h 2438400"/>
              <a:gd name="connsiteX25" fmla="*/ 688250 w 2250350"/>
              <a:gd name="connsiteY25" fmla="*/ 273050 h 2438400"/>
              <a:gd name="connsiteX26" fmla="*/ 669200 w 2250350"/>
              <a:gd name="connsiteY26" fmla="*/ 285750 h 2438400"/>
              <a:gd name="connsiteX27" fmla="*/ 637450 w 2250350"/>
              <a:gd name="connsiteY27" fmla="*/ 292100 h 2438400"/>
              <a:gd name="connsiteX28" fmla="*/ 618400 w 2250350"/>
              <a:gd name="connsiteY28" fmla="*/ 298450 h 2438400"/>
              <a:gd name="connsiteX29" fmla="*/ 554900 w 2250350"/>
              <a:gd name="connsiteY29" fmla="*/ 317500 h 2438400"/>
              <a:gd name="connsiteX30" fmla="*/ 497750 w 2250350"/>
              <a:gd name="connsiteY30" fmla="*/ 342900 h 2438400"/>
              <a:gd name="connsiteX31" fmla="*/ 478700 w 2250350"/>
              <a:gd name="connsiteY31" fmla="*/ 349250 h 2438400"/>
              <a:gd name="connsiteX32" fmla="*/ 459650 w 2250350"/>
              <a:gd name="connsiteY32" fmla="*/ 355600 h 2438400"/>
              <a:gd name="connsiteX33" fmla="*/ 446950 w 2250350"/>
              <a:gd name="connsiteY33" fmla="*/ 374650 h 2438400"/>
              <a:gd name="connsiteX34" fmla="*/ 427900 w 2250350"/>
              <a:gd name="connsiteY34" fmla="*/ 381000 h 2438400"/>
              <a:gd name="connsiteX35" fmla="*/ 396150 w 2250350"/>
              <a:gd name="connsiteY35" fmla="*/ 438150 h 2438400"/>
              <a:gd name="connsiteX36" fmla="*/ 415200 w 2250350"/>
              <a:gd name="connsiteY36" fmla="*/ 577850 h 2438400"/>
              <a:gd name="connsiteX37" fmla="*/ 427900 w 2250350"/>
              <a:gd name="connsiteY37" fmla="*/ 596900 h 2438400"/>
              <a:gd name="connsiteX38" fmla="*/ 453300 w 2250350"/>
              <a:gd name="connsiteY38" fmla="*/ 628650 h 2438400"/>
              <a:gd name="connsiteX39" fmla="*/ 478700 w 2250350"/>
              <a:gd name="connsiteY39" fmla="*/ 666750 h 2438400"/>
              <a:gd name="connsiteX40" fmla="*/ 497750 w 2250350"/>
              <a:gd name="connsiteY40" fmla="*/ 717550 h 2438400"/>
              <a:gd name="connsiteX41" fmla="*/ 472350 w 2250350"/>
              <a:gd name="connsiteY41" fmla="*/ 819150 h 2438400"/>
              <a:gd name="connsiteX42" fmla="*/ 446950 w 2250350"/>
              <a:gd name="connsiteY42" fmla="*/ 825500 h 2438400"/>
              <a:gd name="connsiteX43" fmla="*/ 427900 w 2250350"/>
              <a:gd name="connsiteY43" fmla="*/ 838200 h 2438400"/>
              <a:gd name="connsiteX44" fmla="*/ 370750 w 2250350"/>
              <a:gd name="connsiteY44" fmla="*/ 850900 h 2438400"/>
              <a:gd name="connsiteX45" fmla="*/ 224700 w 2250350"/>
              <a:gd name="connsiteY45" fmla="*/ 844550 h 2438400"/>
              <a:gd name="connsiteX46" fmla="*/ 205650 w 2250350"/>
              <a:gd name="connsiteY46" fmla="*/ 838200 h 2438400"/>
              <a:gd name="connsiteX47" fmla="*/ 186600 w 2250350"/>
              <a:gd name="connsiteY47" fmla="*/ 825500 h 2438400"/>
              <a:gd name="connsiteX48" fmla="*/ 167550 w 2250350"/>
              <a:gd name="connsiteY48" fmla="*/ 819150 h 2438400"/>
              <a:gd name="connsiteX49" fmla="*/ 116750 w 2250350"/>
              <a:gd name="connsiteY49" fmla="*/ 793750 h 2438400"/>
              <a:gd name="connsiteX50" fmla="*/ 85000 w 2250350"/>
              <a:gd name="connsiteY50" fmla="*/ 762000 h 2438400"/>
              <a:gd name="connsiteX51" fmla="*/ 27850 w 2250350"/>
              <a:gd name="connsiteY51" fmla="*/ 698500 h 2438400"/>
              <a:gd name="connsiteX52" fmla="*/ 15150 w 2250350"/>
              <a:gd name="connsiteY52" fmla="*/ 673100 h 2438400"/>
              <a:gd name="connsiteX53" fmla="*/ 2450 w 2250350"/>
              <a:gd name="connsiteY53" fmla="*/ 622300 h 2438400"/>
              <a:gd name="connsiteX54" fmla="*/ 15150 w 2250350"/>
              <a:gd name="connsiteY54" fmla="*/ 508000 h 2438400"/>
              <a:gd name="connsiteX55" fmla="*/ 27850 w 2250350"/>
              <a:gd name="connsiteY55" fmla="*/ 488950 h 2438400"/>
              <a:gd name="connsiteX56" fmla="*/ 46900 w 2250350"/>
              <a:gd name="connsiteY56" fmla="*/ 476250 h 2438400"/>
              <a:gd name="connsiteX57" fmla="*/ 78650 w 2250350"/>
              <a:gd name="connsiteY57" fmla="*/ 444500 h 2438400"/>
              <a:gd name="connsiteX58" fmla="*/ 97700 w 2250350"/>
              <a:gd name="connsiteY58" fmla="*/ 425450 h 2438400"/>
              <a:gd name="connsiteX59" fmla="*/ 142150 w 2250350"/>
              <a:gd name="connsiteY59" fmla="*/ 393700 h 2438400"/>
              <a:gd name="connsiteX60" fmla="*/ 161200 w 2250350"/>
              <a:gd name="connsiteY60" fmla="*/ 387350 h 2438400"/>
              <a:gd name="connsiteX61" fmla="*/ 180250 w 2250350"/>
              <a:gd name="connsiteY61" fmla="*/ 368300 h 2438400"/>
              <a:gd name="connsiteX62" fmla="*/ 218350 w 2250350"/>
              <a:gd name="connsiteY62" fmla="*/ 355600 h 2438400"/>
              <a:gd name="connsiteX63" fmla="*/ 262800 w 2250350"/>
              <a:gd name="connsiteY63" fmla="*/ 342900 h 2438400"/>
              <a:gd name="connsiteX64" fmla="*/ 300900 w 2250350"/>
              <a:gd name="connsiteY64" fmla="*/ 330200 h 2438400"/>
              <a:gd name="connsiteX65" fmla="*/ 402500 w 2250350"/>
              <a:gd name="connsiteY65" fmla="*/ 311150 h 2438400"/>
              <a:gd name="connsiteX66" fmla="*/ 427900 w 2250350"/>
              <a:gd name="connsiteY66" fmla="*/ 304800 h 2438400"/>
              <a:gd name="connsiteX67" fmla="*/ 466000 w 2250350"/>
              <a:gd name="connsiteY67" fmla="*/ 298450 h 2438400"/>
              <a:gd name="connsiteX68" fmla="*/ 485050 w 2250350"/>
              <a:gd name="connsiteY68" fmla="*/ 285750 h 2438400"/>
              <a:gd name="connsiteX69" fmla="*/ 815250 w 2250350"/>
              <a:gd name="connsiteY69" fmla="*/ 298450 h 2438400"/>
              <a:gd name="connsiteX70" fmla="*/ 859700 w 2250350"/>
              <a:gd name="connsiteY70" fmla="*/ 317500 h 2438400"/>
              <a:gd name="connsiteX71" fmla="*/ 935900 w 2250350"/>
              <a:gd name="connsiteY71" fmla="*/ 330200 h 2438400"/>
              <a:gd name="connsiteX72" fmla="*/ 993050 w 2250350"/>
              <a:gd name="connsiteY72" fmla="*/ 342900 h 2438400"/>
              <a:gd name="connsiteX73" fmla="*/ 1012100 w 2250350"/>
              <a:gd name="connsiteY73" fmla="*/ 361950 h 2438400"/>
              <a:gd name="connsiteX74" fmla="*/ 1075600 w 2250350"/>
              <a:gd name="connsiteY74" fmla="*/ 406400 h 2438400"/>
              <a:gd name="connsiteX75" fmla="*/ 1107350 w 2250350"/>
              <a:gd name="connsiteY75" fmla="*/ 444500 h 2438400"/>
              <a:gd name="connsiteX76" fmla="*/ 1126400 w 2250350"/>
              <a:gd name="connsiteY76" fmla="*/ 463550 h 2438400"/>
              <a:gd name="connsiteX77" fmla="*/ 1145450 w 2250350"/>
              <a:gd name="connsiteY77" fmla="*/ 488950 h 2438400"/>
              <a:gd name="connsiteX78" fmla="*/ 1183550 w 2250350"/>
              <a:gd name="connsiteY78" fmla="*/ 603250 h 2438400"/>
              <a:gd name="connsiteX79" fmla="*/ 1189900 w 2250350"/>
              <a:gd name="connsiteY79" fmla="*/ 622300 h 2438400"/>
              <a:gd name="connsiteX80" fmla="*/ 1202600 w 2250350"/>
              <a:gd name="connsiteY80" fmla="*/ 660400 h 2438400"/>
              <a:gd name="connsiteX81" fmla="*/ 1208950 w 2250350"/>
              <a:gd name="connsiteY81" fmla="*/ 698500 h 2438400"/>
              <a:gd name="connsiteX82" fmla="*/ 1202600 w 2250350"/>
              <a:gd name="connsiteY82" fmla="*/ 806450 h 2438400"/>
              <a:gd name="connsiteX83" fmla="*/ 1183550 w 2250350"/>
              <a:gd name="connsiteY83" fmla="*/ 850900 h 2438400"/>
              <a:gd name="connsiteX84" fmla="*/ 1177200 w 2250350"/>
              <a:gd name="connsiteY84" fmla="*/ 869950 h 2438400"/>
              <a:gd name="connsiteX85" fmla="*/ 1158150 w 2250350"/>
              <a:gd name="connsiteY85" fmla="*/ 889000 h 2438400"/>
              <a:gd name="connsiteX86" fmla="*/ 1145450 w 2250350"/>
              <a:gd name="connsiteY86" fmla="*/ 908050 h 2438400"/>
              <a:gd name="connsiteX87" fmla="*/ 1101000 w 2250350"/>
              <a:gd name="connsiteY87" fmla="*/ 939800 h 2438400"/>
              <a:gd name="connsiteX88" fmla="*/ 1062900 w 2250350"/>
              <a:gd name="connsiteY88" fmla="*/ 952500 h 2438400"/>
              <a:gd name="connsiteX89" fmla="*/ 891450 w 2250350"/>
              <a:gd name="connsiteY89" fmla="*/ 958850 h 2438400"/>
              <a:gd name="connsiteX90" fmla="*/ 859700 w 2250350"/>
              <a:gd name="connsiteY90" fmla="*/ 965200 h 2438400"/>
              <a:gd name="connsiteX91" fmla="*/ 789850 w 2250350"/>
              <a:gd name="connsiteY91" fmla="*/ 977900 h 2438400"/>
              <a:gd name="connsiteX92" fmla="*/ 770800 w 2250350"/>
              <a:gd name="connsiteY92" fmla="*/ 984250 h 2438400"/>
              <a:gd name="connsiteX93" fmla="*/ 681900 w 2250350"/>
              <a:gd name="connsiteY93" fmla="*/ 996950 h 2438400"/>
              <a:gd name="connsiteX94" fmla="*/ 618400 w 2250350"/>
              <a:gd name="connsiteY94" fmla="*/ 1016000 h 2438400"/>
              <a:gd name="connsiteX95" fmla="*/ 573950 w 2250350"/>
              <a:gd name="connsiteY95" fmla="*/ 1035050 h 2438400"/>
              <a:gd name="connsiteX96" fmla="*/ 529500 w 2250350"/>
              <a:gd name="connsiteY96" fmla="*/ 1060450 h 2438400"/>
              <a:gd name="connsiteX97" fmla="*/ 529500 w 2250350"/>
              <a:gd name="connsiteY97" fmla="*/ 1193800 h 2438400"/>
              <a:gd name="connsiteX98" fmla="*/ 535850 w 2250350"/>
              <a:gd name="connsiteY98" fmla="*/ 1212850 h 2438400"/>
              <a:gd name="connsiteX99" fmla="*/ 548550 w 2250350"/>
              <a:gd name="connsiteY99" fmla="*/ 1263650 h 2438400"/>
              <a:gd name="connsiteX100" fmla="*/ 567600 w 2250350"/>
              <a:gd name="connsiteY100" fmla="*/ 1333500 h 2438400"/>
              <a:gd name="connsiteX101" fmla="*/ 580300 w 2250350"/>
              <a:gd name="connsiteY101" fmla="*/ 1371600 h 2438400"/>
              <a:gd name="connsiteX102" fmla="*/ 586650 w 2250350"/>
              <a:gd name="connsiteY102" fmla="*/ 1441450 h 2438400"/>
              <a:gd name="connsiteX103" fmla="*/ 599350 w 2250350"/>
              <a:gd name="connsiteY103" fmla="*/ 1485900 h 2438400"/>
              <a:gd name="connsiteX104" fmla="*/ 593000 w 2250350"/>
              <a:gd name="connsiteY104" fmla="*/ 1524000 h 2438400"/>
              <a:gd name="connsiteX105" fmla="*/ 561250 w 2250350"/>
              <a:gd name="connsiteY105" fmla="*/ 1562100 h 2438400"/>
              <a:gd name="connsiteX106" fmla="*/ 542200 w 2250350"/>
              <a:gd name="connsiteY106" fmla="*/ 1568450 h 2438400"/>
              <a:gd name="connsiteX107" fmla="*/ 516800 w 2250350"/>
              <a:gd name="connsiteY107" fmla="*/ 1581150 h 2438400"/>
              <a:gd name="connsiteX108" fmla="*/ 453300 w 2250350"/>
              <a:gd name="connsiteY108" fmla="*/ 1600200 h 2438400"/>
              <a:gd name="connsiteX109" fmla="*/ 300900 w 2250350"/>
              <a:gd name="connsiteY109" fmla="*/ 1593850 h 2438400"/>
              <a:gd name="connsiteX110" fmla="*/ 262800 w 2250350"/>
              <a:gd name="connsiteY110" fmla="*/ 1568450 h 2438400"/>
              <a:gd name="connsiteX111" fmla="*/ 250100 w 2250350"/>
              <a:gd name="connsiteY111" fmla="*/ 1549400 h 2438400"/>
              <a:gd name="connsiteX112" fmla="*/ 231050 w 2250350"/>
              <a:gd name="connsiteY112" fmla="*/ 1530350 h 2438400"/>
              <a:gd name="connsiteX113" fmla="*/ 224700 w 2250350"/>
              <a:gd name="connsiteY113" fmla="*/ 1511300 h 2438400"/>
              <a:gd name="connsiteX114" fmla="*/ 205650 w 2250350"/>
              <a:gd name="connsiteY114" fmla="*/ 1485900 h 2438400"/>
              <a:gd name="connsiteX115" fmla="*/ 192950 w 2250350"/>
              <a:gd name="connsiteY115" fmla="*/ 1447800 h 2438400"/>
              <a:gd name="connsiteX116" fmla="*/ 186600 w 2250350"/>
              <a:gd name="connsiteY116" fmla="*/ 1428750 h 2438400"/>
              <a:gd name="connsiteX117" fmla="*/ 180250 w 2250350"/>
              <a:gd name="connsiteY117" fmla="*/ 1403350 h 2438400"/>
              <a:gd name="connsiteX118" fmla="*/ 167550 w 2250350"/>
              <a:gd name="connsiteY118" fmla="*/ 1377950 h 2438400"/>
              <a:gd name="connsiteX119" fmla="*/ 161200 w 2250350"/>
              <a:gd name="connsiteY119" fmla="*/ 1339850 h 2438400"/>
              <a:gd name="connsiteX120" fmla="*/ 154850 w 2250350"/>
              <a:gd name="connsiteY120" fmla="*/ 1320800 h 2438400"/>
              <a:gd name="connsiteX121" fmla="*/ 148500 w 2250350"/>
              <a:gd name="connsiteY121" fmla="*/ 1282700 h 2438400"/>
              <a:gd name="connsiteX122" fmla="*/ 154850 w 2250350"/>
              <a:gd name="connsiteY122" fmla="*/ 1149350 h 2438400"/>
              <a:gd name="connsiteX123" fmla="*/ 161200 w 2250350"/>
              <a:gd name="connsiteY123" fmla="*/ 1123950 h 2438400"/>
              <a:gd name="connsiteX124" fmla="*/ 180250 w 2250350"/>
              <a:gd name="connsiteY124" fmla="*/ 1104900 h 2438400"/>
              <a:gd name="connsiteX125" fmla="*/ 231050 w 2250350"/>
              <a:gd name="connsiteY125" fmla="*/ 1073150 h 2438400"/>
              <a:gd name="connsiteX126" fmla="*/ 250100 w 2250350"/>
              <a:gd name="connsiteY126" fmla="*/ 1066800 h 2438400"/>
              <a:gd name="connsiteX127" fmla="*/ 269150 w 2250350"/>
              <a:gd name="connsiteY127" fmla="*/ 1060450 h 2438400"/>
              <a:gd name="connsiteX128" fmla="*/ 764450 w 2250350"/>
              <a:gd name="connsiteY128" fmla="*/ 1066800 h 2438400"/>
              <a:gd name="connsiteX129" fmla="*/ 853350 w 2250350"/>
              <a:gd name="connsiteY129" fmla="*/ 1092200 h 2438400"/>
              <a:gd name="connsiteX130" fmla="*/ 929550 w 2250350"/>
              <a:gd name="connsiteY130" fmla="*/ 1111250 h 2438400"/>
              <a:gd name="connsiteX131" fmla="*/ 980350 w 2250350"/>
              <a:gd name="connsiteY131" fmla="*/ 1136650 h 2438400"/>
              <a:gd name="connsiteX132" fmla="*/ 999400 w 2250350"/>
              <a:gd name="connsiteY132" fmla="*/ 1143000 h 2438400"/>
              <a:gd name="connsiteX133" fmla="*/ 1037500 w 2250350"/>
              <a:gd name="connsiteY133" fmla="*/ 1168400 h 2438400"/>
              <a:gd name="connsiteX134" fmla="*/ 1056550 w 2250350"/>
              <a:gd name="connsiteY134" fmla="*/ 1181100 h 2438400"/>
              <a:gd name="connsiteX135" fmla="*/ 1075600 w 2250350"/>
              <a:gd name="connsiteY135" fmla="*/ 1200150 h 2438400"/>
              <a:gd name="connsiteX136" fmla="*/ 1101000 w 2250350"/>
              <a:gd name="connsiteY136" fmla="*/ 1212850 h 2438400"/>
              <a:gd name="connsiteX137" fmla="*/ 1139100 w 2250350"/>
              <a:gd name="connsiteY137" fmla="*/ 1238250 h 2438400"/>
              <a:gd name="connsiteX138" fmla="*/ 1151800 w 2250350"/>
              <a:gd name="connsiteY138" fmla="*/ 1257300 h 2438400"/>
              <a:gd name="connsiteX139" fmla="*/ 1196250 w 2250350"/>
              <a:gd name="connsiteY139" fmla="*/ 1308100 h 2438400"/>
              <a:gd name="connsiteX140" fmla="*/ 1215300 w 2250350"/>
              <a:gd name="connsiteY140" fmla="*/ 1346200 h 2438400"/>
              <a:gd name="connsiteX141" fmla="*/ 1228000 w 2250350"/>
              <a:gd name="connsiteY141" fmla="*/ 1384300 h 2438400"/>
              <a:gd name="connsiteX142" fmla="*/ 1234350 w 2250350"/>
              <a:gd name="connsiteY142" fmla="*/ 1403350 h 2438400"/>
              <a:gd name="connsiteX143" fmla="*/ 1240700 w 2250350"/>
              <a:gd name="connsiteY143" fmla="*/ 1422400 h 2438400"/>
              <a:gd name="connsiteX144" fmla="*/ 1247050 w 2250350"/>
              <a:gd name="connsiteY144" fmla="*/ 1460500 h 2438400"/>
              <a:gd name="connsiteX145" fmla="*/ 1240700 w 2250350"/>
              <a:gd name="connsiteY145" fmla="*/ 1600200 h 2438400"/>
              <a:gd name="connsiteX146" fmla="*/ 1202600 w 2250350"/>
              <a:gd name="connsiteY146" fmla="*/ 1638300 h 2438400"/>
              <a:gd name="connsiteX147" fmla="*/ 1164500 w 2250350"/>
              <a:gd name="connsiteY147" fmla="*/ 1670050 h 2438400"/>
              <a:gd name="connsiteX148" fmla="*/ 1151800 w 2250350"/>
              <a:gd name="connsiteY148" fmla="*/ 1689100 h 2438400"/>
              <a:gd name="connsiteX149" fmla="*/ 1094650 w 2250350"/>
              <a:gd name="connsiteY149" fmla="*/ 1733550 h 2438400"/>
              <a:gd name="connsiteX150" fmla="*/ 1075600 w 2250350"/>
              <a:gd name="connsiteY150" fmla="*/ 1739900 h 2438400"/>
              <a:gd name="connsiteX151" fmla="*/ 1056550 w 2250350"/>
              <a:gd name="connsiteY151" fmla="*/ 1752600 h 2438400"/>
              <a:gd name="connsiteX152" fmla="*/ 1031150 w 2250350"/>
              <a:gd name="connsiteY152" fmla="*/ 1758950 h 2438400"/>
              <a:gd name="connsiteX153" fmla="*/ 1012100 w 2250350"/>
              <a:gd name="connsiteY153" fmla="*/ 1765300 h 2438400"/>
              <a:gd name="connsiteX154" fmla="*/ 986700 w 2250350"/>
              <a:gd name="connsiteY154" fmla="*/ 1771650 h 2438400"/>
              <a:gd name="connsiteX155" fmla="*/ 923200 w 2250350"/>
              <a:gd name="connsiteY155" fmla="*/ 1797050 h 2438400"/>
              <a:gd name="connsiteX156" fmla="*/ 808900 w 2250350"/>
              <a:gd name="connsiteY156" fmla="*/ 1816100 h 2438400"/>
              <a:gd name="connsiteX157" fmla="*/ 745400 w 2250350"/>
              <a:gd name="connsiteY157" fmla="*/ 1835150 h 2438400"/>
              <a:gd name="connsiteX158" fmla="*/ 726350 w 2250350"/>
              <a:gd name="connsiteY158" fmla="*/ 1847850 h 2438400"/>
              <a:gd name="connsiteX159" fmla="*/ 681900 w 2250350"/>
              <a:gd name="connsiteY159" fmla="*/ 1860550 h 2438400"/>
              <a:gd name="connsiteX160" fmla="*/ 662850 w 2250350"/>
              <a:gd name="connsiteY160" fmla="*/ 1873250 h 2438400"/>
              <a:gd name="connsiteX161" fmla="*/ 637450 w 2250350"/>
              <a:gd name="connsiteY161" fmla="*/ 1892300 h 2438400"/>
              <a:gd name="connsiteX162" fmla="*/ 580300 w 2250350"/>
              <a:gd name="connsiteY162" fmla="*/ 1917700 h 2438400"/>
              <a:gd name="connsiteX163" fmla="*/ 561250 w 2250350"/>
              <a:gd name="connsiteY163" fmla="*/ 1930400 h 2438400"/>
              <a:gd name="connsiteX164" fmla="*/ 542200 w 2250350"/>
              <a:gd name="connsiteY164" fmla="*/ 1936750 h 2438400"/>
              <a:gd name="connsiteX165" fmla="*/ 504100 w 2250350"/>
              <a:gd name="connsiteY165" fmla="*/ 1962150 h 2438400"/>
              <a:gd name="connsiteX166" fmla="*/ 485050 w 2250350"/>
              <a:gd name="connsiteY166" fmla="*/ 1974850 h 2438400"/>
              <a:gd name="connsiteX167" fmla="*/ 446950 w 2250350"/>
              <a:gd name="connsiteY167" fmla="*/ 2006600 h 2438400"/>
              <a:gd name="connsiteX168" fmla="*/ 421550 w 2250350"/>
              <a:gd name="connsiteY168" fmla="*/ 2044700 h 2438400"/>
              <a:gd name="connsiteX169" fmla="*/ 408850 w 2250350"/>
              <a:gd name="connsiteY169" fmla="*/ 2063750 h 2438400"/>
              <a:gd name="connsiteX170" fmla="*/ 389800 w 2250350"/>
              <a:gd name="connsiteY170" fmla="*/ 2114550 h 2438400"/>
              <a:gd name="connsiteX171" fmla="*/ 364400 w 2250350"/>
              <a:gd name="connsiteY171" fmla="*/ 2152650 h 2438400"/>
              <a:gd name="connsiteX172" fmla="*/ 345350 w 2250350"/>
              <a:gd name="connsiteY172" fmla="*/ 2190750 h 2438400"/>
              <a:gd name="connsiteX173" fmla="*/ 339000 w 2250350"/>
              <a:gd name="connsiteY173" fmla="*/ 2222500 h 2438400"/>
              <a:gd name="connsiteX174" fmla="*/ 326300 w 2250350"/>
              <a:gd name="connsiteY174" fmla="*/ 2241550 h 2438400"/>
              <a:gd name="connsiteX175" fmla="*/ 313600 w 2250350"/>
              <a:gd name="connsiteY175" fmla="*/ 2292350 h 2438400"/>
              <a:gd name="connsiteX176" fmla="*/ 326300 w 2250350"/>
              <a:gd name="connsiteY176" fmla="*/ 2381250 h 2438400"/>
              <a:gd name="connsiteX177" fmla="*/ 351700 w 2250350"/>
              <a:gd name="connsiteY177" fmla="*/ 2419350 h 2438400"/>
              <a:gd name="connsiteX178" fmla="*/ 364400 w 2250350"/>
              <a:gd name="connsiteY178" fmla="*/ 2438400 h 2438400"/>
              <a:gd name="connsiteX179" fmla="*/ 954950 w 2250350"/>
              <a:gd name="connsiteY179" fmla="*/ 2419350 h 2438400"/>
              <a:gd name="connsiteX180" fmla="*/ 1056550 w 2250350"/>
              <a:gd name="connsiteY180" fmla="*/ 2400300 h 2438400"/>
              <a:gd name="connsiteX181" fmla="*/ 1164500 w 2250350"/>
              <a:gd name="connsiteY181" fmla="*/ 2381250 h 2438400"/>
              <a:gd name="connsiteX182" fmla="*/ 1253400 w 2250350"/>
              <a:gd name="connsiteY182" fmla="*/ 2362200 h 2438400"/>
              <a:gd name="connsiteX183" fmla="*/ 1310550 w 2250350"/>
              <a:gd name="connsiteY183" fmla="*/ 2336800 h 2438400"/>
              <a:gd name="connsiteX184" fmla="*/ 1335950 w 2250350"/>
              <a:gd name="connsiteY184" fmla="*/ 2330450 h 2438400"/>
              <a:gd name="connsiteX185" fmla="*/ 1386750 w 2250350"/>
              <a:gd name="connsiteY185" fmla="*/ 2305050 h 2438400"/>
              <a:gd name="connsiteX186" fmla="*/ 1424850 w 2250350"/>
              <a:gd name="connsiteY186" fmla="*/ 2279650 h 2438400"/>
              <a:gd name="connsiteX187" fmla="*/ 1443900 w 2250350"/>
              <a:gd name="connsiteY187" fmla="*/ 2273300 h 2438400"/>
              <a:gd name="connsiteX188" fmla="*/ 1482000 w 2250350"/>
              <a:gd name="connsiteY188" fmla="*/ 2247900 h 2438400"/>
              <a:gd name="connsiteX189" fmla="*/ 1520100 w 2250350"/>
              <a:gd name="connsiteY189" fmla="*/ 2216150 h 2438400"/>
              <a:gd name="connsiteX190" fmla="*/ 1551850 w 2250350"/>
              <a:gd name="connsiteY190" fmla="*/ 2209800 h 2438400"/>
              <a:gd name="connsiteX191" fmla="*/ 1615350 w 2250350"/>
              <a:gd name="connsiteY191" fmla="*/ 2171700 h 2438400"/>
              <a:gd name="connsiteX192" fmla="*/ 1640750 w 2250350"/>
              <a:gd name="connsiteY192" fmla="*/ 2165350 h 2438400"/>
              <a:gd name="connsiteX193" fmla="*/ 1678850 w 2250350"/>
              <a:gd name="connsiteY193" fmla="*/ 2159000 h 2438400"/>
              <a:gd name="connsiteX194" fmla="*/ 1716950 w 2250350"/>
              <a:gd name="connsiteY194" fmla="*/ 2146300 h 2438400"/>
              <a:gd name="connsiteX195" fmla="*/ 1748700 w 2250350"/>
              <a:gd name="connsiteY195" fmla="*/ 2139950 h 2438400"/>
              <a:gd name="connsiteX196" fmla="*/ 1824900 w 2250350"/>
              <a:gd name="connsiteY196" fmla="*/ 2120900 h 2438400"/>
              <a:gd name="connsiteX197" fmla="*/ 1920150 w 2250350"/>
              <a:gd name="connsiteY197" fmla="*/ 2114550 h 2438400"/>
              <a:gd name="connsiteX198" fmla="*/ 1958250 w 2250350"/>
              <a:gd name="connsiteY198" fmla="*/ 2108200 h 2438400"/>
              <a:gd name="connsiteX199" fmla="*/ 1990000 w 2250350"/>
              <a:gd name="connsiteY199" fmla="*/ 2095500 h 2438400"/>
              <a:gd name="connsiteX200" fmla="*/ 2085250 w 2250350"/>
              <a:gd name="connsiteY200" fmla="*/ 2108200 h 2438400"/>
              <a:gd name="connsiteX201" fmla="*/ 2123350 w 2250350"/>
              <a:gd name="connsiteY201" fmla="*/ 2120900 h 2438400"/>
              <a:gd name="connsiteX202" fmla="*/ 2180500 w 2250350"/>
              <a:gd name="connsiteY202" fmla="*/ 2127250 h 2438400"/>
              <a:gd name="connsiteX203" fmla="*/ 2199550 w 2250350"/>
              <a:gd name="connsiteY203" fmla="*/ 2133600 h 2438400"/>
              <a:gd name="connsiteX204" fmla="*/ 2250350 w 2250350"/>
              <a:gd name="connsiteY204" fmla="*/ 213995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2250350" h="2438400">
                <a:moveTo>
                  <a:pt x="1824900" y="0"/>
                </a:moveTo>
                <a:cubicBezTo>
                  <a:pt x="1788917" y="2117"/>
                  <a:pt x="1752817" y="2763"/>
                  <a:pt x="1716950" y="6350"/>
                </a:cubicBezTo>
                <a:cubicBezTo>
                  <a:pt x="1710290" y="7016"/>
                  <a:pt x="1704394" y="11077"/>
                  <a:pt x="1697900" y="12700"/>
                </a:cubicBezTo>
                <a:cubicBezTo>
                  <a:pt x="1687429" y="15318"/>
                  <a:pt x="1676621" y="16432"/>
                  <a:pt x="1666150" y="19050"/>
                </a:cubicBezTo>
                <a:cubicBezTo>
                  <a:pt x="1659656" y="20673"/>
                  <a:pt x="1653594" y="23777"/>
                  <a:pt x="1647100" y="25400"/>
                </a:cubicBezTo>
                <a:cubicBezTo>
                  <a:pt x="1610367" y="34583"/>
                  <a:pt x="1616880" y="29608"/>
                  <a:pt x="1577250" y="38100"/>
                </a:cubicBezTo>
                <a:cubicBezTo>
                  <a:pt x="1482498" y="58404"/>
                  <a:pt x="1572324" y="46630"/>
                  <a:pt x="1456600" y="57150"/>
                </a:cubicBezTo>
                <a:cubicBezTo>
                  <a:pt x="1446017" y="59267"/>
                  <a:pt x="1435188" y="60399"/>
                  <a:pt x="1424850" y="63500"/>
                </a:cubicBezTo>
                <a:cubicBezTo>
                  <a:pt x="1407389" y="68738"/>
                  <a:pt x="1391873" y="78437"/>
                  <a:pt x="1374050" y="82550"/>
                </a:cubicBezTo>
                <a:cubicBezTo>
                  <a:pt x="1353017" y="87404"/>
                  <a:pt x="1331897" y="92048"/>
                  <a:pt x="1310550" y="95250"/>
                </a:cubicBezTo>
                <a:cubicBezTo>
                  <a:pt x="1247194" y="104753"/>
                  <a:pt x="1260192" y="96970"/>
                  <a:pt x="1208950" y="107950"/>
                </a:cubicBezTo>
                <a:cubicBezTo>
                  <a:pt x="1191883" y="111607"/>
                  <a:pt x="1175083" y="116417"/>
                  <a:pt x="1158150" y="120650"/>
                </a:cubicBezTo>
                <a:cubicBezTo>
                  <a:pt x="1149683" y="122767"/>
                  <a:pt x="1140853" y="123759"/>
                  <a:pt x="1132750" y="127000"/>
                </a:cubicBezTo>
                <a:cubicBezTo>
                  <a:pt x="1122167" y="131233"/>
                  <a:pt x="1111997" y="136701"/>
                  <a:pt x="1101000" y="139700"/>
                </a:cubicBezTo>
                <a:cubicBezTo>
                  <a:pt x="1088578" y="143088"/>
                  <a:pt x="1075568" y="143747"/>
                  <a:pt x="1062900" y="146050"/>
                </a:cubicBezTo>
                <a:cubicBezTo>
                  <a:pt x="1052281" y="147981"/>
                  <a:pt x="1041733" y="150283"/>
                  <a:pt x="1031150" y="152400"/>
                </a:cubicBezTo>
                <a:cubicBezTo>
                  <a:pt x="1017381" y="159284"/>
                  <a:pt x="1002272" y="168336"/>
                  <a:pt x="986700" y="171450"/>
                </a:cubicBezTo>
                <a:cubicBezTo>
                  <a:pt x="972024" y="174385"/>
                  <a:pt x="957067" y="175683"/>
                  <a:pt x="942250" y="177800"/>
                </a:cubicBezTo>
                <a:cubicBezTo>
                  <a:pt x="929550" y="182033"/>
                  <a:pt x="916124" y="184513"/>
                  <a:pt x="904150" y="190500"/>
                </a:cubicBezTo>
                <a:cubicBezTo>
                  <a:pt x="895683" y="194733"/>
                  <a:pt x="887730" y="200207"/>
                  <a:pt x="878750" y="203200"/>
                </a:cubicBezTo>
                <a:cubicBezTo>
                  <a:pt x="868511" y="206613"/>
                  <a:pt x="857471" y="206932"/>
                  <a:pt x="847000" y="209550"/>
                </a:cubicBezTo>
                <a:cubicBezTo>
                  <a:pt x="840506" y="211173"/>
                  <a:pt x="834386" y="214061"/>
                  <a:pt x="827950" y="215900"/>
                </a:cubicBezTo>
                <a:cubicBezTo>
                  <a:pt x="812420" y="220337"/>
                  <a:pt x="775768" y="227405"/>
                  <a:pt x="764450" y="234950"/>
                </a:cubicBezTo>
                <a:cubicBezTo>
                  <a:pt x="709855" y="271346"/>
                  <a:pt x="778930" y="227710"/>
                  <a:pt x="726350" y="254000"/>
                </a:cubicBezTo>
                <a:cubicBezTo>
                  <a:pt x="719524" y="257413"/>
                  <a:pt x="714126" y="263287"/>
                  <a:pt x="707300" y="266700"/>
                </a:cubicBezTo>
                <a:cubicBezTo>
                  <a:pt x="701313" y="269693"/>
                  <a:pt x="694237" y="270057"/>
                  <a:pt x="688250" y="273050"/>
                </a:cubicBezTo>
                <a:cubicBezTo>
                  <a:pt x="681424" y="276463"/>
                  <a:pt x="676346" y="283070"/>
                  <a:pt x="669200" y="285750"/>
                </a:cubicBezTo>
                <a:cubicBezTo>
                  <a:pt x="659094" y="289540"/>
                  <a:pt x="647921" y="289482"/>
                  <a:pt x="637450" y="292100"/>
                </a:cubicBezTo>
                <a:cubicBezTo>
                  <a:pt x="630956" y="293723"/>
                  <a:pt x="624836" y="296611"/>
                  <a:pt x="618400" y="298450"/>
                </a:cubicBezTo>
                <a:cubicBezTo>
                  <a:pt x="602870" y="302887"/>
                  <a:pt x="566218" y="309955"/>
                  <a:pt x="554900" y="317500"/>
                </a:cubicBezTo>
                <a:cubicBezTo>
                  <a:pt x="524711" y="337626"/>
                  <a:pt x="543090" y="327787"/>
                  <a:pt x="497750" y="342900"/>
                </a:cubicBezTo>
                <a:lnTo>
                  <a:pt x="478700" y="349250"/>
                </a:lnTo>
                <a:lnTo>
                  <a:pt x="459650" y="355600"/>
                </a:lnTo>
                <a:cubicBezTo>
                  <a:pt x="455417" y="361950"/>
                  <a:pt x="452909" y="369882"/>
                  <a:pt x="446950" y="374650"/>
                </a:cubicBezTo>
                <a:cubicBezTo>
                  <a:pt x="441723" y="378831"/>
                  <a:pt x="432633" y="376267"/>
                  <a:pt x="427900" y="381000"/>
                </a:cubicBezTo>
                <a:cubicBezTo>
                  <a:pt x="406065" y="402835"/>
                  <a:pt x="404135" y="414195"/>
                  <a:pt x="396150" y="438150"/>
                </a:cubicBezTo>
                <a:cubicBezTo>
                  <a:pt x="396967" y="449595"/>
                  <a:pt x="399276" y="553963"/>
                  <a:pt x="415200" y="577850"/>
                </a:cubicBezTo>
                <a:cubicBezTo>
                  <a:pt x="419433" y="584200"/>
                  <a:pt x="424487" y="590074"/>
                  <a:pt x="427900" y="596900"/>
                </a:cubicBezTo>
                <a:cubicBezTo>
                  <a:pt x="443236" y="627572"/>
                  <a:pt x="421187" y="607241"/>
                  <a:pt x="453300" y="628650"/>
                </a:cubicBezTo>
                <a:cubicBezTo>
                  <a:pt x="461767" y="641350"/>
                  <a:pt x="473873" y="652270"/>
                  <a:pt x="478700" y="666750"/>
                </a:cubicBezTo>
                <a:cubicBezTo>
                  <a:pt x="488655" y="696614"/>
                  <a:pt x="482564" y="679585"/>
                  <a:pt x="497750" y="717550"/>
                </a:cubicBezTo>
                <a:cubicBezTo>
                  <a:pt x="493845" y="772213"/>
                  <a:pt x="515351" y="800721"/>
                  <a:pt x="472350" y="819150"/>
                </a:cubicBezTo>
                <a:cubicBezTo>
                  <a:pt x="464328" y="822588"/>
                  <a:pt x="455417" y="823383"/>
                  <a:pt x="446950" y="825500"/>
                </a:cubicBezTo>
                <a:cubicBezTo>
                  <a:pt x="440600" y="829733"/>
                  <a:pt x="434915" y="835194"/>
                  <a:pt x="427900" y="838200"/>
                </a:cubicBezTo>
                <a:cubicBezTo>
                  <a:pt x="420053" y="841563"/>
                  <a:pt x="376401" y="849770"/>
                  <a:pt x="370750" y="850900"/>
                </a:cubicBezTo>
                <a:cubicBezTo>
                  <a:pt x="322067" y="848783"/>
                  <a:pt x="273286" y="848287"/>
                  <a:pt x="224700" y="844550"/>
                </a:cubicBezTo>
                <a:cubicBezTo>
                  <a:pt x="218026" y="844037"/>
                  <a:pt x="211637" y="841193"/>
                  <a:pt x="205650" y="838200"/>
                </a:cubicBezTo>
                <a:cubicBezTo>
                  <a:pt x="198824" y="834787"/>
                  <a:pt x="193426" y="828913"/>
                  <a:pt x="186600" y="825500"/>
                </a:cubicBezTo>
                <a:cubicBezTo>
                  <a:pt x="180613" y="822507"/>
                  <a:pt x="173644" y="821920"/>
                  <a:pt x="167550" y="819150"/>
                </a:cubicBezTo>
                <a:cubicBezTo>
                  <a:pt x="150315" y="811316"/>
                  <a:pt x="116750" y="793750"/>
                  <a:pt x="116750" y="793750"/>
                </a:cubicBezTo>
                <a:cubicBezTo>
                  <a:pt x="89939" y="753533"/>
                  <a:pt x="120278" y="793750"/>
                  <a:pt x="85000" y="762000"/>
                </a:cubicBezTo>
                <a:cubicBezTo>
                  <a:pt x="60660" y="740094"/>
                  <a:pt x="42883" y="724808"/>
                  <a:pt x="27850" y="698500"/>
                </a:cubicBezTo>
                <a:cubicBezTo>
                  <a:pt x="23154" y="690281"/>
                  <a:pt x="18143" y="682080"/>
                  <a:pt x="15150" y="673100"/>
                </a:cubicBezTo>
                <a:cubicBezTo>
                  <a:pt x="9630" y="656541"/>
                  <a:pt x="2450" y="622300"/>
                  <a:pt x="2450" y="622300"/>
                </a:cubicBezTo>
                <a:cubicBezTo>
                  <a:pt x="3243" y="610399"/>
                  <a:pt x="0" y="538300"/>
                  <a:pt x="15150" y="508000"/>
                </a:cubicBezTo>
                <a:cubicBezTo>
                  <a:pt x="18563" y="501174"/>
                  <a:pt x="22454" y="494346"/>
                  <a:pt x="27850" y="488950"/>
                </a:cubicBezTo>
                <a:cubicBezTo>
                  <a:pt x="33246" y="483554"/>
                  <a:pt x="40550" y="480483"/>
                  <a:pt x="46900" y="476250"/>
                </a:cubicBezTo>
                <a:cubicBezTo>
                  <a:pt x="70183" y="441325"/>
                  <a:pt x="46900" y="470958"/>
                  <a:pt x="78650" y="444500"/>
                </a:cubicBezTo>
                <a:cubicBezTo>
                  <a:pt x="85549" y="438751"/>
                  <a:pt x="90882" y="431294"/>
                  <a:pt x="97700" y="425450"/>
                </a:cubicBezTo>
                <a:cubicBezTo>
                  <a:pt x="101727" y="421998"/>
                  <a:pt x="134109" y="397720"/>
                  <a:pt x="142150" y="393700"/>
                </a:cubicBezTo>
                <a:cubicBezTo>
                  <a:pt x="148137" y="390707"/>
                  <a:pt x="154850" y="389467"/>
                  <a:pt x="161200" y="387350"/>
                </a:cubicBezTo>
                <a:cubicBezTo>
                  <a:pt x="167550" y="381000"/>
                  <a:pt x="172400" y="372661"/>
                  <a:pt x="180250" y="368300"/>
                </a:cubicBezTo>
                <a:cubicBezTo>
                  <a:pt x="191952" y="361799"/>
                  <a:pt x="205650" y="359833"/>
                  <a:pt x="218350" y="355600"/>
                </a:cubicBezTo>
                <a:cubicBezTo>
                  <a:pt x="282371" y="334260"/>
                  <a:pt x="183066" y="366820"/>
                  <a:pt x="262800" y="342900"/>
                </a:cubicBezTo>
                <a:cubicBezTo>
                  <a:pt x="275622" y="339053"/>
                  <a:pt x="287913" y="333447"/>
                  <a:pt x="300900" y="330200"/>
                </a:cubicBezTo>
                <a:cubicBezTo>
                  <a:pt x="367282" y="313604"/>
                  <a:pt x="348919" y="321866"/>
                  <a:pt x="402500" y="311150"/>
                </a:cubicBezTo>
                <a:cubicBezTo>
                  <a:pt x="411058" y="309438"/>
                  <a:pt x="419342" y="306512"/>
                  <a:pt x="427900" y="304800"/>
                </a:cubicBezTo>
                <a:cubicBezTo>
                  <a:pt x="440525" y="302275"/>
                  <a:pt x="453300" y="300567"/>
                  <a:pt x="466000" y="298450"/>
                </a:cubicBezTo>
                <a:cubicBezTo>
                  <a:pt x="472350" y="294217"/>
                  <a:pt x="477420" y="285909"/>
                  <a:pt x="485050" y="285750"/>
                </a:cubicBezTo>
                <a:cubicBezTo>
                  <a:pt x="706667" y="281133"/>
                  <a:pt x="688910" y="280401"/>
                  <a:pt x="815250" y="298450"/>
                </a:cubicBezTo>
                <a:cubicBezTo>
                  <a:pt x="830067" y="304800"/>
                  <a:pt x="844111" y="313398"/>
                  <a:pt x="859700" y="317500"/>
                </a:cubicBezTo>
                <a:cubicBezTo>
                  <a:pt x="884603" y="324053"/>
                  <a:pt x="910541" y="325725"/>
                  <a:pt x="935900" y="330200"/>
                </a:cubicBezTo>
                <a:cubicBezTo>
                  <a:pt x="963309" y="335037"/>
                  <a:pt x="967609" y="336540"/>
                  <a:pt x="993050" y="342900"/>
                </a:cubicBezTo>
                <a:cubicBezTo>
                  <a:pt x="999400" y="349250"/>
                  <a:pt x="1005011" y="356437"/>
                  <a:pt x="1012100" y="361950"/>
                </a:cubicBezTo>
                <a:cubicBezTo>
                  <a:pt x="1051446" y="392552"/>
                  <a:pt x="1043231" y="378655"/>
                  <a:pt x="1075600" y="406400"/>
                </a:cubicBezTo>
                <a:cubicBezTo>
                  <a:pt x="1108065" y="434227"/>
                  <a:pt x="1082854" y="415105"/>
                  <a:pt x="1107350" y="444500"/>
                </a:cubicBezTo>
                <a:cubicBezTo>
                  <a:pt x="1113099" y="451399"/>
                  <a:pt x="1120556" y="456732"/>
                  <a:pt x="1126400" y="463550"/>
                </a:cubicBezTo>
                <a:cubicBezTo>
                  <a:pt x="1133288" y="471585"/>
                  <a:pt x="1139100" y="480483"/>
                  <a:pt x="1145450" y="488950"/>
                </a:cubicBezTo>
                <a:lnTo>
                  <a:pt x="1183550" y="603250"/>
                </a:lnTo>
                <a:lnTo>
                  <a:pt x="1189900" y="622300"/>
                </a:lnTo>
                <a:cubicBezTo>
                  <a:pt x="1194133" y="635000"/>
                  <a:pt x="1200399" y="647195"/>
                  <a:pt x="1202600" y="660400"/>
                </a:cubicBezTo>
                <a:lnTo>
                  <a:pt x="1208950" y="698500"/>
                </a:lnTo>
                <a:cubicBezTo>
                  <a:pt x="1206833" y="734483"/>
                  <a:pt x="1206017" y="770567"/>
                  <a:pt x="1202600" y="806450"/>
                </a:cubicBezTo>
                <a:cubicBezTo>
                  <a:pt x="1199490" y="839101"/>
                  <a:pt x="1196639" y="824723"/>
                  <a:pt x="1183550" y="850900"/>
                </a:cubicBezTo>
                <a:cubicBezTo>
                  <a:pt x="1180557" y="856887"/>
                  <a:pt x="1180913" y="864381"/>
                  <a:pt x="1177200" y="869950"/>
                </a:cubicBezTo>
                <a:cubicBezTo>
                  <a:pt x="1172219" y="877422"/>
                  <a:pt x="1163899" y="882101"/>
                  <a:pt x="1158150" y="889000"/>
                </a:cubicBezTo>
                <a:cubicBezTo>
                  <a:pt x="1153264" y="894863"/>
                  <a:pt x="1150336" y="902187"/>
                  <a:pt x="1145450" y="908050"/>
                </a:cubicBezTo>
                <a:cubicBezTo>
                  <a:pt x="1130107" y="926462"/>
                  <a:pt x="1123469" y="930812"/>
                  <a:pt x="1101000" y="939800"/>
                </a:cubicBezTo>
                <a:cubicBezTo>
                  <a:pt x="1088571" y="944772"/>
                  <a:pt x="1076278" y="952005"/>
                  <a:pt x="1062900" y="952500"/>
                </a:cubicBezTo>
                <a:lnTo>
                  <a:pt x="891450" y="958850"/>
                </a:lnTo>
                <a:lnTo>
                  <a:pt x="859700" y="965200"/>
                </a:lnTo>
                <a:cubicBezTo>
                  <a:pt x="838941" y="968974"/>
                  <a:pt x="810764" y="972672"/>
                  <a:pt x="789850" y="977900"/>
                </a:cubicBezTo>
                <a:cubicBezTo>
                  <a:pt x="783356" y="979523"/>
                  <a:pt x="777294" y="982627"/>
                  <a:pt x="770800" y="984250"/>
                </a:cubicBezTo>
                <a:cubicBezTo>
                  <a:pt x="738451" y="992337"/>
                  <a:pt x="717462" y="992999"/>
                  <a:pt x="681900" y="996950"/>
                </a:cubicBezTo>
                <a:cubicBezTo>
                  <a:pt x="635521" y="1012410"/>
                  <a:pt x="656787" y="1006403"/>
                  <a:pt x="618400" y="1016000"/>
                </a:cubicBezTo>
                <a:cubicBezTo>
                  <a:pt x="579794" y="1041737"/>
                  <a:pt x="620813" y="1017476"/>
                  <a:pt x="573950" y="1035050"/>
                </a:cubicBezTo>
                <a:cubicBezTo>
                  <a:pt x="555535" y="1041956"/>
                  <a:pt x="545291" y="1049922"/>
                  <a:pt x="529500" y="1060450"/>
                </a:cubicBezTo>
                <a:cubicBezTo>
                  <a:pt x="511738" y="1113736"/>
                  <a:pt x="519045" y="1084019"/>
                  <a:pt x="529500" y="1193800"/>
                </a:cubicBezTo>
                <a:cubicBezTo>
                  <a:pt x="530135" y="1200463"/>
                  <a:pt x="534089" y="1206392"/>
                  <a:pt x="535850" y="1212850"/>
                </a:cubicBezTo>
                <a:cubicBezTo>
                  <a:pt x="540443" y="1229689"/>
                  <a:pt x="543030" y="1247091"/>
                  <a:pt x="548550" y="1263650"/>
                </a:cubicBezTo>
                <a:cubicBezTo>
                  <a:pt x="586928" y="1378785"/>
                  <a:pt x="540674" y="1234771"/>
                  <a:pt x="567600" y="1333500"/>
                </a:cubicBezTo>
                <a:cubicBezTo>
                  <a:pt x="571122" y="1346415"/>
                  <a:pt x="580300" y="1371600"/>
                  <a:pt x="580300" y="1371600"/>
                </a:cubicBezTo>
                <a:cubicBezTo>
                  <a:pt x="582417" y="1394883"/>
                  <a:pt x="583560" y="1418276"/>
                  <a:pt x="586650" y="1441450"/>
                </a:cubicBezTo>
                <a:cubicBezTo>
                  <a:pt x="588422" y="1454739"/>
                  <a:pt x="594997" y="1472840"/>
                  <a:pt x="599350" y="1485900"/>
                </a:cubicBezTo>
                <a:cubicBezTo>
                  <a:pt x="597233" y="1498600"/>
                  <a:pt x="597071" y="1511786"/>
                  <a:pt x="593000" y="1524000"/>
                </a:cubicBezTo>
                <a:cubicBezTo>
                  <a:pt x="589653" y="1534041"/>
                  <a:pt x="568829" y="1557047"/>
                  <a:pt x="561250" y="1562100"/>
                </a:cubicBezTo>
                <a:cubicBezTo>
                  <a:pt x="555681" y="1565813"/>
                  <a:pt x="548352" y="1565813"/>
                  <a:pt x="542200" y="1568450"/>
                </a:cubicBezTo>
                <a:cubicBezTo>
                  <a:pt x="533499" y="1572179"/>
                  <a:pt x="525589" y="1577634"/>
                  <a:pt x="516800" y="1581150"/>
                </a:cubicBezTo>
                <a:cubicBezTo>
                  <a:pt x="491034" y="1591457"/>
                  <a:pt x="478249" y="1593963"/>
                  <a:pt x="453300" y="1600200"/>
                </a:cubicBezTo>
                <a:cubicBezTo>
                  <a:pt x="402500" y="1598083"/>
                  <a:pt x="351052" y="1602209"/>
                  <a:pt x="300900" y="1593850"/>
                </a:cubicBezTo>
                <a:cubicBezTo>
                  <a:pt x="285844" y="1591341"/>
                  <a:pt x="262800" y="1568450"/>
                  <a:pt x="262800" y="1568450"/>
                </a:cubicBezTo>
                <a:cubicBezTo>
                  <a:pt x="258567" y="1562100"/>
                  <a:pt x="254986" y="1555263"/>
                  <a:pt x="250100" y="1549400"/>
                </a:cubicBezTo>
                <a:cubicBezTo>
                  <a:pt x="244351" y="1542501"/>
                  <a:pt x="236031" y="1537822"/>
                  <a:pt x="231050" y="1530350"/>
                </a:cubicBezTo>
                <a:cubicBezTo>
                  <a:pt x="227337" y="1524781"/>
                  <a:pt x="228021" y="1517112"/>
                  <a:pt x="224700" y="1511300"/>
                </a:cubicBezTo>
                <a:cubicBezTo>
                  <a:pt x="219449" y="1502111"/>
                  <a:pt x="212000" y="1494367"/>
                  <a:pt x="205650" y="1485900"/>
                </a:cubicBezTo>
                <a:lnTo>
                  <a:pt x="192950" y="1447800"/>
                </a:lnTo>
                <a:cubicBezTo>
                  <a:pt x="190833" y="1441450"/>
                  <a:pt x="188223" y="1435244"/>
                  <a:pt x="186600" y="1428750"/>
                </a:cubicBezTo>
                <a:cubicBezTo>
                  <a:pt x="184483" y="1420283"/>
                  <a:pt x="183314" y="1411522"/>
                  <a:pt x="180250" y="1403350"/>
                </a:cubicBezTo>
                <a:cubicBezTo>
                  <a:pt x="176926" y="1394487"/>
                  <a:pt x="171783" y="1386417"/>
                  <a:pt x="167550" y="1377950"/>
                </a:cubicBezTo>
                <a:cubicBezTo>
                  <a:pt x="165433" y="1365250"/>
                  <a:pt x="163993" y="1352419"/>
                  <a:pt x="161200" y="1339850"/>
                </a:cubicBezTo>
                <a:cubicBezTo>
                  <a:pt x="159748" y="1333316"/>
                  <a:pt x="156302" y="1327334"/>
                  <a:pt x="154850" y="1320800"/>
                </a:cubicBezTo>
                <a:cubicBezTo>
                  <a:pt x="152057" y="1308231"/>
                  <a:pt x="150617" y="1295400"/>
                  <a:pt x="148500" y="1282700"/>
                </a:cubicBezTo>
                <a:cubicBezTo>
                  <a:pt x="150617" y="1238250"/>
                  <a:pt x="151301" y="1193709"/>
                  <a:pt x="154850" y="1149350"/>
                </a:cubicBezTo>
                <a:cubicBezTo>
                  <a:pt x="155546" y="1140651"/>
                  <a:pt x="156870" y="1131527"/>
                  <a:pt x="161200" y="1123950"/>
                </a:cubicBezTo>
                <a:cubicBezTo>
                  <a:pt x="165655" y="1116153"/>
                  <a:pt x="174501" y="1111799"/>
                  <a:pt x="180250" y="1104900"/>
                </a:cubicBezTo>
                <a:cubicBezTo>
                  <a:pt x="207342" y="1072389"/>
                  <a:pt x="173490" y="1092337"/>
                  <a:pt x="231050" y="1073150"/>
                </a:cubicBezTo>
                <a:lnTo>
                  <a:pt x="250100" y="1066800"/>
                </a:lnTo>
                <a:lnTo>
                  <a:pt x="269150" y="1060450"/>
                </a:lnTo>
                <a:cubicBezTo>
                  <a:pt x="434250" y="1062567"/>
                  <a:pt x="599437" y="1061044"/>
                  <a:pt x="764450" y="1066800"/>
                </a:cubicBezTo>
                <a:cubicBezTo>
                  <a:pt x="802683" y="1068134"/>
                  <a:pt x="818291" y="1085188"/>
                  <a:pt x="853350" y="1092200"/>
                </a:cubicBezTo>
                <a:cubicBezTo>
                  <a:pt x="900210" y="1101572"/>
                  <a:pt x="874722" y="1095585"/>
                  <a:pt x="929550" y="1111250"/>
                </a:cubicBezTo>
                <a:cubicBezTo>
                  <a:pt x="955855" y="1128787"/>
                  <a:pt x="944843" y="1123335"/>
                  <a:pt x="980350" y="1136650"/>
                </a:cubicBezTo>
                <a:cubicBezTo>
                  <a:pt x="986617" y="1139000"/>
                  <a:pt x="993549" y="1139749"/>
                  <a:pt x="999400" y="1143000"/>
                </a:cubicBezTo>
                <a:cubicBezTo>
                  <a:pt x="1012743" y="1150413"/>
                  <a:pt x="1024800" y="1159933"/>
                  <a:pt x="1037500" y="1168400"/>
                </a:cubicBezTo>
                <a:cubicBezTo>
                  <a:pt x="1043850" y="1172633"/>
                  <a:pt x="1051154" y="1175704"/>
                  <a:pt x="1056550" y="1181100"/>
                </a:cubicBezTo>
                <a:cubicBezTo>
                  <a:pt x="1062900" y="1187450"/>
                  <a:pt x="1068292" y="1194930"/>
                  <a:pt x="1075600" y="1200150"/>
                </a:cubicBezTo>
                <a:cubicBezTo>
                  <a:pt x="1083303" y="1205652"/>
                  <a:pt x="1092883" y="1207980"/>
                  <a:pt x="1101000" y="1212850"/>
                </a:cubicBezTo>
                <a:cubicBezTo>
                  <a:pt x="1114088" y="1220703"/>
                  <a:pt x="1139100" y="1238250"/>
                  <a:pt x="1139100" y="1238250"/>
                </a:cubicBezTo>
                <a:cubicBezTo>
                  <a:pt x="1143333" y="1244600"/>
                  <a:pt x="1146404" y="1251904"/>
                  <a:pt x="1151800" y="1257300"/>
                </a:cubicBezTo>
                <a:cubicBezTo>
                  <a:pt x="1177729" y="1283229"/>
                  <a:pt x="1178258" y="1254125"/>
                  <a:pt x="1196250" y="1308100"/>
                </a:cubicBezTo>
                <a:cubicBezTo>
                  <a:pt x="1219408" y="1377575"/>
                  <a:pt x="1182474" y="1272342"/>
                  <a:pt x="1215300" y="1346200"/>
                </a:cubicBezTo>
                <a:cubicBezTo>
                  <a:pt x="1220737" y="1358433"/>
                  <a:pt x="1223767" y="1371600"/>
                  <a:pt x="1228000" y="1384300"/>
                </a:cubicBezTo>
                <a:lnTo>
                  <a:pt x="1234350" y="1403350"/>
                </a:lnTo>
                <a:cubicBezTo>
                  <a:pt x="1236467" y="1409700"/>
                  <a:pt x="1239600" y="1415798"/>
                  <a:pt x="1240700" y="1422400"/>
                </a:cubicBezTo>
                <a:lnTo>
                  <a:pt x="1247050" y="1460500"/>
                </a:lnTo>
                <a:cubicBezTo>
                  <a:pt x="1244933" y="1507067"/>
                  <a:pt x="1252006" y="1554977"/>
                  <a:pt x="1240700" y="1600200"/>
                </a:cubicBezTo>
                <a:cubicBezTo>
                  <a:pt x="1236344" y="1617624"/>
                  <a:pt x="1215300" y="1625600"/>
                  <a:pt x="1202600" y="1638300"/>
                </a:cubicBezTo>
                <a:cubicBezTo>
                  <a:pt x="1178154" y="1662746"/>
                  <a:pt x="1191022" y="1652369"/>
                  <a:pt x="1164500" y="1670050"/>
                </a:cubicBezTo>
                <a:cubicBezTo>
                  <a:pt x="1160267" y="1676400"/>
                  <a:pt x="1156686" y="1683237"/>
                  <a:pt x="1151800" y="1689100"/>
                </a:cubicBezTo>
                <a:cubicBezTo>
                  <a:pt x="1139156" y="1704272"/>
                  <a:pt x="1110989" y="1728104"/>
                  <a:pt x="1094650" y="1733550"/>
                </a:cubicBezTo>
                <a:cubicBezTo>
                  <a:pt x="1088300" y="1735667"/>
                  <a:pt x="1081587" y="1736907"/>
                  <a:pt x="1075600" y="1739900"/>
                </a:cubicBezTo>
                <a:cubicBezTo>
                  <a:pt x="1068774" y="1743313"/>
                  <a:pt x="1063565" y="1749594"/>
                  <a:pt x="1056550" y="1752600"/>
                </a:cubicBezTo>
                <a:cubicBezTo>
                  <a:pt x="1048528" y="1756038"/>
                  <a:pt x="1039541" y="1756552"/>
                  <a:pt x="1031150" y="1758950"/>
                </a:cubicBezTo>
                <a:cubicBezTo>
                  <a:pt x="1024714" y="1760789"/>
                  <a:pt x="1018536" y="1763461"/>
                  <a:pt x="1012100" y="1765300"/>
                </a:cubicBezTo>
                <a:cubicBezTo>
                  <a:pt x="1003709" y="1767698"/>
                  <a:pt x="994872" y="1768586"/>
                  <a:pt x="986700" y="1771650"/>
                </a:cubicBezTo>
                <a:cubicBezTo>
                  <a:pt x="914758" y="1798628"/>
                  <a:pt x="1019167" y="1769631"/>
                  <a:pt x="923200" y="1797050"/>
                </a:cubicBezTo>
                <a:cubicBezTo>
                  <a:pt x="865501" y="1813535"/>
                  <a:pt x="873025" y="1809687"/>
                  <a:pt x="808900" y="1816100"/>
                </a:cubicBezTo>
                <a:cubicBezTo>
                  <a:pt x="762521" y="1831560"/>
                  <a:pt x="783787" y="1825553"/>
                  <a:pt x="745400" y="1835150"/>
                </a:cubicBezTo>
                <a:cubicBezTo>
                  <a:pt x="739050" y="1839383"/>
                  <a:pt x="733176" y="1844437"/>
                  <a:pt x="726350" y="1847850"/>
                </a:cubicBezTo>
                <a:cubicBezTo>
                  <a:pt x="717240" y="1852405"/>
                  <a:pt x="690038" y="1858515"/>
                  <a:pt x="681900" y="1860550"/>
                </a:cubicBezTo>
                <a:cubicBezTo>
                  <a:pt x="675550" y="1864783"/>
                  <a:pt x="669060" y="1868814"/>
                  <a:pt x="662850" y="1873250"/>
                </a:cubicBezTo>
                <a:cubicBezTo>
                  <a:pt x="654238" y="1879401"/>
                  <a:pt x="646425" y="1886691"/>
                  <a:pt x="637450" y="1892300"/>
                </a:cubicBezTo>
                <a:cubicBezTo>
                  <a:pt x="610517" y="1909133"/>
                  <a:pt x="610408" y="1902646"/>
                  <a:pt x="580300" y="1917700"/>
                </a:cubicBezTo>
                <a:cubicBezTo>
                  <a:pt x="573474" y="1921113"/>
                  <a:pt x="568076" y="1926987"/>
                  <a:pt x="561250" y="1930400"/>
                </a:cubicBezTo>
                <a:cubicBezTo>
                  <a:pt x="555263" y="1933393"/>
                  <a:pt x="548051" y="1933499"/>
                  <a:pt x="542200" y="1936750"/>
                </a:cubicBezTo>
                <a:cubicBezTo>
                  <a:pt x="528857" y="1944163"/>
                  <a:pt x="516800" y="1953683"/>
                  <a:pt x="504100" y="1962150"/>
                </a:cubicBezTo>
                <a:cubicBezTo>
                  <a:pt x="497750" y="1966383"/>
                  <a:pt x="490446" y="1969454"/>
                  <a:pt x="485050" y="1974850"/>
                </a:cubicBezTo>
                <a:cubicBezTo>
                  <a:pt x="460604" y="1999296"/>
                  <a:pt x="473472" y="1988919"/>
                  <a:pt x="446950" y="2006600"/>
                </a:cubicBezTo>
                <a:lnTo>
                  <a:pt x="421550" y="2044700"/>
                </a:lnTo>
                <a:lnTo>
                  <a:pt x="408850" y="2063750"/>
                </a:lnTo>
                <a:cubicBezTo>
                  <a:pt x="402391" y="2089586"/>
                  <a:pt x="404031" y="2090832"/>
                  <a:pt x="389800" y="2114550"/>
                </a:cubicBezTo>
                <a:cubicBezTo>
                  <a:pt x="381947" y="2127638"/>
                  <a:pt x="369227" y="2138170"/>
                  <a:pt x="364400" y="2152650"/>
                </a:cubicBezTo>
                <a:cubicBezTo>
                  <a:pt x="355637" y="2178940"/>
                  <a:pt x="361763" y="2166131"/>
                  <a:pt x="345350" y="2190750"/>
                </a:cubicBezTo>
                <a:cubicBezTo>
                  <a:pt x="343233" y="2201333"/>
                  <a:pt x="342790" y="2212394"/>
                  <a:pt x="339000" y="2222500"/>
                </a:cubicBezTo>
                <a:cubicBezTo>
                  <a:pt x="336320" y="2229646"/>
                  <a:pt x="328908" y="2234378"/>
                  <a:pt x="326300" y="2241550"/>
                </a:cubicBezTo>
                <a:cubicBezTo>
                  <a:pt x="320335" y="2257954"/>
                  <a:pt x="313600" y="2292350"/>
                  <a:pt x="313600" y="2292350"/>
                </a:cubicBezTo>
                <a:cubicBezTo>
                  <a:pt x="314295" y="2299992"/>
                  <a:pt x="314349" y="2359739"/>
                  <a:pt x="326300" y="2381250"/>
                </a:cubicBezTo>
                <a:cubicBezTo>
                  <a:pt x="333713" y="2394593"/>
                  <a:pt x="343233" y="2406650"/>
                  <a:pt x="351700" y="2419350"/>
                </a:cubicBezTo>
                <a:lnTo>
                  <a:pt x="364400" y="2438400"/>
                </a:lnTo>
                <a:cubicBezTo>
                  <a:pt x="468102" y="2435775"/>
                  <a:pt x="775159" y="2435695"/>
                  <a:pt x="954950" y="2419350"/>
                </a:cubicBezTo>
                <a:cubicBezTo>
                  <a:pt x="1052521" y="2410480"/>
                  <a:pt x="959071" y="2417502"/>
                  <a:pt x="1056550" y="2400300"/>
                </a:cubicBezTo>
                <a:cubicBezTo>
                  <a:pt x="1092533" y="2393950"/>
                  <a:pt x="1128670" y="2388416"/>
                  <a:pt x="1164500" y="2381250"/>
                </a:cubicBezTo>
                <a:cubicBezTo>
                  <a:pt x="1215386" y="2371073"/>
                  <a:pt x="1185714" y="2377241"/>
                  <a:pt x="1253400" y="2362200"/>
                </a:cubicBezTo>
                <a:cubicBezTo>
                  <a:pt x="1275529" y="2351136"/>
                  <a:pt x="1286227" y="2344908"/>
                  <a:pt x="1310550" y="2336800"/>
                </a:cubicBezTo>
                <a:cubicBezTo>
                  <a:pt x="1318829" y="2334040"/>
                  <a:pt x="1327894" y="2333807"/>
                  <a:pt x="1335950" y="2330450"/>
                </a:cubicBezTo>
                <a:cubicBezTo>
                  <a:pt x="1353426" y="2323168"/>
                  <a:pt x="1370998" y="2315552"/>
                  <a:pt x="1386750" y="2305050"/>
                </a:cubicBezTo>
                <a:cubicBezTo>
                  <a:pt x="1399450" y="2296583"/>
                  <a:pt x="1410370" y="2284477"/>
                  <a:pt x="1424850" y="2279650"/>
                </a:cubicBezTo>
                <a:cubicBezTo>
                  <a:pt x="1431200" y="2277533"/>
                  <a:pt x="1438049" y="2276551"/>
                  <a:pt x="1443900" y="2273300"/>
                </a:cubicBezTo>
                <a:cubicBezTo>
                  <a:pt x="1457243" y="2265887"/>
                  <a:pt x="1469952" y="2257271"/>
                  <a:pt x="1482000" y="2247900"/>
                </a:cubicBezTo>
                <a:cubicBezTo>
                  <a:pt x="1497335" y="2235973"/>
                  <a:pt x="1501321" y="2223192"/>
                  <a:pt x="1520100" y="2216150"/>
                </a:cubicBezTo>
                <a:cubicBezTo>
                  <a:pt x="1530206" y="2212360"/>
                  <a:pt x="1541267" y="2211917"/>
                  <a:pt x="1551850" y="2209800"/>
                </a:cubicBezTo>
                <a:cubicBezTo>
                  <a:pt x="1573017" y="2197100"/>
                  <a:pt x="1591403" y="2177687"/>
                  <a:pt x="1615350" y="2171700"/>
                </a:cubicBezTo>
                <a:cubicBezTo>
                  <a:pt x="1623817" y="2169583"/>
                  <a:pt x="1632192" y="2167062"/>
                  <a:pt x="1640750" y="2165350"/>
                </a:cubicBezTo>
                <a:cubicBezTo>
                  <a:pt x="1653375" y="2162825"/>
                  <a:pt x="1666359" y="2162123"/>
                  <a:pt x="1678850" y="2159000"/>
                </a:cubicBezTo>
                <a:cubicBezTo>
                  <a:pt x="1691837" y="2155753"/>
                  <a:pt x="1703823" y="2148925"/>
                  <a:pt x="1716950" y="2146300"/>
                </a:cubicBezTo>
                <a:cubicBezTo>
                  <a:pt x="1727533" y="2144183"/>
                  <a:pt x="1738229" y="2142568"/>
                  <a:pt x="1748700" y="2139950"/>
                </a:cubicBezTo>
                <a:cubicBezTo>
                  <a:pt x="1794316" y="2128546"/>
                  <a:pt x="1737738" y="2131795"/>
                  <a:pt x="1824900" y="2120900"/>
                </a:cubicBezTo>
                <a:cubicBezTo>
                  <a:pt x="1856475" y="2116953"/>
                  <a:pt x="1888400" y="2116667"/>
                  <a:pt x="1920150" y="2114550"/>
                </a:cubicBezTo>
                <a:cubicBezTo>
                  <a:pt x="1932850" y="2112433"/>
                  <a:pt x="1945828" y="2111588"/>
                  <a:pt x="1958250" y="2108200"/>
                </a:cubicBezTo>
                <a:cubicBezTo>
                  <a:pt x="1969247" y="2105201"/>
                  <a:pt x="1978627" y="2096258"/>
                  <a:pt x="1990000" y="2095500"/>
                </a:cubicBezTo>
                <a:cubicBezTo>
                  <a:pt x="2005563" y="2094462"/>
                  <a:pt x="2062411" y="2101971"/>
                  <a:pt x="2085250" y="2108200"/>
                </a:cubicBezTo>
                <a:cubicBezTo>
                  <a:pt x="2098165" y="2111722"/>
                  <a:pt x="2110045" y="2119422"/>
                  <a:pt x="2123350" y="2120900"/>
                </a:cubicBezTo>
                <a:lnTo>
                  <a:pt x="2180500" y="2127250"/>
                </a:lnTo>
                <a:cubicBezTo>
                  <a:pt x="2186850" y="2129367"/>
                  <a:pt x="2193016" y="2132148"/>
                  <a:pt x="2199550" y="2133600"/>
                </a:cubicBezTo>
                <a:cubicBezTo>
                  <a:pt x="2231257" y="2140646"/>
                  <a:pt x="2228250" y="2139950"/>
                  <a:pt x="2250350" y="2139950"/>
                </a:cubicBez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69539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*EL</a:t>
            </a:r>
            <a:r>
              <a:rPr lang="ko-KR" altLang="en-US" sz="1600" dirty="0" smtClean="0"/>
              <a:t>에서 쿠키의 값을 얻기</a:t>
            </a:r>
            <a:endParaRPr lang="en-US" altLang="ko-KR" sz="1600" dirty="0" smtClean="0"/>
          </a:p>
          <a:p>
            <a:r>
              <a:rPr lang="en-US" altLang="ko-KR" sz="1600" dirty="0" smtClean="0"/>
              <a:t>${ cookie.</a:t>
            </a:r>
            <a:r>
              <a:rPr lang="ko-KR" altLang="en-US" sz="1600" dirty="0" err="1" smtClean="0"/>
              <a:t>쿠키의이름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   </a:t>
            </a:r>
            <a:r>
              <a:rPr lang="ko-KR" altLang="en-US" sz="1600" dirty="0" smtClean="0"/>
              <a:t>이름에 해당하는 쿠키가 존재하는지 비교할 때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${ cookie.</a:t>
            </a:r>
            <a:r>
              <a:rPr lang="ko-KR" altLang="en-US" sz="1600" dirty="0" err="1" smtClean="0"/>
              <a:t>쿠키의이름</a:t>
            </a:r>
            <a:r>
              <a:rPr lang="en-US" altLang="ko-KR" sz="1600" b="1" dirty="0" smtClean="0"/>
              <a:t>.value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   </a:t>
            </a:r>
            <a:r>
              <a:rPr lang="ko-KR" altLang="en-US" sz="1600" dirty="0" smtClean="0"/>
              <a:t>이름에 해당하는 쿠키의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값을 얻을 때</a:t>
            </a:r>
            <a:r>
              <a:rPr lang="en-US" altLang="ko-KR" sz="1600" dirty="0" smtClean="0"/>
              <a:t>.</a:t>
            </a:r>
            <a:endParaRPr lang="ko-KR" altLang="en-US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852423" cy="5539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*include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여러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를 한번에 보여줄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중복디자인이나 중복코드를 줄일 목적으로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&lt;%@ include %&gt; - </a:t>
            </a:r>
            <a:r>
              <a:rPr lang="ko-KR" altLang="en-US" sz="1600" dirty="0" smtClean="0"/>
              <a:t>중복코드를 처리할 때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속도 빠름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method </a:t>
            </a:r>
            <a:r>
              <a:rPr lang="ko-KR" altLang="en-US" sz="1600" dirty="0" smtClean="0"/>
              <a:t>공유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지시자 충돌 발생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&lt;c:import&gt;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-legacy : JSP</a:t>
            </a:r>
            <a:r>
              <a:rPr lang="ko-KR" altLang="en-US" sz="1600" dirty="0" smtClean="0"/>
              <a:t>도 연결 가능</a:t>
            </a:r>
            <a:r>
              <a:rPr lang="en-US" altLang="ko-KR" sz="1600" dirty="0" smtClean="0"/>
              <a:t>, Context</a:t>
            </a:r>
            <a:r>
              <a:rPr lang="ko-KR" altLang="en-US" sz="1600" dirty="0" smtClean="0"/>
              <a:t>로도 연결가능</a:t>
            </a:r>
            <a:endParaRPr lang="en-US" altLang="ko-KR" sz="1600" dirty="0" smtClean="0"/>
          </a:p>
          <a:p>
            <a:r>
              <a:rPr lang="en-US" altLang="ko-KR" sz="1600" dirty="0" smtClean="0"/>
              <a:t>     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page=“/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/JSP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”/&gt;</a:t>
            </a:r>
          </a:p>
          <a:p>
            <a:r>
              <a:rPr lang="en-US" altLang="ko-KR" sz="1600" dirty="0" smtClean="0"/>
              <a:t>      &lt;</a:t>
            </a:r>
            <a:r>
              <a:rPr lang="en-US" altLang="ko-KR" sz="1600" dirty="0" err="1" smtClean="0"/>
              <a:t>jsp:include</a:t>
            </a:r>
            <a:r>
              <a:rPr lang="en-US" altLang="ko-KR" sz="1600" dirty="0" smtClean="0"/>
              <a:t> page=“/Mapping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-boot : </a:t>
            </a:r>
            <a:r>
              <a:rPr lang="en-US" altLang="ko-KR" sz="1600" dirty="0" smtClean="0"/>
              <a:t>“/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/JSP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으로는 연결할 수 없다</a:t>
            </a:r>
            <a:r>
              <a:rPr lang="en-US" altLang="ko-KR" sz="1600" dirty="0" smtClean="0"/>
              <a:t>.( Mapping</a:t>
            </a:r>
            <a:r>
              <a:rPr lang="ko-KR" altLang="en-US" sz="1600" dirty="0" smtClean="0"/>
              <a:t>명으로만 연결 가능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&lt;c:import </a:t>
            </a:r>
            <a:r>
              <a:rPr lang="en-US" altLang="ko-KR" sz="1600" dirty="0" smtClean="0"/>
              <a:t>page=“/Mapping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”/&gt;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jsp:include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page=“”/&gt; =&gt; Mapping </a:t>
            </a:r>
            <a:r>
              <a:rPr lang="ko-KR" altLang="en-US" sz="1600" dirty="0" smtClean="0"/>
              <a:t>명은 사용할 수 없고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상대경로로 직접 연결가능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sp>
        <p:nvSpPr>
          <p:cNvPr id="3" name="오른쪽 중괄호 2"/>
          <p:cNvSpPr/>
          <p:nvPr/>
        </p:nvSpPr>
        <p:spPr>
          <a:xfrm>
            <a:off x="1714480" y="2143116"/>
            <a:ext cx="71438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28794" y="2143116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중복 디자인을 처리할 때</a:t>
            </a:r>
            <a:r>
              <a:rPr lang="en-US" altLang="ko-KR" sz="1400" dirty="0" smtClean="0"/>
              <a:t>.( </a:t>
            </a:r>
            <a:r>
              <a:rPr lang="ko-KR" altLang="en-US" sz="1400" dirty="0" smtClean="0"/>
              <a:t>속도 느림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변수</a:t>
            </a:r>
            <a:r>
              <a:rPr lang="en-US" altLang="ko-KR" sz="1400" dirty="0" smtClean="0"/>
              <a:t>, method </a:t>
            </a:r>
            <a:r>
              <a:rPr lang="ko-KR" altLang="en-US" sz="1400" dirty="0" smtClean="0"/>
              <a:t>공유 </a:t>
            </a:r>
            <a:r>
              <a:rPr lang="en-US" altLang="ko-KR" sz="1400" dirty="0" smtClean="0"/>
              <a:t>x, </a:t>
            </a:r>
            <a:r>
              <a:rPr lang="ko-KR" altLang="en-US" sz="1400" dirty="0" smtClean="0"/>
              <a:t>지시자 충돌 발생 </a:t>
            </a:r>
            <a:r>
              <a:rPr lang="en-US" altLang="ko-KR" sz="1400" dirty="0" smtClean="0"/>
              <a:t>x)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0800000" flipV="1">
            <a:off x="1643042" y="1857364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71670" y="1630908"/>
            <a:ext cx="684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400" dirty="0" smtClean="0"/>
              <a:t>- URI : </a:t>
            </a:r>
            <a:r>
              <a:rPr lang="ko-KR" altLang="en-US" sz="1400" dirty="0" smtClean="0"/>
              <a:t>상대경로로만 동작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내부 서버에 존재하는 </a:t>
            </a:r>
            <a:r>
              <a:rPr lang="en-US" altLang="ko-KR" sz="1400" dirty="0" smtClean="0"/>
              <a:t>JSP,  Mapping</a:t>
            </a:r>
            <a:r>
              <a:rPr lang="ko-KR" altLang="en-US" sz="1400" dirty="0" smtClean="0"/>
              <a:t>명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연결가능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>
            <a:off x="1500166" y="2500306"/>
            <a:ext cx="428628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28794" y="2571744"/>
            <a:ext cx="6589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sz="1400" dirty="0" smtClean="0"/>
              <a:t>- URL, URI : </a:t>
            </a:r>
            <a:r>
              <a:rPr lang="en-US" altLang="ko-KR" sz="1400" dirty="0" smtClean="0"/>
              <a:t>Mapping </a:t>
            </a:r>
            <a:r>
              <a:rPr lang="ko-KR" altLang="en-US" sz="1400" dirty="0" smtClean="0"/>
              <a:t>경로를 기준으로 동</a:t>
            </a:r>
            <a:r>
              <a:rPr lang="ko-KR" altLang="en-US" sz="1400" dirty="0" smtClean="0"/>
              <a:t>작 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내부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외부 서버에 존재하는 </a:t>
            </a:r>
            <a:r>
              <a:rPr lang="en-US" altLang="ko-KR" sz="1400" dirty="0" smtClean="0"/>
              <a:t>JSP, 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             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명 </a:t>
            </a:r>
            <a:r>
              <a:rPr lang="ko-KR" altLang="en-US" sz="1400" dirty="0" err="1" smtClean="0"/>
              <a:t>으로</a:t>
            </a:r>
            <a:r>
              <a:rPr lang="ko-KR" altLang="en-US" sz="1400" dirty="0" smtClean="0"/>
              <a:t> 연결가능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2571736" y="5429264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86050" y="5572140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Mapping 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=&gt; error</a:t>
            </a:r>
          </a:p>
          <a:p>
            <a:r>
              <a:rPr lang="en-US" altLang="ko-KR" sz="1200" dirty="0" smtClean="0"/>
              <a:t>/WEB-INF/views/</a:t>
            </a:r>
            <a:r>
              <a:rPr lang="ko-KR" altLang="en-US" sz="1200" dirty="0" err="1" smtClean="0"/>
              <a:t>폴더명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jsp</a:t>
            </a:r>
            <a:r>
              <a:rPr lang="ko-KR" altLang="en-US" sz="1200" dirty="0" smtClean="0"/>
              <a:t>명 </a:t>
            </a:r>
            <a:r>
              <a:rPr lang="en-US" altLang="ko-KR" sz="1200" dirty="0" smtClean="0"/>
              <a:t>=&gt; </a:t>
            </a:r>
            <a:r>
              <a:rPr lang="ko-KR" altLang="en-US" sz="1200" dirty="0" smtClean="0"/>
              <a:t>상대경로는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사용가능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428604"/>
            <a:ext cx="1910750" cy="4935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2000232" y="3929066"/>
            <a:ext cx="1643074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14744" y="3692727"/>
            <a:ext cx="287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&lt;c:import page=“/mapping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”/&gt;</a:t>
            </a:r>
          </a:p>
        </p:txBody>
      </p:sp>
      <p:sp>
        <p:nvSpPr>
          <p:cNvPr id="9" name="자유형 8"/>
          <p:cNvSpPr/>
          <p:nvPr/>
        </p:nvSpPr>
        <p:spPr>
          <a:xfrm>
            <a:off x="900032" y="1197551"/>
            <a:ext cx="4535568" cy="4261069"/>
          </a:xfrm>
          <a:custGeom>
            <a:avLst/>
            <a:gdLst>
              <a:gd name="connsiteX0" fmla="*/ 4535568 w 4535568"/>
              <a:gd name="connsiteY0" fmla="*/ 2574349 h 4261069"/>
              <a:gd name="connsiteX1" fmla="*/ 4503818 w 4535568"/>
              <a:gd name="connsiteY1" fmla="*/ 2510849 h 4261069"/>
              <a:gd name="connsiteX2" fmla="*/ 4484768 w 4535568"/>
              <a:gd name="connsiteY2" fmla="*/ 2472749 h 4261069"/>
              <a:gd name="connsiteX3" fmla="*/ 4472068 w 4535568"/>
              <a:gd name="connsiteY3" fmla="*/ 2434649 h 4261069"/>
              <a:gd name="connsiteX4" fmla="*/ 4446668 w 4535568"/>
              <a:gd name="connsiteY4" fmla="*/ 2377499 h 4261069"/>
              <a:gd name="connsiteX5" fmla="*/ 4446668 w 4535568"/>
              <a:gd name="connsiteY5" fmla="*/ 2377499 h 4261069"/>
              <a:gd name="connsiteX6" fmla="*/ 4414918 w 4535568"/>
              <a:gd name="connsiteY6" fmla="*/ 2307649 h 4261069"/>
              <a:gd name="connsiteX7" fmla="*/ 4402218 w 4535568"/>
              <a:gd name="connsiteY7" fmla="*/ 2288599 h 4261069"/>
              <a:gd name="connsiteX8" fmla="*/ 4395868 w 4535568"/>
              <a:gd name="connsiteY8" fmla="*/ 2269549 h 4261069"/>
              <a:gd name="connsiteX9" fmla="*/ 4383168 w 4535568"/>
              <a:gd name="connsiteY9" fmla="*/ 2237799 h 4261069"/>
              <a:gd name="connsiteX10" fmla="*/ 4364118 w 4535568"/>
              <a:gd name="connsiteY10" fmla="*/ 2206049 h 4261069"/>
              <a:gd name="connsiteX11" fmla="*/ 4338718 w 4535568"/>
              <a:gd name="connsiteY11" fmla="*/ 2136199 h 4261069"/>
              <a:gd name="connsiteX12" fmla="*/ 4319668 w 4535568"/>
              <a:gd name="connsiteY12" fmla="*/ 2085399 h 4261069"/>
              <a:gd name="connsiteX13" fmla="*/ 4300618 w 4535568"/>
              <a:gd name="connsiteY13" fmla="*/ 2053649 h 4261069"/>
              <a:gd name="connsiteX14" fmla="*/ 4294268 w 4535568"/>
              <a:gd name="connsiteY14" fmla="*/ 2028249 h 4261069"/>
              <a:gd name="connsiteX15" fmla="*/ 4275218 w 4535568"/>
              <a:gd name="connsiteY15" fmla="*/ 2002849 h 4261069"/>
              <a:gd name="connsiteX16" fmla="*/ 4262518 w 4535568"/>
              <a:gd name="connsiteY16" fmla="*/ 1983799 h 4261069"/>
              <a:gd name="connsiteX17" fmla="*/ 4249818 w 4535568"/>
              <a:gd name="connsiteY17" fmla="*/ 1958399 h 4261069"/>
              <a:gd name="connsiteX18" fmla="*/ 4237118 w 4535568"/>
              <a:gd name="connsiteY18" fmla="*/ 1939349 h 4261069"/>
              <a:gd name="connsiteX19" fmla="*/ 4211718 w 4535568"/>
              <a:gd name="connsiteY19" fmla="*/ 1894899 h 4261069"/>
              <a:gd name="connsiteX20" fmla="*/ 4192668 w 4535568"/>
              <a:gd name="connsiteY20" fmla="*/ 1869499 h 4261069"/>
              <a:gd name="connsiteX21" fmla="*/ 4160918 w 4535568"/>
              <a:gd name="connsiteY21" fmla="*/ 1805999 h 4261069"/>
              <a:gd name="connsiteX22" fmla="*/ 4122818 w 4535568"/>
              <a:gd name="connsiteY22" fmla="*/ 1736149 h 4261069"/>
              <a:gd name="connsiteX23" fmla="*/ 4084718 w 4535568"/>
              <a:gd name="connsiteY23" fmla="*/ 1685349 h 4261069"/>
              <a:gd name="connsiteX24" fmla="*/ 4078368 w 4535568"/>
              <a:gd name="connsiteY24" fmla="*/ 1666299 h 4261069"/>
              <a:gd name="connsiteX25" fmla="*/ 4046618 w 4535568"/>
              <a:gd name="connsiteY25" fmla="*/ 1615499 h 4261069"/>
              <a:gd name="connsiteX26" fmla="*/ 4002168 w 4535568"/>
              <a:gd name="connsiteY26" fmla="*/ 1558349 h 4261069"/>
              <a:gd name="connsiteX27" fmla="*/ 3964068 w 4535568"/>
              <a:gd name="connsiteY27" fmla="*/ 1507549 h 4261069"/>
              <a:gd name="connsiteX28" fmla="*/ 3919618 w 4535568"/>
              <a:gd name="connsiteY28" fmla="*/ 1437699 h 4261069"/>
              <a:gd name="connsiteX29" fmla="*/ 3900568 w 4535568"/>
              <a:gd name="connsiteY29" fmla="*/ 1412299 h 4261069"/>
              <a:gd name="connsiteX30" fmla="*/ 3875168 w 4535568"/>
              <a:gd name="connsiteY30" fmla="*/ 1380549 h 4261069"/>
              <a:gd name="connsiteX31" fmla="*/ 3843418 w 4535568"/>
              <a:gd name="connsiteY31" fmla="*/ 1336099 h 4261069"/>
              <a:gd name="connsiteX32" fmla="*/ 3818018 w 4535568"/>
              <a:gd name="connsiteY32" fmla="*/ 1304349 h 4261069"/>
              <a:gd name="connsiteX33" fmla="*/ 3798968 w 4535568"/>
              <a:gd name="connsiteY33" fmla="*/ 1278949 h 4261069"/>
              <a:gd name="connsiteX34" fmla="*/ 3741818 w 4535568"/>
              <a:gd name="connsiteY34" fmla="*/ 1221799 h 4261069"/>
              <a:gd name="connsiteX35" fmla="*/ 3722768 w 4535568"/>
              <a:gd name="connsiteY35" fmla="*/ 1209099 h 4261069"/>
              <a:gd name="connsiteX36" fmla="*/ 3684668 w 4535568"/>
              <a:gd name="connsiteY36" fmla="*/ 1170999 h 4261069"/>
              <a:gd name="connsiteX37" fmla="*/ 3646568 w 4535568"/>
              <a:gd name="connsiteY37" fmla="*/ 1139249 h 4261069"/>
              <a:gd name="connsiteX38" fmla="*/ 3557668 w 4535568"/>
              <a:gd name="connsiteY38" fmla="*/ 1075749 h 4261069"/>
              <a:gd name="connsiteX39" fmla="*/ 3525918 w 4535568"/>
              <a:gd name="connsiteY39" fmla="*/ 1050349 h 4261069"/>
              <a:gd name="connsiteX40" fmla="*/ 3481468 w 4535568"/>
              <a:gd name="connsiteY40" fmla="*/ 1024949 h 4261069"/>
              <a:gd name="connsiteX41" fmla="*/ 3424318 w 4535568"/>
              <a:gd name="connsiteY41" fmla="*/ 986849 h 4261069"/>
              <a:gd name="connsiteX42" fmla="*/ 3405268 w 4535568"/>
              <a:gd name="connsiteY42" fmla="*/ 974149 h 4261069"/>
              <a:gd name="connsiteX43" fmla="*/ 3379868 w 4535568"/>
              <a:gd name="connsiteY43" fmla="*/ 961449 h 4261069"/>
              <a:gd name="connsiteX44" fmla="*/ 3310018 w 4535568"/>
              <a:gd name="connsiteY44" fmla="*/ 910649 h 4261069"/>
              <a:gd name="connsiteX45" fmla="*/ 3284618 w 4535568"/>
              <a:gd name="connsiteY45" fmla="*/ 897949 h 4261069"/>
              <a:gd name="connsiteX46" fmla="*/ 3265568 w 4535568"/>
              <a:gd name="connsiteY46" fmla="*/ 878899 h 4261069"/>
              <a:gd name="connsiteX47" fmla="*/ 3214768 w 4535568"/>
              <a:gd name="connsiteY47" fmla="*/ 840799 h 4261069"/>
              <a:gd name="connsiteX48" fmla="*/ 3183018 w 4535568"/>
              <a:gd name="connsiteY48" fmla="*/ 815399 h 4261069"/>
              <a:gd name="connsiteX49" fmla="*/ 3151268 w 4535568"/>
              <a:gd name="connsiteY49" fmla="*/ 789999 h 4261069"/>
              <a:gd name="connsiteX50" fmla="*/ 3132218 w 4535568"/>
              <a:gd name="connsiteY50" fmla="*/ 777299 h 4261069"/>
              <a:gd name="connsiteX51" fmla="*/ 3113168 w 4535568"/>
              <a:gd name="connsiteY51" fmla="*/ 758249 h 4261069"/>
              <a:gd name="connsiteX52" fmla="*/ 3056018 w 4535568"/>
              <a:gd name="connsiteY52" fmla="*/ 713799 h 4261069"/>
              <a:gd name="connsiteX53" fmla="*/ 3011568 w 4535568"/>
              <a:gd name="connsiteY53" fmla="*/ 688399 h 4261069"/>
              <a:gd name="connsiteX54" fmla="*/ 2960768 w 4535568"/>
              <a:gd name="connsiteY54" fmla="*/ 643949 h 4261069"/>
              <a:gd name="connsiteX55" fmla="*/ 2941718 w 4535568"/>
              <a:gd name="connsiteY55" fmla="*/ 637599 h 4261069"/>
              <a:gd name="connsiteX56" fmla="*/ 2909968 w 4535568"/>
              <a:gd name="connsiteY56" fmla="*/ 612199 h 4261069"/>
              <a:gd name="connsiteX57" fmla="*/ 2859168 w 4535568"/>
              <a:gd name="connsiteY57" fmla="*/ 574099 h 4261069"/>
              <a:gd name="connsiteX58" fmla="*/ 2821068 w 4535568"/>
              <a:gd name="connsiteY58" fmla="*/ 561399 h 4261069"/>
              <a:gd name="connsiteX59" fmla="*/ 2776618 w 4535568"/>
              <a:gd name="connsiteY59" fmla="*/ 535999 h 4261069"/>
              <a:gd name="connsiteX60" fmla="*/ 2757568 w 4535568"/>
              <a:gd name="connsiteY60" fmla="*/ 523299 h 4261069"/>
              <a:gd name="connsiteX61" fmla="*/ 2732168 w 4535568"/>
              <a:gd name="connsiteY61" fmla="*/ 504249 h 4261069"/>
              <a:gd name="connsiteX62" fmla="*/ 2713118 w 4535568"/>
              <a:gd name="connsiteY62" fmla="*/ 497899 h 4261069"/>
              <a:gd name="connsiteX63" fmla="*/ 2694068 w 4535568"/>
              <a:gd name="connsiteY63" fmla="*/ 485199 h 4261069"/>
              <a:gd name="connsiteX64" fmla="*/ 2655968 w 4535568"/>
              <a:gd name="connsiteY64" fmla="*/ 472499 h 4261069"/>
              <a:gd name="connsiteX65" fmla="*/ 2605168 w 4535568"/>
              <a:gd name="connsiteY65" fmla="*/ 447099 h 4261069"/>
              <a:gd name="connsiteX66" fmla="*/ 2567068 w 4535568"/>
              <a:gd name="connsiteY66" fmla="*/ 434399 h 4261069"/>
              <a:gd name="connsiteX67" fmla="*/ 2548018 w 4535568"/>
              <a:gd name="connsiteY67" fmla="*/ 428049 h 4261069"/>
              <a:gd name="connsiteX68" fmla="*/ 2528968 w 4535568"/>
              <a:gd name="connsiteY68" fmla="*/ 415349 h 4261069"/>
              <a:gd name="connsiteX69" fmla="*/ 2497218 w 4535568"/>
              <a:gd name="connsiteY69" fmla="*/ 408999 h 4261069"/>
              <a:gd name="connsiteX70" fmla="*/ 2471818 w 4535568"/>
              <a:gd name="connsiteY70" fmla="*/ 402649 h 4261069"/>
              <a:gd name="connsiteX71" fmla="*/ 2452768 w 4535568"/>
              <a:gd name="connsiteY71" fmla="*/ 383599 h 4261069"/>
              <a:gd name="connsiteX72" fmla="*/ 2408318 w 4535568"/>
              <a:gd name="connsiteY72" fmla="*/ 370899 h 4261069"/>
              <a:gd name="connsiteX73" fmla="*/ 2382918 w 4535568"/>
              <a:gd name="connsiteY73" fmla="*/ 351849 h 4261069"/>
              <a:gd name="connsiteX74" fmla="*/ 2332118 w 4535568"/>
              <a:gd name="connsiteY74" fmla="*/ 332799 h 4261069"/>
              <a:gd name="connsiteX75" fmla="*/ 2306718 w 4535568"/>
              <a:gd name="connsiteY75" fmla="*/ 320099 h 4261069"/>
              <a:gd name="connsiteX76" fmla="*/ 2287668 w 4535568"/>
              <a:gd name="connsiteY76" fmla="*/ 313749 h 4261069"/>
              <a:gd name="connsiteX77" fmla="*/ 2236868 w 4535568"/>
              <a:gd name="connsiteY77" fmla="*/ 288349 h 4261069"/>
              <a:gd name="connsiteX78" fmla="*/ 2179718 w 4535568"/>
              <a:gd name="connsiteY78" fmla="*/ 269299 h 4261069"/>
              <a:gd name="connsiteX79" fmla="*/ 2160668 w 4535568"/>
              <a:gd name="connsiteY79" fmla="*/ 262949 h 4261069"/>
              <a:gd name="connsiteX80" fmla="*/ 2090818 w 4535568"/>
              <a:gd name="connsiteY80" fmla="*/ 224849 h 4261069"/>
              <a:gd name="connsiteX81" fmla="*/ 2059068 w 4535568"/>
              <a:gd name="connsiteY81" fmla="*/ 218499 h 4261069"/>
              <a:gd name="connsiteX82" fmla="*/ 2033668 w 4535568"/>
              <a:gd name="connsiteY82" fmla="*/ 205799 h 4261069"/>
              <a:gd name="connsiteX83" fmla="*/ 1925718 w 4535568"/>
              <a:gd name="connsiteY83" fmla="*/ 186749 h 4261069"/>
              <a:gd name="connsiteX84" fmla="*/ 1868568 w 4535568"/>
              <a:gd name="connsiteY84" fmla="*/ 174049 h 4261069"/>
              <a:gd name="connsiteX85" fmla="*/ 1843168 w 4535568"/>
              <a:gd name="connsiteY85" fmla="*/ 167699 h 4261069"/>
              <a:gd name="connsiteX86" fmla="*/ 1817768 w 4535568"/>
              <a:gd name="connsiteY86" fmla="*/ 154999 h 4261069"/>
              <a:gd name="connsiteX87" fmla="*/ 1754268 w 4535568"/>
              <a:gd name="connsiteY87" fmla="*/ 148649 h 4261069"/>
              <a:gd name="connsiteX88" fmla="*/ 1716168 w 4535568"/>
              <a:gd name="connsiteY88" fmla="*/ 129599 h 4261069"/>
              <a:gd name="connsiteX89" fmla="*/ 1678068 w 4535568"/>
              <a:gd name="connsiteY89" fmla="*/ 116899 h 4261069"/>
              <a:gd name="connsiteX90" fmla="*/ 1639968 w 4535568"/>
              <a:gd name="connsiteY90" fmla="*/ 104199 h 4261069"/>
              <a:gd name="connsiteX91" fmla="*/ 1620918 w 4535568"/>
              <a:gd name="connsiteY91" fmla="*/ 97849 h 4261069"/>
              <a:gd name="connsiteX92" fmla="*/ 1601868 w 4535568"/>
              <a:gd name="connsiteY92" fmla="*/ 85149 h 4261069"/>
              <a:gd name="connsiteX93" fmla="*/ 1551068 w 4535568"/>
              <a:gd name="connsiteY93" fmla="*/ 72449 h 4261069"/>
              <a:gd name="connsiteX94" fmla="*/ 1493918 w 4535568"/>
              <a:gd name="connsiteY94" fmla="*/ 47049 h 4261069"/>
              <a:gd name="connsiteX95" fmla="*/ 1392318 w 4535568"/>
              <a:gd name="connsiteY95" fmla="*/ 40699 h 4261069"/>
              <a:gd name="connsiteX96" fmla="*/ 1373268 w 4535568"/>
              <a:gd name="connsiteY96" fmla="*/ 34349 h 4261069"/>
              <a:gd name="connsiteX97" fmla="*/ 1252618 w 4535568"/>
              <a:gd name="connsiteY97" fmla="*/ 21649 h 4261069"/>
              <a:gd name="connsiteX98" fmla="*/ 1233568 w 4535568"/>
              <a:gd name="connsiteY98" fmla="*/ 15299 h 4261069"/>
              <a:gd name="connsiteX99" fmla="*/ 1125618 w 4535568"/>
              <a:gd name="connsiteY99" fmla="*/ 2599 h 4261069"/>
              <a:gd name="connsiteX100" fmla="*/ 1049418 w 4535568"/>
              <a:gd name="connsiteY100" fmla="*/ 8949 h 4261069"/>
              <a:gd name="connsiteX101" fmla="*/ 1074818 w 4535568"/>
              <a:gd name="connsiteY101" fmla="*/ 21649 h 4261069"/>
              <a:gd name="connsiteX102" fmla="*/ 1112918 w 4535568"/>
              <a:gd name="connsiteY102" fmla="*/ 40699 h 4261069"/>
              <a:gd name="connsiteX103" fmla="*/ 1157368 w 4535568"/>
              <a:gd name="connsiteY103" fmla="*/ 66099 h 4261069"/>
              <a:gd name="connsiteX104" fmla="*/ 1176418 w 4535568"/>
              <a:gd name="connsiteY104" fmla="*/ 85149 h 4261069"/>
              <a:gd name="connsiteX105" fmla="*/ 1195468 w 4535568"/>
              <a:gd name="connsiteY105" fmla="*/ 91499 h 4261069"/>
              <a:gd name="connsiteX106" fmla="*/ 1252618 w 4535568"/>
              <a:gd name="connsiteY106" fmla="*/ 123249 h 4261069"/>
              <a:gd name="connsiteX107" fmla="*/ 1265318 w 4535568"/>
              <a:gd name="connsiteY107" fmla="*/ 142299 h 4261069"/>
              <a:gd name="connsiteX108" fmla="*/ 1284368 w 4535568"/>
              <a:gd name="connsiteY108" fmla="*/ 148649 h 4261069"/>
              <a:gd name="connsiteX109" fmla="*/ 1322468 w 4535568"/>
              <a:gd name="connsiteY109" fmla="*/ 174049 h 4261069"/>
              <a:gd name="connsiteX110" fmla="*/ 1360568 w 4535568"/>
              <a:gd name="connsiteY110" fmla="*/ 212149 h 4261069"/>
              <a:gd name="connsiteX111" fmla="*/ 1379618 w 4535568"/>
              <a:gd name="connsiteY111" fmla="*/ 224849 h 4261069"/>
              <a:gd name="connsiteX112" fmla="*/ 1398668 w 4535568"/>
              <a:gd name="connsiteY112" fmla="*/ 250249 h 4261069"/>
              <a:gd name="connsiteX113" fmla="*/ 1436768 w 4535568"/>
              <a:gd name="connsiteY113" fmla="*/ 288349 h 4261069"/>
              <a:gd name="connsiteX114" fmla="*/ 1455818 w 4535568"/>
              <a:gd name="connsiteY114" fmla="*/ 307399 h 4261069"/>
              <a:gd name="connsiteX115" fmla="*/ 1487568 w 4535568"/>
              <a:gd name="connsiteY115" fmla="*/ 345499 h 4261069"/>
              <a:gd name="connsiteX116" fmla="*/ 1493918 w 4535568"/>
              <a:gd name="connsiteY116" fmla="*/ 364549 h 4261069"/>
              <a:gd name="connsiteX117" fmla="*/ 1519318 w 4535568"/>
              <a:gd name="connsiteY117" fmla="*/ 402649 h 4261069"/>
              <a:gd name="connsiteX118" fmla="*/ 1538368 w 4535568"/>
              <a:gd name="connsiteY118" fmla="*/ 447099 h 4261069"/>
              <a:gd name="connsiteX119" fmla="*/ 1551068 w 4535568"/>
              <a:gd name="connsiteY119" fmla="*/ 485199 h 4261069"/>
              <a:gd name="connsiteX120" fmla="*/ 1589168 w 4535568"/>
              <a:gd name="connsiteY120" fmla="*/ 542349 h 4261069"/>
              <a:gd name="connsiteX121" fmla="*/ 1601868 w 4535568"/>
              <a:gd name="connsiteY121" fmla="*/ 561399 h 4261069"/>
              <a:gd name="connsiteX122" fmla="*/ 1620918 w 4535568"/>
              <a:gd name="connsiteY122" fmla="*/ 612199 h 4261069"/>
              <a:gd name="connsiteX123" fmla="*/ 1627268 w 4535568"/>
              <a:gd name="connsiteY123" fmla="*/ 637599 h 4261069"/>
              <a:gd name="connsiteX124" fmla="*/ 1639968 w 4535568"/>
              <a:gd name="connsiteY124" fmla="*/ 662999 h 4261069"/>
              <a:gd name="connsiteX125" fmla="*/ 1652668 w 4535568"/>
              <a:gd name="connsiteY125" fmla="*/ 720149 h 4261069"/>
              <a:gd name="connsiteX126" fmla="*/ 1665368 w 4535568"/>
              <a:gd name="connsiteY126" fmla="*/ 758249 h 4261069"/>
              <a:gd name="connsiteX127" fmla="*/ 1671718 w 4535568"/>
              <a:gd name="connsiteY127" fmla="*/ 802699 h 4261069"/>
              <a:gd name="connsiteX128" fmla="*/ 1678068 w 4535568"/>
              <a:gd name="connsiteY128" fmla="*/ 840799 h 4261069"/>
              <a:gd name="connsiteX129" fmla="*/ 1671718 w 4535568"/>
              <a:gd name="connsiteY129" fmla="*/ 1158299 h 4261069"/>
              <a:gd name="connsiteX130" fmla="*/ 1652668 w 4535568"/>
              <a:gd name="connsiteY130" fmla="*/ 1297999 h 4261069"/>
              <a:gd name="connsiteX131" fmla="*/ 1633618 w 4535568"/>
              <a:gd name="connsiteY131" fmla="*/ 1355149 h 4261069"/>
              <a:gd name="connsiteX132" fmla="*/ 1627268 w 4535568"/>
              <a:gd name="connsiteY132" fmla="*/ 1374199 h 4261069"/>
              <a:gd name="connsiteX133" fmla="*/ 1614568 w 4535568"/>
              <a:gd name="connsiteY133" fmla="*/ 1405949 h 4261069"/>
              <a:gd name="connsiteX134" fmla="*/ 1601868 w 4535568"/>
              <a:gd name="connsiteY134" fmla="*/ 1450399 h 4261069"/>
              <a:gd name="connsiteX135" fmla="*/ 1595518 w 4535568"/>
              <a:gd name="connsiteY135" fmla="*/ 1469449 h 4261069"/>
              <a:gd name="connsiteX136" fmla="*/ 1589168 w 4535568"/>
              <a:gd name="connsiteY136" fmla="*/ 1507549 h 4261069"/>
              <a:gd name="connsiteX137" fmla="*/ 1570118 w 4535568"/>
              <a:gd name="connsiteY137" fmla="*/ 1532949 h 4261069"/>
              <a:gd name="connsiteX138" fmla="*/ 1544718 w 4535568"/>
              <a:gd name="connsiteY138" fmla="*/ 1615499 h 4261069"/>
              <a:gd name="connsiteX139" fmla="*/ 1538368 w 4535568"/>
              <a:gd name="connsiteY139" fmla="*/ 1634549 h 4261069"/>
              <a:gd name="connsiteX140" fmla="*/ 1519318 w 4535568"/>
              <a:gd name="connsiteY140" fmla="*/ 1672649 h 4261069"/>
              <a:gd name="connsiteX141" fmla="*/ 1506618 w 4535568"/>
              <a:gd name="connsiteY141" fmla="*/ 1723449 h 4261069"/>
              <a:gd name="connsiteX142" fmla="*/ 1493918 w 4535568"/>
              <a:gd name="connsiteY142" fmla="*/ 1761549 h 4261069"/>
              <a:gd name="connsiteX143" fmla="*/ 1474868 w 4535568"/>
              <a:gd name="connsiteY143" fmla="*/ 1825049 h 4261069"/>
              <a:gd name="connsiteX144" fmla="*/ 1436768 w 4535568"/>
              <a:gd name="connsiteY144" fmla="*/ 1888549 h 4261069"/>
              <a:gd name="connsiteX145" fmla="*/ 1417718 w 4535568"/>
              <a:gd name="connsiteY145" fmla="*/ 1913949 h 4261069"/>
              <a:gd name="connsiteX146" fmla="*/ 1398668 w 4535568"/>
              <a:gd name="connsiteY146" fmla="*/ 1958399 h 4261069"/>
              <a:gd name="connsiteX147" fmla="*/ 1385968 w 4535568"/>
              <a:gd name="connsiteY147" fmla="*/ 1977449 h 4261069"/>
              <a:gd name="connsiteX148" fmla="*/ 1379618 w 4535568"/>
              <a:gd name="connsiteY148" fmla="*/ 2002849 h 4261069"/>
              <a:gd name="connsiteX149" fmla="*/ 1366918 w 4535568"/>
              <a:gd name="connsiteY149" fmla="*/ 2021899 h 4261069"/>
              <a:gd name="connsiteX150" fmla="*/ 1347868 w 4535568"/>
              <a:gd name="connsiteY150" fmla="*/ 2053649 h 4261069"/>
              <a:gd name="connsiteX151" fmla="*/ 1335168 w 4535568"/>
              <a:gd name="connsiteY151" fmla="*/ 2079049 h 4261069"/>
              <a:gd name="connsiteX152" fmla="*/ 1309768 w 4535568"/>
              <a:gd name="connsiteY152" fmla="*/ 2117149 h 4261069"/>
              <a:gd name="connsiteX153" fmla="*/ 1284368 w 4535568"/>
              <a:gd name="connsiteY153" fmla="*/ 2174299 h 4261069"/>
              <a:gd name="connsiteX154" fmla="*/ 1252618 w 4535568"/>
              <a:gd name="connsiteY154" fmla="*/ 2231449 h 4261069"/>
              <a:gd name="connsiteX155" fmla="*/ 1233568 w 4535568"/>
              <a:gd name="connsiteY155" fmla="*/ 2250499 h 4261069"/>
              <a:gd name="connsiteX156" fmla="*/ 1220868 w 4535568"/>
              <a:gd name="connsiteY156" fmla="*/ 2269549 h 4261069"/>
              <a:gd name="connsiteX157" fmla="*/ 1201818 w 4535568"/>
              <a:gd name="connsiteY157" fmla="*/ 2294949 h 4261069"/>
              <a:gd name="connsiteX158" fmla="*/ 1189118 w 4535568"/>
              <a:gd name="connsiteY158" fmla="*/ 2313999 h 4261069"/>
              <a:gd name="connsiteX159" fmla="*/ 1163718 w 4535568"/>
              <a:gd name="connsiteY159" fmla="*/ 2326699 h 4261069"/>
              <a:gd name="connsiteX160" fmla="*/ 1106568 w 4535568"/>
              <a:gd name="connsiteY160" fmla="*/ 2383849 h 4261069"/>
              <a:gd name="connsiteX161" fmla="*/ 1081168 w 4535568"/>
              <a:gd name="connsiteY161" fmla="*/ 2409249 h 4261069"/>
              <a:gd name="connsiteX162" fmla="*/ 1036718 w 4535568"/>
              <a:gd name="connsiteY162" fmla="*/ 2447349 h 4261069"/>
              <a:gd name="connsiteX163" fmla="*/ 1011318 w 4535568"/>
              <a:gd name="connsiteY163" fmla="*/ 2466399 h 4261069"/>
              <a:gd name="connsiteX164" fmla="*/ 992268 w 4535568"/>
              <a:gd name="connsiteY164" fmla="*/ 2479099 h 4261069"/>
              <a:gd name="connsiteX165" fmla="*/ 947818 w 4535568"/>
              <a:gd name="connsiteY165" fmla="*/ 2523549 h 4261069"/>
              <a:gd name="connsiteX166" fmla="*/ 890668 w 4535568"/>
              <a:gd name="connsiteY166" fmla="*/ 2567999 h 4261069"/>
              <a:gd name="connsiteX167" fmla="*/ 858918 w 4535568"/>
              <a:gd name="connsiteY167" fmla="*/ 2587049 h 4261069"/>
              <a:gd name="connsiteX168" fmla="*/ 839868 w 4535568"/>
              <a:gd name="connsiteY168" fmla="*/ 2599749 h 4261069"/>
              <a:gd name="connsiteX169" fmla="*/ 820818 w 4535568"/>
              <a:gd name="connsiteY169" fmla="*/ 2606099 h 4261069"/>
              <a:gd name="connsiteX170" fmla="*/ 801768 w 4535568"/>
              <a:gd name="connsiteY170" fmla="*/ 2618799 h 4261069"/>
              <a:gd name="connsiteX171" fmla="*/ 776368 w 4535568"/>
              <a:gd name="connsiteY171" fmla="*/ 2637849 h 4261069"/>
              <a:gd name="connsiteX172" fmla="*/ 750968 w 4535568"/>
              <a:gd name="connsiteY172" fmla="*/ 2644199 h 4261069"/>
              <a:gd name="connsiteX173" fmla="*/ 662068 w 4535568"/>
              <a:gd name="connsiteY173" fmla="*/ 2701349 h 4261069"/>
              <a:gd name="connsiteX174" fmla="*/ 643018 w 4535568"/>
              <a:gd name="connsiteY174" fmla="*/ 2707699 h 4261069"/>
              <a:gd name="connsiteX175" fmla="*/ 617618 w 4535568"/>
              <a:gd name="connsiteY175" fmla="*/ 2726749 h 4261069"/>
              <a:gd name="connsiteX176" fmla="*/ 598568 w 4535568"/>
              <a:gd name="connsiteY176" fmla="*/ 2733099 h 4261069"/>
              <a:gd name="connsiteX177" fmla="*/ 579518 w 4535568"/>
              <a:gd name="connsiteY177" fmla="*/ 2745799 h 4261069"/>
              <a:gd name="connsiteX178" fmla="*/ 535068 w 4535568"/>
              <a:gd name="connsiteY178" fmla="*/ 2771199 h 4261069"/>
              <a:gd name="connsiteX179" fmla="*/ 516018 w 4535568"/>
              <a:gd name="connsiteY179" fmla="*/ 2790249 h 4261069"/>
              <a:gd name="connsiteX180" fmla="*/ 496968 w 4535568"/>
              <a:gd name="connsiteY180" fmla="*/ 2796599 h 4261069"/>
              <a:gd name="connsiteX181" fmla="*/ 477918 w 4535568"/>
              <a:gd name="connsiteY181" fmla="*/ 2809299 h 4261069"/>
              <a:gd name="connsiteX182" fmla="*/ 452518 w 4535568"/>
              <a:gd name="connsiteY182" fmla="*/ 2821999 h 4261069"/>
              <a:gd name="connsiteX183" fmla="*/ 401718 w 4535568"/>
              <a:gd name="connsiteY183" fmla="*/ 2853749 h 4261069"/>
              <a:gd name="connsiteX184" fmla="*/ 363618 w 4535568"/>
              <a:gd name="connsiteY184" fmla="*/ 2891849 h 4261069"/>
              <a:gd name="connsiteX185" fmla="*/ 344568 w 4535568"/>
              <a:gd name="connsiteY185" fmla="*/ 2910899 h 4261069"/>
              <a:gd name="connsiteX186" fmla="*/ 325518 w 4535568"/>
              <a:gd name="connsiteY186" fmla="*/ 2923599 h 4261069"/>
              <a:gd name="connsiteX187" fmla="*/ 293768 w 4535568"/>
              <a:gd name="connsiteY187" fmla="*/ 2974399 h 4261069"/>
              <a:gd name="connsiteX188" fmla="*/ 274718 w 4535568"/>
              <a:gd name="connsiteY188" fmla="*/ 2993449 h 4261069"/>
              <a:gd name="connsiteX189" fmla="*/ 249318 w 4535568"/>
              <a:gd name="connsiteY189" fmla="*/ 3025199 h 4261069"/>
              <a:gd name="connsiteX190" fmla="*/ 223918 w 4535568"/>
              <a:gd name="connsiteY190" fmla="*/ 3063299 h 4261069"/>
              <a:gd name="connsiteX191" fmla="*/ 217568 w 4535568"/>
              <a:gd name="connsiteY191" fmla="*/ 3082349 h 4261069"/>
              <a:gd name="connsiteX192" fmla="*/ 192168 w 4535568"/>
              <a:gd name="connsiteY192" fmla="*/ 3120449 h 4261069"/>
              <a:gd name="connsiteX193" fmla="*/ 166768 w 4535568"/>
              <a:gd name="connsiteY193" fmla="*/ 3171249 h 4261069"/>
              <a:gd name="connsiteX194" fmla="*/ 154068 w 4535568"/>
              <a:gd name="connsiteY194" fmla="*/ 3190299 h 4261069"/>
              <a:gd name="connsiteX195" fmla="*/ 141368 w 4535568"/>
              <a:gd name="connsiteY195" fmla="*/ 3228399 h 4261069"/>
              <a:gd name="connsiteX196" fmla="*/ 128668 w 4535568"/>
              <a:gd name="connsiteY196" fmla="*/ 3247449 h 4261069"/>
              <a:gd name="connsiteX197" fmla="*/ 115968 w 4535568"/>
              <a:gd name="connsiteY197" fmla="*/ 3285549 h 4261069"/>
              <a:gd name="connsiteX198" fmla="*/ 103268 w 4535568"/>
              <a:gd name="connsiteY198" fmla="*/ 3304599 h 4261069"/>
              <a:gd name="connsiteX199" fmla="*/ 84218 w 4535568"/>
              <a:gd name="connsiteY199" fmla="*/ 3355399 h 4261069"/>
              <a:gd name="connsiteX200" fmla="*/ 71518 w 4535568"/>
              <a:gd name="connsiteY200" fmla="*/ 3380799 h 4261069"/>
              <a:gd name="connsiteX201" fmla="*/ 65168 w 4535568"/>
              <a:gd name="connsiteY201" fmla="*/ 3399849 h 4261069"/>
              <a:gd name="connsiteX202" fmla="*/ 58818 w 4535568"/>
              <a:gd name="connsiteY202" fmla="*/ 3431599 h 4261069"/>
              <a:gd name="connsiteX203" fmla="*/ 39768 w 4535568"/>
              <a:gd name="connsiteY203" fmla="*/ 3450649 h 4261069"/>
              <a:gd name="connsiteX204" fmla="*/ 33418 w 4535568"/>
              <a:gd name="connsiteY204" fmla="*/ 3482399 h 4261069"/>
              <a:gd name="connsiteX205" fmla="*/ 20718 w 4535568"/>
              <a:gd name="connsiteY205" fmla="*/ 3520499 h 4261069"/>
              <a:gd name="connsiteX206" fmla="*/ 8018 w 4535568"/>
              <a:gd name="connsiteY206" fmla="*/ 3615749 h 4261069"/>
              <a:gd name="connsiteX207" fmla="*/ 14368 w 4535568"/>
              <a:gd name="connsiteY207" fmla="*/ 3793549 h 4261069"/>
              <a:gd name="connsiteX208" fmla="*/ 20718 w 4535568"/>
              <a:gd name="connsiteY208" fmla="*/ 3812599 h 4261069"/>
              <a:gd name="connsiteX209" fmla="*/ 27068 w 4535568"/>
              <a:gd name="connsiteY209" fmla="*/ 3844349 h 4261069"/>
              <a:gd name="connsiteX210" fmla="*/ 39768 w 4535568"/>
              <a:gd name="connsiteY210" fmla="*/ 3863399 h 4261069"/>
              <a:gd name="connsiteX211" fmla="*/ 52468 w 4535568"/>
              <a:gd name="connsiteY211" fmla="*/ 3914199 h 4261069"/>
              <a:gd name="connsiteX212" fmla="*/ 65168 w 4535568"/>
              <a:gd name="connsiteY212" fmla="*/ 3933249 h 4261069"/>
              <a:gd name="connsiteX213" fmla="*/ 71518 w 4535568"/>
              <a:gd name="connsiteY213" fmla="*/ 3958649 h 4261069"/>
              <a:gd name="connsiteX214" fmla="*/ 96918 w 4535568"/>
              <a:gd name="connsiteY214" fmla="*/ 3996749 h 4261069"/>
              <a:gd name="connsiteX215" fmla="*/ 160418 w 4535568"/>
              <a:gd name="connsiteY215" fmla="*/ 4053899 h 4261069"/>
              <a:gd name="connsiteX216" fmla="*/ 179468 w 4535568"/>
              <a:gd name="connsiteY216" fmla="*/ 4066599 h 4261069"/>
              <a:gd name="connsiteX217" fmla="*/ 198518 w 4535568"/>
              <a:gd name="connsiteY217" fmla="*/ 4072949 h 4261069"/>
              <a:gd name="connsiteX218" fmla="*/ 262018 w 4535568"/>
              <a:gd name="connsiteY218" fmla="*/ 4104699 h 4261069"/>
              <a:gd name="connsiteX219" fmla="*/ 281068 w 4535568"/>
              <a:gd name="connsiteY219" fmla="*/ 4117399 h 4261069"/>
              <a:gd name="connsiteX220" fmla="*/ 306468 w 4535568"/>
              <a:gd name="connsiteY220" fmla="*/ 4123749 h 4261069"/>
              <a:gd name="connsiteX221" fmla="*/ 382668 w 4535568"/>
              <a:gd name="connsiteY221" fmla="*/ 4142799 h 4261069"/>
              <a:gd name="connsiteX222" fmla="*/ 401718 w 4535568"/>
              <a:gd name="connsiteY222" fmla="*/ 4149149 h 4261069"/>
              <a:gd name="connsiteX223" fmla="*/ 452518 w 4535568"/>
              <a:gd name="connsiteY223" fmla="*/ 4161849 h 4261069"/>
              <a:gd name="connsiteX224" fmla="*/ 471568 w 4535568"/>
              <a:gd name="connsiteY224" fmla="*/ 4168199 h 4261069"/>
              <a:gd name="connsiteX225" fmla="*/ 541418 w 4535568"/>
              <a:gd name="connsiteY225" fmla="*/ 4180899 h 4261069"/>
              <a:gd name="connsiteX226" fmla="*/ 604918 w 4535568"/>
              <a:gd name="connsiteY226" fmla="*/ 4193599 h 4261069"/>
              <a:gd name="connsiteX227" fmla="*/ 687468 w 4535568"/>
              <a:gd name="connsiteY227" fmla="*/ 4199949 h 4261069"/>
              <a:gd name="connsiteX228" fmla="*/ 1620918 w 4535568"/>
              <a:gd name="connsiteY228" fmla="*/ 4187249 h 4261069"/>
              <a:gd name="connsiteX229" fmla="*/ 1639968 w 4535568"/>
              <a:gd name="connsiteY229" fmla="*/ 4174549 h 4261069"/>
              <a:gd name="connsiteX230" fmla="*/ 1652668 w 4535568"/>
              <a:gd name="connsiteY230" fmla="*/ 4155499 h 4261069"/>
              <a:gd name="connsiteX231" fmla="*/ 1678068 w 4535568"/>
              <a:gd name="connsiteY231" fmla="*/ 4130099 h 4261069"/>
              <a:gd name="connsiteX232" fmla="*/ 1684418 w 4535568"/>
              <a:gd name="connsiteY232" fmla="*/ 4111049 h 4261069"/>
              <a:gd name="connsiteX233" fmla="*/ 1697118 w 4535568"/>
              <a:gd name="connsiteY233" fmla="*/ 4085649 h 4261069"/>
              <a:gd name="connsiteX234" fmla="*/ 1709818 w 4535568"/>
              <a:gd name="connsiteY234" fmla="*/ 4028499 h 4261069"/>
              <a:gd name="connsiteX235" fmla="*/ 1703468 w 4535568"/>
              <a:gd name="connsiteY235" fmla="*/ 3920549 h 4261069"/>
              <a:gd name="connsiteX236" fmla="*/ 1678068 w 4535568"/>
              <a:gd name="connsiteY236" fmla="*/ 3914199 h 4261069"/>
              <a:gd name="connsiteX237" fmla="*/ 1639968 w 4535568"/>
              <a:gd name="connsiteY237" fmla="*/ 3901499 h 4261069"/>
              <a:gd name="connsiteX238" fmla="*/ 1582818 w 4535568"/>
              <a:gd name="connsiteY238" fmla="*/ 3876099 h 4261069"/>
              <a:gd name="connsiteX239" fmla="*/ 1563768 w 4535568"/>
              <a:gd name="connsiteY239" fmla="*/ 3869749 h 4261069"/>
              <a:gd name="connsiteX240" fmla="*/ 1500268 w 4535568"/>
              <a:gd name="connsiteY240" fmla="*/ 3857049 h 4261069"/>
              <a:gd name="connsiteX241" fmla="*/ 1443118 w 4535568"/>
              <a:gd name="connsiteY241" fmla="*/ 3837999 h 4261069"/>
              <a:gd name="connsiteX242" fmla="*/ 1424068 w 4535568"/>
              <a:gd name="connsiteY242" fmla="*/ 3831649 h 4261069"/>
              <a:gd name="connsiteX243" fmla="*/ 1398668 w 4535568"/>
              <a:gd name="connsiteY243" fmla="*/ 3825299 h 4261069"/>
              <a:gd name="connsiteX244" fmla="*/ 1360568 w 4535568"/>
              <a:gd name="connsiteY244" fmla="*/ 3812599 h 4261069"/>
              <a:gd name="connsiteX245" fmla="*/ 1341518 w 4535568"/>
              <a:gd name="connsiteY245" fmla="*/ 3806249 h 4261069"/>
              <a:gd name="connsiteX246" fmla="*/ 1322468 w 4535568"/>
              <a:gd name="connsiteY246" fmla="*/ 3787199 h 4261069"/>
              <a:gd name="connsiteX247" fmla="*/ 1239918 w 4535568"/>
              <a:gd name="connsiteY247" fmla="*/ 3774499 h 426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4535568" h="4261069">
                <a:moveTo>
                  <a:pt x="4535568" y="2574349"/>
                </a:moveTo>
                <a:cubicBezTo>
                  <a:pt x="4511316" y="2537970"/>
                  <a:pt x="4531388" y="2570585"/>
                  <a:pt x="4503818" y="2510849"/>
                </a:cubicBezTo>
                <a:cubicBezTo>
                  <a:pt x="4497868" y="2497957"/>
                  <a:pt x="4490229" y="2485856"/>
                  <a:pt x="4484768" y="2472749"/>
                </a:cubicBezTo>
                <a:cubicBezTo>
                  <a:pt x="4479619" y="2460392"/>
                  <a:pt x="4479494" y="2445788"/>
                  <a:pt x="4472068" y="2434649"/>
                </a:cubicBezTo>
                <a:cubicBezTo>
                  <a:pt x="4451942" y="2404460"/>
                  <a:pt x="4461781" y="2422839"/>
                  <a:pt x="4446668" y="2377499"/>
                </a:cubicBezTo>
                <a:lnTo>
                  <a:pt x="4446668" y="2377499"/>
                </a:lnTo>
                <a:cubicBezTo>
                  <a:pt x="4401050" y="2301469"/>
                  <a:pt x="4452868" y="2393036"/>
                  <a:pt x="4414918" y="2307649"/>
                </a:cubicBezTo>
                <a:cubicBezTo>
                  <a:pt x="4411818" y="2300675"/>
                  <a:pt x="4405631" y="2295425"/>
                  <a:pt x="4402218" y="2288599"/>
                </a:cubicBezTo>
                <a:cubicBezTo>
                  <a:pt x="4399225" y="2282612"/>
                  <a:pt x="4398218" y="2275816"/>
                  <a:pt x="4395868" y="2269549"/>
                </a:cubicBezTo>
                <a:cubicBezTo>
                  <a:pt x="4391866" y="2258876"/>
                  <a:pt x="4388266" y="2247994"/>
                  <a:pt x="4383168" y="2237799"/>
                </a:cubicBezTo>
                <a:cubicBezTo>
                  <a:pt x="4377648" y="2226760"/>
                  <a:pt x="4370468" y="2216632"/>
                  <a:pt x="4364118" y="2206049"/>
                </a:cubicBezTo>
                <a:cubicBezTo>
                  <a:pt x="4353333" y="2152126"/>
                  <a:pt x="4364765" y="2194806"/>
                  <a:pt x="4338718" y="2136199"/>
                </a:cubicBezTo>
                <a:cubicBezTo>
                  <a:pt x="4316735" y="2086737"/>
                  <a:pt x="4355338" y="2156739"/>
                  <a:pt x="4319668" y="2085399"/>
                </a:cubicBezTo>
                <a:cubicBezTo>
                  <a:pt x="4314148" y="2074360"/>
                  <a:pt x="4306968" y="2064232"/>
                  <a:pt x="4300618" y="2053649"/>
                </a:cubicBezTo>
                <a:cubicBezTo>
                  <a:pt x="4298501" y="2045182"/>
                  <a:pt x="4298171" y="2036055"/>
                  <a:pt x="4294268" y="2028249"/>
                </a:cubicBezTo>
                <a:cubicBezTo>
                  <a:pt x="4289535" y="2018783"/>
                  <a:pt x="4281369" y="2011461"/>
                  <a:pt x="4275218" y="2002849"/>
                </a:cubicBezTo>
                <a:cubicBezTo>
                  <a:pt x="4270782" y="1996639"/>
                  <a:pt x="4266304" y="1990425"/>
                  <a:pt x="4262518" y="1983799"/>
                </a:cubicBezTo>
                <a:cubicBezTo>
                  <a:pt x="4257822" y="1975580"/>
                  <a:pt x="4254514" y="1966618"/>
                  <a:pt x="4249818" y="1958399"/>
                </a:cubicBezTo>
                <a:cubicBezTo>
                  <a:pt x="4246032" y="1951773"/>
                  <a:pt x="4241045" y="1945893"/>
                  <a:pt x="4237118" y="1939349"/>
                </a:cubicBezTo>
                <a:cubicBezTo>
                  <a:pt x="4228338" y="1924716"/>
                  <a:pt x="4220880" y="1909296"/>
                  <a:pt x="4211718" y="1894899"/>
                </a:cubicBezTo>
                <a:cubicBezTo>
                  <a:pt x="4206036" y="1885970"/>
                  <a:pt x="4197919" y="1878688"/>
                  <a:pt x="4192668" y="1869499"/>
                </a:cubicBezTo>
                <a:cubicBezTo>
                  <a:pt x="4180927" y="1848952"/>
                  <a:pt x="4173094" y="1826292"/>
                  <a:pt x="4160918" y="1805999"/>
                </a:cubicBezTo>
                <a:cubicBezTo>
                  <a:pt x="4102528" y="1708682"/>
                  <a:pt x="4184242" y="1846712"/>
                  <a:pt x="4122818" y="1736149"/>
                </a:cubicBezTo>
                <a:cubicBezTo>
                  <a:pt x="4113628" y="1719607"/>
                  <a:pt x="4095301" y="1698578"/>
                  <a:pt x="4084718" y="1685349"/>
                </a:cubicBezTo>
                <a:cubicBezTo>
                  <a:pt x="4082601" y="1678999"/>
                  <a:pt x="4081361" y="1672286"/>
                  <a:pt x="4078368" y="1666299"/>
                </a:cubicBezTo>
                <a:cubicBezTo>
                  <a:pt x="4074782" y="1659128"/>
                  <a:pt x="4054174" y="1625574"/>
                  <a:pt x="4046618" y="1615499"/>
                </a:cubicBezTo>
                <a:cubicBezTo>
                  <a:pt x="4032138" y="1596192"/>
                  <a:pt x="4012961" y="1579935"/>
                  <a:pt x="4002168" y="1558349"/>
                </a:cubicBezTo>
                <a:cubicBezTo>
                  <a:pt x="3984113" y="1522239"/>
                  <a:pt x="3996161" y="1539642"/>
                  <a:pt x="3964068" y="1507549"/>
                </a:cubicBezTo>
                <a:cubicBezTo>
                  <a:pt x="3951025" y="1468419"/>
                  <a:pt x="3961734" y="1493854"/>
                  <a:pt x="3919618" y="1437699"/>
                </a:cubicBezTo>
                <a:cubicBezTo>
                  <a:pt x="3913268" y="1429232"/>
                  <a:pt x="3907066" y="1420653"/>
                  <a:pt x="3900568" y="1412299"/>
                </a:cubicBezTo>
                <a:cubicBezTo>
                  <a:pt x="3892247" y="1401601"/>
                  <a:pt x="3882686" y="1391826"/>
                  <a:pt x="3875168" y="1380549"/>
                </a:cubicBezTo>
                <a:cubicBezTo>
                  <a:pt x="3856597" y="1352693"/>
                  <a:pt x="3867047" y="1367604"/>
                  <a:pt x="3843418" y="1336099"/>
                </a:cubicBezTo>
                <a:cubicBezTo>
                  <a:pt x="3831056" y="1299013"/>
                  <a:pt x="3846741" y="1333072"/>
                  <a:pt x="3818018" y="1304349"/>
                </a:cubicBezTo>
                <a:cubicBezTo>
                  <a:pt x="3810534" y="1296865"/>
                  <a:pt x="3806146" y="1286726"/>
                  <a:pt x="3798968" y="1278949"/>
                </a:cubicBezTo>
                <a:cubicBezTo>
                  <a:pt x="3780695" y="1259153"/>
                  <a:pt x="3764234" y="1236743"/>
                  <a:pt x="3741818" y="1221799"/>
                </a:cubicBezTo>
                <a:cubicBezTo>
                  <a:pt x="3735468" y="1217566"/>
                  <a:pt x="3728472" y="1214169"/>
                  <a:pt x="3722768" y="1209099"/>
                </a:cubicBezTo>
                <a:cubicBezTo>
                  <a:pt x="3709344" y="1197167"/>
                  <a:pt x="3699612" y="1180962"/>
                  <a:pt x="3684668" y="1170999"/>
                </a:cubicBezTo>
                <a:cubicBezTo>
                  <a:pt x="3645681" y="1145007"/>
                  <a:pt x="3685682" y="1173474"/>
                  <a:pt x="3646568" y="1139249"/>
                </a:cubicBezTo>
                <a:cubicBezTo>
                  <a:pt x="3574556" y="1076239"/>
                  <a:pt x="3663907" y="1160740"/>
                  <a:pt x="3557668" y="1075749"/>
                </a:cubicBezTo>
                <a:cubicBezTo>
                  <a:pt x="3547085" y="1067282"/>
                  <a:pt x="3536761" y="1058481"/>
                  <a:pt x="3525918" y="1050349"/>
                </a:cubicBezTo>
                <a:cubicBezTo>
                  <a:pt x="3493391" y="1025953"/>
                  <a:pt x="3520642" y="1049056"/>
                  <a:pt x="3481468" y="1024949"/>
                </a:cubicBezTo>
                <a:cubicBezTo>
                  <a:pt x="3461969" y="1012950"/>
                  <a:pt x="3443368" y="999549"/>
                  <a:pt x="3424318" y="986849"/>
                </a:cubicBezTo>
                <a:cubicBezTo>
                  <a:pt x="3417968" y="982616"/>
                  <a:pt x="3412094" y="977562"/>
                  <a:pt x="3405268" y="974149"/>
                </a:cubicBezTo>
                <a:cubicBezTo>
                  <a:pt x="3396801" y="969916"/>
                  <a:pt x="3387744" y="966700"/>
                  <a:pt x="3379868" y="961449"/>
                </a:cubicBezTo>
                <a:cubicBezTo>
                  <a:pt x="3355913" y="945479"/>
                  <a:pt x="3335768" y="923524"/>
                  <a:pt x="3310018" y="910649"/>
                </a:cubicBezTo>
                <a:cubicBezTo>
                  <a:pt x="3301551" y="906416"/>
                  <a:pt x="3292321" y="903451"/>
                  <a:pt x="3284618" y="897949"/>
                </a:cubicBezTo>
                <a:cubicBezTo>
                  <a:pt x="3277310" y="892729"/>
                  <a:pt x="3272518" y="884586"/>
                  <a:pt x="3265568" y="878899"/>
                </a:cubicBezTo>
                <a:cubicBezTo>
                  <a:pt x="3249186" y="865495"/>
                  <a:pt x="3231545" y="853705"/>
                  <a:pt x="3214768" y="840799"/>
                </a:cubicBezTo>
                <a:cubicBezTo>
                  <a:pt x="3204025" y="832535"/>
                  <a:pt x="3193601" y="823866"/>
                  <a:pt x="3183018" y="815399"/>
                </a:cubicBezTo>
                <a:cubicBezTo>
                  <a:pt x="3172435" y="806932"/>
                  <a:pt x="3162545" y="797517"/>
                  <a:pt x="3151268" y="789999"/>
                </a:cubicBezTo>
                <a:cubicBezTo>
                  <a:pt x="3144918" y="785766"/>
                  <a:pt x="3138081" y="782185"/>
                  <a:pt x="3132218" y="777299"/>
                </a:cubicBezTo>
                <a:cubicBezTo>
                  <a:pt x="3125319" y="771550"/>
                  <a:pt x="3120067" y="763998"/>
                  <a:pt x="3113168" y="758249"/>
                </a:cubicBezTo>
                <a:cubicBezTo>
                  <a:pt x="3094628" y="742799"/>
                  <a:pt x="3075147" y="728514"/>
                  <a:pt x="3056018" y="713799"/>
                </a:cubicBezTo>
                <a:cubicBezTo>
                  <a:pt x="3026620" y="691185"/>
                  <a:pt x="3039800" y="697810"/>
                  <a:pt x="3011568" y="688399"/>
                </a:cubicBezTo>
                <a:cubicBezTo>
                  <a:pt x="2994920" y="671751"/>
                  <a:pt x="2981441" y="656870"/>
                  <a:pt x="2960768" y="643949"/>
                </a:cubicBezTo>
                <a:cubicBezTo>
                  <a:pt x="2955092" y="640401"/>
                  <a:pt x="2948068" y="639716"/>
                  <a:pt x="2941718" y="637599"/>
                </a:cubicBezTo>
                <a:cubicBezTo>
                  <a:pt x="2915313" y="597992"/>
                  <a:pt x="2945021" y="634107"/>
                  <a:pt x="2909968" y="612199"/>
                </a:cubicBezTo>
                <a:cubicBezTo>
                  <a:pt x="2901996" y="607217"/>
                  <a:pt x="2872750" y="580135"/>
                  <a:pt x="2859168" y="574099"/>
                </a:cubicBezTo>
                <a:cubicBezTo>
                  <a:pt x="2846935" y="568662"/>
                  <a:pt x="2832207" y="568825"/>
                  <a:pt x="2821068" y="561399"/>
                </a:cubicBezTo>
                <a:cubicBezTo>
                  <a:pt x="2774656" y="530457"/>
                  <a:pt x="2833014" y="568225"/>
                  <a:pt x="2776618" y="535999"/>
                </a:cubicBezTo>
                <a:cubicBezTo>
                  <a:pt x="2769992" y="532213"/>
                  <a:pt x="2763778" y="527735"/>
                  <a:pt x="2757568" y="523299"/>
                </a:cubicBezTo>
                <a:cubicBezTo>
                  <a:pt x="2748956" y="517148"/>
                  <a:pt x="2741357" y="509500"/>
                  <a:pt x="2732168" y="504249"/>
                </a:cubicBezTo>
                <a:cubicBezTo>
                  <a:pt x="2726356" y="500928"/>
                  <a:pt x="2719105" y="500892"/>
                  <a:pt x="2713118" y="497899"/>
                </a:cubicBezTo>
                <a:cubicBezTo>
                  <a:pt x="2706292" y="494486"/>
                  <a:pt x="2701042" y="488299"/>
                  <a:pt x="2694068" y="485199"/>
                </a:cubicBezTo>
                <a:cubicBezTo>
                  <a:pt x="2681835" y="479762"/>
                  <a:pt x="2667942" y="478486"/>
                  <a:pt x="2655968" y="472499"/>
                </a:cubicBezTo>
                <a:cubicBezTo>
                  <a:pt x="2639035" y="464032"/>
                  <a:pt x="2623129" y="453086"/>
                  <a:pt x="2605168" y="447099"/>
                </a:cubicBezTo>
                <a:lnTo>
                  <a:pt x="2567068" y="434399"/>
                </a:lnTo>
                <a:cubicBezTo>
                  <a:pt x="2560718" y="432282"/>
                  <a:pt x="2553587" y="431762"/>
                  <a:pt x="2548018" y="428049"/>
                </a:cubicBezTo>
                <a:cubicBezTo>
                  <a:pt x="2541668" y="423816"/>
                  <a:pt x="2536114" y="418029"/>
                  <a:pt x="2528968" y="415349"/>
                </a:cubicBezTo>
                <a:cubicBezTo>
                  <a:pt x="2518862" y="411559"/>
                  <a:pt x="2507754" y="411340"/>
                  <a:pt x="2497218" y="408999"/>
                </a:cubicBezTo>
                <a:cubicBezTo>
                  <a:pt x="2488699" y="407106"/>
                  <a:pt x="2480285" y="404766"/>
                  <a:pt x="2471818" y="402649"/>
                </a:cubicBezTo>
                <a:cubicBezTo>
                  <a:pt x="2465468" y="396299"/>
                  <a:pt x="2460240" y="388580"/>
                  <a:pt x="2452768" y="383599"/>
                </a:cubicBezTo>
                <a:cubicBezTo>
                  <a:pt x="2447302" y="379955"/>
                  <a:pt x="2411705" y="371746"/>
                  <a:pt x="2408318" y="370899"/>
                </a:cubicBezTo>
                <a:cubicBezTo>
                  <a:pt x="2399851" y="364549"/>
                  <a:pt x="2392169" y="356989"/>
                  <a:pt x="2382918" y="351849"/>
                </a:cubicBezTo>
                <a:cubicBezTo>
                  <a:pt x="2353318" y="335405"/>
                  <a:pt x="2357070" y="343493"/>
                  <a:pt x="2332118" y="332799"/>
                </a:cubicBezTo>
                <a:cubicBezTo>
                  <a:pt x="2323417" y="329070"/>
                  <a:pt x="2315419" y="323828"/>
                  <a:pt x="2306718" y="320099"/>
                </a:cubicBezTo>
                <a:cubicBezTo>
                  <a:pt x="2300566" y="317462"/>
                  <a:pt x="2293762" y="316519"/>
                  <a:pt x="2287668" y="313749"/>
                </a:cubicBezTo>
                <a:cubicBezTo>
                  <a:pt x="2270433" y="305915"/>
                  <a:pt x="2254829" y="294336"/>
                  <a:pt x="2236868" y="288349"/>
                </a:cubicBezTo>
                <a:lnTo>
                  <a:pt x="2179718" y="269299"/>
                </a:lnTo>
                <a:cubicBezTo>
                  <a:pt x="2173368" y="267182"/>
                  <a:pt x="2166237" y="266662"/>
                  <a:pt x="2160668" y="262949"/>
                </a:cubicBezTo>
                <a:cubicBezTo>
                  <a:pt x="2140799" y="249703"/>
                  <a:pt x="2111399" y="228965"/>
                  <a:pt x="2090818" y="224849"/>
                </a:cubicBezTo>
                <a:lnTo>
                  <a:pt x="2059068" y="218499"/>
                </a:lnTo>
                <a:cubicBezTo>
                  <a:pt x="2050601" y="214266"/>
                  <a:pt x="2042457" y="209315"/>
                  <a:pt x="2033668" y="205799"/>
                </a:cubicBezTo>
                <a:cubicBezTo>
                  <a:pt x="1986390" y="186888"/>
                  <a:pt x="1986194" y="192247"/>
                  <a:pt x="1925718" y="186749"/>
                </a:cubicBezTo>
                <a:cubicBezTo>
                  <a:pt x="1888644" y="174391"/>
                  <a:pt x="1924446" y="185225"/>
                  <a:pt x="1868568" y="174049"/>
                </a:cubicBezTo>
                <a:cubicBezTo>
                  <a:pt x="1860010" y="172337"/>
                  <a:pt x="1851340" y="170763"/>
                  <a:pt x="1843168" y="167699"/>
                </a:cubicBezTo>
                <a:cubicBezTo>
                  <a:pt x="1834305" y="164375"/>
                  <a:pt x="1827024" y="156982"/>
                  <a:pt x="1817768" y="154999"/>
                </a:cubicBezTo>
                <a:cubicBezTo>
                  <a:pt x="1796968" y="150542"/>
                  <a:pt x="1775435" y="150766"/>
                  <a:pt x="1754268" y="148649"/>
                </a:cubicBezTo>
                <a:cubicBezTo>
                  <a:pt x="1684793" y="125491"/>
                  <a:pt x="1790026" y="162425"/>
                  <a:pt x="1716168" y="129599"/>
                </a:cubicBezTo>
                <a:cubicBezTo>
                  <a:pt x="1703935" y="124162"/>
                  <a:pt x="1690768" y="121132"/>
                  <a:pt x="1678068" y="116899"/>
                </a:cubicBezTo>
                <a:lnTo>
                  <a:pt x="1639968" y="104199"/>
                </a:lnTo>
                <a:cubicBezTo>
                  <a:pt x="1633618" y="102082"/>
                  <a:pt x="1626487" y="101562"/>
                  <a:pt x="1620918" y="97849"/>
                </a:cubicBezTo>
                <a:cubicBezTo>
                  <a:pt x="1614568" y="93616"/>
                  <a:pt x="1609014" y="87829"/>
                  <a:pt x="1601868" y="85149"/>
                </a:cubicBezTo>
                <a:cubicBezTo>
                  <a:pt x="1522357" y="55332"/>
                  <a:pt x="1605907" y="95951"/>
                  <a:pt x="1551068" y="72449"/>
                </a:cubicBezTo>
                <a:cubicBezTo>
                  <a:pt x="1536873" y="66366"/>
                  <a:pt x="1508687" y="49159"/>
                  <a:pt x="1493918" y="47049"/>
                </a:cubicBezTo>
                <a:cubicBezTo>
                  <a:pt x="1460326" y="42250"/>
                  <a:pt x="1426185" y="42816"/>
                  <a:pt x="1392318" y="40699"/>
                </a:cubicBezTo>
                <a:cubicBezTo>
                  <a:pt x="1385968" y="38582"/>
                  <a:pt x="1379854" y="35546"/>
                  <a:pt x="1373268" y="34349"/>
                </a:cubicBezTo>
                <a:cubicBezTo>
                  <a:pt x="1345518" y="29304"/>
                  <a:pt x="1276101" y="23784"/>
                  <a:pt x="1252618" y="21649"/>
                </a:cubicBezTo>
                <a:cubicBezTo>
                  <a:pt x="1246268" y="19532"/>
                  <a:pt x="1240216" y="16081"/>
                  <a:pt x="1233568" y="15299"/>
                </a:cubicBezTo>
                <a:cubicBezTo>
                  <a:pt x="1117511" y="1645"/>
                  <a:pt x="1177467" y="19882"/>
                  <a:pt x="1125618" y="2599"/>
                </a:cubicBezTo>
                <a:cubicBezTo>
                  <a:pt x="1100218" y="4716"/>
                  <a:pt x="1073283" y="0"/>
                  <a:pt x="1049418" y="8949"/>
                </a:cubicBezTo>
                <a:cubicBezTo>
                  <a:pt x="1040555" y="12273"/>
                  <a:pt x="1066117" y="17920"/>
                  <a:pt x="1074818" y="21649"/>
                </a:cubicBezTo>
                <a:cubicBezTo>
                  <a:pt x="1133030" y="46597"/>
                  <a:pt x="1051902" y="5833"/>
                  <a:pt x="1112918" y="40699"/>
                </a:cubicBezTo>
                <a:cubicBezTo>
                  <a:pt x="1132680" y="51991"/>
                  <a:pt x="1140491" y="52035"/>
                  <a:pt x="1157368" y="66099"/>
                </a:cubicBezTo>
                <a:cubicBezTo>
                  <a:pt x="1164267" y="71848"/>
                  <a:pt x="1168946" y="80168"/>
                  <a:pt x="1176418" y="85149"/>
                </a:cubicBezTo>
                <a:cubicBezTo>
                  <a:pt x="1181987" y="88862"/>
                  <a:pt x="1189617" y="88248"/>
                  <a:pt x="1195468" y="91499"/>
                </a:cubicBezTo>
                <a:cubicBezTo>
                  <a:pt x="1260972" y="127890"/>
                  <a:pt x="1209513" y="108881"/>
                  <a:pt x="1252618" y="123249"/>
                </a:cubicBezTo>
                <a:cubicBezTo>
                  <a:pt x="1256851" y="129599"/>
                  <a:pt x="1259359" y="137531"/>
                  <a:pt x="1265318" y="142299"/>
                </a:cubicBezTo>
                <a:cubicBezTo>
                  <a:pt x="1270545" y="146480"/>
                  <a:pt x="1278517" y="145398"/>
                  <a:pt x="1284368" y="148649"/>
                </a:cubicBezTo>
                <a:cubicBezTo>
                  <a:pt x="1297711" y="156062"/>
                  <a:pt x="1311675" y="163256"/>
                  <a:pt x="1322468" y="174049"/>
                </a:cubicBezTo>
                <a:cubicBezTo>
                  <a:pt x="1335168" y="186749"/>
                  <a:pt x="1345624" y="202186"/>
                  <a:pt x="1360568" y="212149"/>
                </a:cubicBezTo>
                <a:cubicBezTo>
                  <a:pt x="1366918" y="216382"/>
                  <a:pt x="1374222" y="219453"/>
                  <a:pt x="1379618" y="224849"/>
                </a:cubicBezTo>
                <a:cubicBezTo>
                  <a:pt x="1387102" y="232333"/>
                  <a:pt x="1391588" y="242382"/>
                  <a:pt x="1398668" y="250249"/>
                </a:cubicBezTo>
                <a:cubicBezTo>
                  <a:pt x="1410683" y="263599"/>
                  <a:pt x="1424068" y="275649"/>
                  <a:pt x="1436768" y="288349"/>
                </a:cubicBezTo>
                <a:cubicBezTo>
                  <a:pt x="1443118" y="294699"/>
                  <a:pt x="1450837" y="299927"/>
                  <a:pt x="1455818" y="307399"/>
                </a:cubicBezTo>
                <a:cubicBezTo>
                  <a:pt x="1473499" y="333921"/>
                  <a:pt x="1463122" y="321053"/>
                  <a:pt x="1487568" y="345499"/>
                </a:cubicBezTo>
                <a:cubicBezTo>
                  <a:pt x="1489685" y="351849"/>
                  <a:pt x="1490667" y="358698"/>
                  <a:pt x="1493918" y="364549"/>
                </a:cubicBezTo>
                <a:cubicBezTo>
                  <a:pt x="1501331" y="377892"/>
                  <a:pt x="1514491" y="388169"/>
                  <a:pt x="1519318" y="402649"/>
                </a:cubicBezTo>
                <a:cubicBezTo>
                  <a:pt x="1539758" y="463970"/>
                  <a:pt x="1506981" y="368632"/>
                  <a:pt x="1538368" y="447099"/>
                </a:cubicBezTo>
                <a:cubicBezTo>
                  <a:pt x="1543340" y="459528"/>
                  <a:pt x="1543642" y="474060"/>
                  <a:pt x="1551068" y="485199"/>
                </a:cubicBezTo>
                <a:lnTo>
                  <a:pt x="1589168" y="542349"/>
                </a:lnTo>
                <a:lnTo>
                  <a:pt x="1601868" y="561399"/>
                </a:lnTo>
                <a:cubicBezTo>
                  <a:pt x="1618167" y="626597"/>
                  <a:pt x="1596014" y="545787"/>
                  <a:pt x="1620918" y="612199"/>
                </a:cubicBezTo>
                <a:cubicBezTo>
                  <a:pt x="1623982" y="620371"/>
                  <a:pt x="1624204" y="629427"/>
                  <a:pt x="1627268" y="637599"/>
                </a:cubicBezTo>
                <a:cubicBezTo>
                  <a:pt x="1630592" y="646462"/>
                  <a:pt x="1636239" y="654298"/>
                  <a:pt x="1639968" y="662999"/>
                </a:cubicBezTo>
                <a:cubicBezTo>
                  <a:pt x="1650869" y="688434"/>
                  <a:pt x="1644296" y="686659"/>
                  <a:pt x="1652668" y="720149"/>
                </a:cubicBezTo>
                <a:cubicBezTo>
                  <a:pt x="1655915" y="733136"/>
                  <a:pt x="1661135" y="745549"/>
                  <a:pt x="1665368" y="758249"/>
                </a:cubicBezTo>
                <a:cubicBezTo>
                  <a:pt x="1667485" y="773066"/>
                  <a:pt x="1669442" y="787906"/>
                  <a:pt x="1671718" y="802699"/>
                </a:cubicBezTo>
                <a:cubicBezTo>
                  <a:pt x="1673676" y="815424"/>
                  <a:pt x="1678068" y="827924"/>
                  <a:pt x="1678068" y="840799"/>
                </a:cubicBezTo>
                <a:cubicBezTo>
                  <a:pt x="1678068" y="946653"/>
                  <a:pt x="1675131" y="1052500"/>
                  <a:pt x="1671718" y="1158299"/>
                </a:cubicBezTo>
                <a:cubicBezTo>
                  <a:pt x="1670593" y="1193160"/>
                  <a:pt x="1664423" y="1262734"/>
                  <a:pt x="1652668" y="1297999"/>
                </a:cubicBezTo>
                <a:lnTo>
                  <a:pt x="1633618" y="1355149"/>
                </a:lnTo>
                <a:cubicBezTo>
                  <a:pt x="1631501" y="1361499"/>
                  <a:pt x="1629754" y="1367984"/>
                  <a:pt x="1627268" y="1374199"/>
                </a:cubicBezTo>
                <a:cubicBezTo>
                  <a:pt x="1623035" y="1384782"/>
                  <a:pt x="1618173" y="1395135"/>
                  <a:pt x="1614568" y="1405949"/>
                </a:cubicBezTo>
                <a:cubicBezTo>
                  <a:pt x="1609695" y="1420568"/>
                  <a:pt x="1606296" y="1435639"/>
                  <a:pt x="1601868" y="1450399"/>
                </a:cubicBezTo>
                <a:cubicBezTo>
                  <a:pt x="1599945" y="1456810"/>
                  <a:pt x="1596970" y="1462915"/>
                  <a:pt x="1595518" y="1469449"/>
                </a:cubicBezTo>
                <a:cubicBezTo>
                  <a:pt x="1592725" y="1482018"/>
                  <a:pt x="1593950" y="1495595"/>
                  <a:pt x="1589168" y="1507549"/>
                </a:cubicBezTo>
                <a:cubicBezTo>
                  <a:pt x="1585237" y="1517375"/>
                  <a:pt x="1576468" y="1524482"/>
                  <a:pt x="1570118" y="1532949"/>
                </a:cubicBezTo>
                <a:cubicBezTo>
                  <a:pt x="1553740" y="1590271"/>
                  <a:pt x="1562291" y="1562780"/>
                  <a:pt x="1544718" y="1615499"/>
                </a:cubicBezTo>
                <a:cubicBezTo>
                  <a:pt x="1542601" y="1621849"/>
                  <a:pt x="1542081" y="1628980"/>
                  <a:pt x="1538368" y="1634549"/>
                </a:cubicBezTo>
                <a:cubicBezTo>
                  <a:pt x="1525030" y="1654557"/>
                  <a:pt x="1525385" y="1650404"/>
                  <a:pt x="1519318" y="1672649"/>
                </a:cubicBezTo>
                <a:cubicBezTo>
                  <a:pt x="1514725" y="1689488"/>
                  <a:pt x="1512138" y="1706890"/>
                  <a:pt x="1506618" y="1723449"/>
                </a:cubicBezTo>
                <a:cubicBezTo>
                  <a:pt x="1502385" y="1736149"/>
                  <a:pt x="1497165" y="1748562"/>
                  <a:pt x="1493918" y="1761549"/>
                </a:cubicBezTo>
                <a:cubicBezTo>
                  <a:pt x="1487681" y="1786498"/>
                  <a:pt x="1485175" y="1799283"/>
                  <a:pt x="1474868" y="1825049"/>
                </a:cubicBezTo>
                <a:cubicBezTo>
                  <a:pt x="1466426" y="1846154"/>
                  <a:pt x="1449547" y="1871511"/>
                  <a:pt x="1436768" y="1888549"/>
                </a:cubicBezTo>
                <a:cubicBezTo>
                  <a:pt x="1430418" y="1897016"/>
                  <a:pt x="1423327" y="1904974"/>
                  <a:pt x="1417718" y="1913949"/>
                </a:cubicBezTo>
                <a:cubicBezTo>
                  <a:pt x="1384684" y="1966803"/>
                  <a:pt x="1420273" y="1915189"/>
                  <a:pt x="1398668" y="1958399"/>
                </a:cubicBezTo>
                <a:cubicBezTo>
                  <a:pt x="1395255" y="1965225"/>
                  <a:pt x="1390201" y="1971099"/>
                  <a:pt x="1385968" y="1977449"/>
                </a:cubicBezTo>
                <a:cubicBezTo>
                  <a:pt x="1383851" y="1985916"/>
                  <a:pt x="1383056" y="1994827"/>
                  <a:pt x="1379618" y="2002849"/>
                </a:cubicBezTo>
                <a:cubicBezTo>
                  <a:pt x="1376612" y="2009864"/>
                  <a:pt x="1370963" y="2015427"/>
                  <a:pt x="1366918" y="2021899"/>
                </a:cubicBezTo>
                <a:cubicBezTo>
                  <a:pt x="1360377" y="2032365"/>
                  <a:pt x="1353862" y="2042860"/>
                  <a:pt x="1347868" y="2053649"/>
                </a:cubicBezTo>
                <a:cubicBezTo>
                  <a:pt x="1343271" y="2061924"/>
                  <a:pt x="1340038" y="2070932"/>
                  <a:pt x="1335168" y="2079049"/>
                </a:cubicBezTo>
                <a:cubicBezTo>
                  <a:pt x="1327315" y="2092137"/>
                  <a:pt x="1314595" y="2102669"/>
                  <a:pt x="1309768" y="2117149"/>
                </a:cubicBezTo>
                <a:cubicBezTo>
                  <a:pt x="1277003" y="2215443"/>
                  <a:pt x="1314557" y="2113922"/>
                  <a:pt x="1284368" y="2174299"/>
                </a:cubicBezTo>
                <a:cubicBezTo>
                  <a:pt x="1268398" y="2206239"/>
                  <a:pt x="1292661" y="2191406"/>
                  <a:pt x="1252618" y="2231449"/>
                </a:cubicBezTo>
                <a:cubicBezTo>
                  <a:pt x="1246268" y="2237799"/>
                  <a:pt x="1239317" y="2243600"/>
                  <a:pt x="1233568" y="2250499"/>
                </a:cubicBezTo>
                <a:cubicBezTo>
                  <a:pt x="1228682" y="2256362"/>
                  <a:pt x="1225304" y="2263339"/>
                  <a:pt x="1220868" y="2269549"/>
                </a:cubicBezTo>
                <a:cubicBezTo>
                  <a:pt x="1214717" y="2278161"/>
                  <a:pt x="1207969" y="2286337"/>
                  <a:pt x="1201818" y="2294949"/>
                </a:cubicBezTo>
                <a:cubicBezTo>
                  <a:pt x="1197382" y="2301159"/>
                  <a:pt x="1194981" y="2309113"/>
                  <a:pt x="1189118" y="2313999"/>
                </a:cubicBezTo>
                <a:cubicBezTo>
                  <a:pt x="1181846" y="2320059"/>
                  <a:pt x="1170944" y="2320584"/>
                  <a:pt x="1163718" y="2326699"/>
                </a:cubicBezTo>
                <a:cubicBezTo>
                  <a:pt x="1143152" y="2344101"/>
                  <a:pt x="1125618" y="2364799"/>
                  <a:pt x="1106568" y="2383849"/>
                </a:cubicBezTo>
                <a:cubicBezTo>
                  <a:pt x="1098101" y="2392316"/>
                  <a:pt x="1091131" y="2402607"/>
                  <a:pt x="1081168" y="2409249"/>
                </a:cubicBezTo>
                <a:cubicBezTo>
                  <a:pt x="1040378" y="2436442"/>
                  <a:pt x="1085992" y="2404234"/>
                  <a:pt x="1036718" y="2447349"/>
                </a:cubicBezTo>
                <a:cubicBezTo>
                  <a:pt x="1028753" y="2454318"/>
                  <a:pt x="1019930" y="2460248"/>
                  <a:pt x="1011318" y="2466399"/>
                </a:cubicBezTo>
                <a:cubicBezTo>
                  <a:pt x="1005108" y="2470835"/>
                  <a:pt x="997941" y="2473994"/>
                  <a:pt x="992268" y="2479099"/>
                </a:cubicBezTo>
                <a:cubicBezTo>
                  <a:pt x="976693" y="2493116"/>
                  <a:pt x="965786" y="2512768"/>
                  <a:pt x="947818" y="2523549"/>
                </a:cubicBezTo>
                <a:cubicBezTo>
                  <a:pt x="861829" y="2575143"/>
                  <a:pt x="967454" y="2508276"/>
                  <a:pt x="890668" y="2567999"/>
                </a:cubicBezTo>
                <a:cubicBezTo>
                  <a:pt x="880926" y="2575576"/>
                  <a:pt x="869384" y="2580508"/>
                  <a:pt x="858918" y="2587049"/>
                </a:cubicBezTo>
                <a:cubicBezTo>
                  <a:pt x="852446" y="2591094"/>
                  <a:pt x="846694" y="2596336"/>
                  <a:pt x="839868" y="2599749"/>
                </a:cubicBezTo>
                <a:cubicBezTo>
                  <a:pt x="833881" y="2602742"/>
                  <a:pt x="826805" y="2603106"/>
                  <a:pt x="820818" y="2606099"/>
                </a:cubicBezTo>
                <a:cubicBezTo>
                  <a:pt x="813992" y="2609512"/>
                  <a:pt x="807978" y="2614363"/>
                  <a:pt x="801768" y="2618799"/>
                </a:cubicBezTo>
                <a:cubicBezTo>
                  <a:pt x="793156" y="2624950"/>
                  <a:pt x="785834" y="2633116"/>
                  <a:pt x="776368" y="2637849"/>
                </a:cubicBezTo>
                <a:cubicBezTo>
                  <a:pt x="768562" y="2641752"/>
                  <a:pt x="759435" y="2642082"/>
                  <a:pt x="750968" y="2644199"/>
                </a:cubicBezTo>
                <a:cubicBezTo>
                  <a:pt x="722728" y="2665379"/>
                  <a:pt x="694746" y="2687344"/>
                  <a:pt x="662068" y="2701349"/>
                </a:cubicBezTo>
                <a:cubicBezTo>
                  <a:pt x="655916" y="2703986"/>
                  <a:pt x="649368" y="2705582"/>
                  <a:pt x="643018" y="2707699"/>
                </a:cubicBezTo>
                <a:cubicBezTo>
                  <a:pt x="634551" y="2714049"/>
                  <a:pt x="626807" y="2721498"/>
                  <a:pt x="617618" y="2726749"/>
                </a:cubicBezTo>
                <a:cubicBezTo>
                  <a:pt x="611806" y="2730070"/>
                  <a:pt x="604555" y="2730106"/>
                  <a:pt x="598568" y="2733099"/>
                </a:cubicBezTo>
                <a:cubicBezTo>
                  <a:pt x="591742" y="2736512"/>
                  <a:pt x="586062" y="2741872"/>
                  <a:pt x="579518" y="2745799"/>
                </a:cubicBezTo>
                <a:cubicBezTo>
                  <a:pt x="564885" y="2754579"/>
                  <a:pt x="549048" y="2761413"/>
                  <a:pt x="535068" y="2771199"/>
                </a:cubicBezTo>
                <a:cubicBezTo>
                  <a:pt x="527711" y="2776349"/>
                  <a:pt x="523490" y="2785268"/>
                  <a:pt x="516018" y="2790249"/>
                </a:cubicBezTo>
                <a:cubicBezTo>
                  <a:pt x="510449" y="2793962"/>
                  <a:pt x="502955" y="2793606"/>
                  <a:pt x="496968" y="2796599"/>
                </a:cubicBezTo>
                <a:cubicBezTo>
                  <a:pt x="490142" y="2800012"/>
                  <a:pt x="484544" y="2805513"/>
                  <a:pt x="477918" y="2809299"/>
                </a:cubicBezTo>
                <a:cubicBezTo>
                  <a:pt x="469699" y="2813995"/>
                  <a:pt x="460091" y="2816319"/>
                  <a:pt x="452518" y="2821999"/>
                </a:cubicBezTo>
                <a:cubicBezTo>
                  <a:pt x="405161" y="2857516"/>
                  <a:pt x="450240" y="2841619"/>
                  <a:pt x="401718" y="2853749"/>
                </a:cubicBezTo>
                <a:cubicBezTo>
                  <a:pt x="379361" y="2887285"/>
                  <a:pt x="400374" y="2860344"/>
                  <a:pt x="363618" y="2891849"/>
                </a:cubicBezTo>
                <a:cubicBezTo>
                  <a:pt x="356800" y="2897693"/>
                  <a:pt x="351467" y="2905150"/>
                  <a:pt x="344568" y="2910899"/>
                </a:cubicBezTo>
                <a:cubicBezTo>
                  <a:pt x="338705" y="2915785"/>
                  <a:pt x="330914" y="2918203"/>
                  <a:pt x="325518" y="2923599"/>
                </a:cubicBezTo>
                <a:cubicBezTo>
                  <a:pt x="292160" y="2956957"/>
                  <a:pt x="318918" y="2939189"/>
                  <a:pt x="293768" y="2974399"/>
                </a:cubicBezTo>
                <a:cubicBezTo>
                  <a:pt x="288548" y="2981707"/>
                  <a:pt x="280632" y="2986691"/>
                  <a:pt x="274718" y="2993449"/>
                </a:cubicBezTo>
                <a:cubicBezTo>
                  <a:pt x="265793" y="3003649"/>
                  <a:pt x="257785" y="3014616"/>
                  <a:pt x="249318" y="3025199"/>
                </a:cubicBezTo>
                <a:cubicBezTo>
                  <a:pt x="234219" y="3070495"/>
                  <a:pt x="255629" y="3015733"/>
                  <a:pt x="223918" y="3063299"/>
                </a:cubicBezTo>
                <a:cubicBezTo>
                  <a:pt x="220205" y="3068868"/>
                  <a:pt x="220819" y="3076498"/>
                  <a:pt x="217568" y="3082349"/>
                </a:cubicBezTo>
                <a:cubicBezTo>
                  <a:pt x="210155" y="3095692"/>
                  <a:pt x="198994" y="3106797"/>
                  <a:pt x="192168" y="3120449"/>
                </a:cubicBezTo>
                <a:cubicBezTo>
                  <a:pt x="183701" y="3137382"/>
                  <a:pt x="177270" y="3155497"/>
                  <a:pt x="166768" y="3171249"/>
                </a:cubicBezTo>
                <a:cubicBezTo>
                  <a:pt x="162535" y="3177599"/>
                  <a:pt x="157168" y="3183325"/>
                  <a:pt x="154068" y="3190299"/>
                </a:cubicBezTo>
                <a:cubicBezTo>
                  <a:pt x="148631" y="3202532"/>
                  <a:pt x="148794" y="3217260"/>
                  <a:pt x="141368" y="3228399"/>
                </a:cubicBezTo>
                <a:cubicBezTo>
                  <a:pt x="137135" y="3234749"/>
                  <a:pt x="131768" y="3240475"/>
                  <a:pt x="128668" y="3247449"/>
                </a:cubicBezTo>
                <a:cubicBezTo>
                  <a:pt x="123231" y="3259682"/>
                  <a:pt x="123394" y="3274410"/>
                  <a:pt x="115968" y="3285549"/>
                </a:cubicBezTo>
                <a:cubicBezTo>
                  <a:pt x="111735" y="3291899"/>
                  <a:pt x="106681" y="3297773"/>
                  <a:pt x="103268" y="3304599"/>
                </a:cubicBezTo>
                <a:cubicBezTo>
                  <a:pt x="76957" y="3357221"/>
                  <a:pt x="100705" y="3316928"/>
                  <a:pt x="84218" y="3355399"/>
                </a:cubicBezTo>
                <a:cubicBezTo>
                  <a:pt x="80489" y="3364100"/>
                  <a:pt x="75247" y="3372098"/>
                  <a:pt x="71518" y="3380799"/>
                </a:cubicBezTo>
                <a:cubicBezTo>
                  <a:pt x="68881" y="3386951"/>
                  <a:pt x="66791" y="3393355"/>
                  <a:pt x="65168" y="3399849"/>
                </a:cubicBezTo>
                <a:cubicBezTo>
                  <a:pt x="62550" y="3410320"/>
                  <a:pt x="63645" y="3421946"/>
                  <a:pt x="58818" y="3431599"/>
                </a:cubicBezTo>
                <a:cubicBezTo>
                  <a:pt x="54802" y="3439631"/>
                  <a:pt x="46118" y="3444299"/>
                  <a:pt x="39768" y="3450649"/>
                </a:cubicBezTo>
                <a:cubicBezTo>
                  <a:pt x="37651" y="3461232"/>
                  <a:pt x="36258" y="3471986"/>
                  <a:pt x="33418" y="3482399"/>
                </a:cubicBezTo>
                <a:cubicBezTo>
                  <a:pt x="29896" y="3495314"/>
                  <a:pt x="22919" y="3507294"/>
                  <a:pt x="20718" y="3520499"/>
                </a:cubicBezTo>
                <a:cubicBezTo>
                  <a:pt x="0" y="3644805"/>
                  <a:pt x="26055" y="3561638"/>
                  <a:pt x="8018" y="3615749"/>
                </a:cubicBezTo>
                <a:cubicBezTo>
                  <a:pt x="10135" y="3675016"/>
                  <a:pt x="10550" y="3734368"/>
                  <a:pt x="14368" y="3793549"/>
                </a:cubicBezTo>
                <a:cubicBezTo>
                  <a:pt x="14799" y="3800229"/>
                  <a:pt x="19095" y="3806105"/>
                  <a:pt x="20718" y="3812599"/>
                </a:cubicBezTo>
                <a:cubicBezTo>
                  <a:pt x="23336" y="3823070"/>
                  <a:pt x="23278" y="3834243"/>
                  <a:pt x="27068" y="3844349"/>
                </a:cubicBezTo>
                <a:cubicBezTo>
                  <a:pt x="29748" y="3851495"/>
                  <a:pt x="35535" y="3857049"/>
                  <a:pt x="39768" y="3863399"/>
                </a:cubicBezTo>
                <a:cubicBezTo>
                  <a:pt x="42183" y="3875475"/>
                  <a:pt x="45959" y="3901182"/>
                  <a:pt x="52468" y="3914199"/>
                </a:cubicBezTo>
                <a:cubicBezTo>
                  <a:pt x="55881" y="3921025"/>
                  <a:pt x="60935" y="3926899"/>
                  <a:pt x="65168" y="3933249"/>
                </a:cubicBezTo>
                <a:cubicBezTo>
                  <a:pt x="67285" y="3941716"/>
                  <a:pt x="67615" y="3950843"/>
                  <a:pt x="71518" y="3958649"/>
                </a:cubicBezTo>
                <a:cubicBezTo>
                  <a:pt x="78344" y="3972301"/>
                  <a:pt x="88451" y="3984049"/>
                  <a:pt x="96918" y="3996749"/>
                </a:cubicBezTo>
                <a:cubicBezTo>
                  <a:pt x="119307" y="4030333"/>
                  <a:pt x="109203" y="4019756"/>
                  <a:pt x="160418" y="4053899"/>
                </a:cubicBezTo>
                <a:cubicBezTo>
                  <a:pt x="166768" y="4058132"/>
                  <a:pt x="172642" y="4063186"/>
                  <a:pt x="179468" y="4066599"/>
                </a:cubicBezTo>
                <a:cubicBezTo>
                  <a:pt x="185455" y="4069592"/>
                  <a:pt x="192667" y="4069698"/>
                  <a:pt x="198518" y="4072949"/>
                </a:cubicBezTo>
                <a:cubicBezTo>
                  <a:pt x="260375" y="4107314"/>
                  <a:pt x="212379" y="4092289"/>
                  <a:pt x="262018" y="4104699"/>
                </a:cubicBezTo>
                <a:cubicBezTo>
                  <a:pt x="268368" y="4108932"/>
                  <a:pt x="274053" y="4114393"/>
                  <a:pt x="281068" y="4117399"/>
                </a:cubicBezTo>
                <a:cubicBezTo>
                  <a:pt x="289090" y="4120837"/>
                  <a:pt x="298109" y="4121241"/>
                  <a:pt x="306468" y="4123749"/>
                </a:cubicBezTo>
                <a:cubicBezTo>
                  <a:pt x="416449" y="4156743"/>
                  <a:pt x="273978" y="4118646"/>
                  <a:pt x="382668" y="4142799"/>
                </a:cubicBezTo>
                <a:cubicBezTo>
                  <a:pt x="389202" y="4144251"/>
                  <a:pt x="395260" y="4147388"/>
                  <a:pt x="401718" y="4149149"/>
                </a:cubicBezTo>
                <a:cubicBezTo>
                  <a:pt x="418557" y="4153742"/>
                  <a:pt x="435959" y="4156329"/>
                  <a:pt x="452518" y="4161849"/>
                </a:cubicBezTo>
                <a:cubicBezTo>
                  <a:pt x="458868" y="4163966"/>
                  <a:pt x="465023" y="4166797"/>
                  <a:pt x="471568" y="4168199"/>
                </a:cubicBezTo>
                <a:cubicBezTo>
                  <a:pt x="494708" y="4173158"/>
                  <a:pt x="518213" y="4176258"/>
                  <a:pt x="541418" y="4180899"/>
                </a:cubicBezTo>
                <a:cubicBezTo>
                  <a:pt x="578786" y="4188373"/>
                  <a:pt x="558981" y="4188764"/>
                  <a:pt x="604918" y="4193599"/>
                </a:cubicBezTo>
                <a:cubicBezTo>
                  <a:pt x="632364" y="4196488"/>
                  <a:pt x="659951" y="4197832"/>
                  <a:pt x="687468" y="4199949"/>
                </a:cubicBezTo>
                <a:cubicBezTo>
                  <a:pt x="993070" y="4261069"/>
                  <a:pt x="1313908" y="4238417"/>
                  <a:pt x="1620918" y="4187249"/>
                </a:cubicBezTo>
                <a:cubicBezTo>
                  <a:pt x="1627268" y="4183016"/>
                  <a:pt x="1634572" y="4179945"/>
                  <a:pt x="1639968" y="4174549"/>
                </a:cubicBezTo>
                <a:cubicBezTo>
                  <a:pt x="1645364" y="4169153"/>
                  <a:pt x="1647701" y="4161293"/>
                  <a:pt x="1652668" y="4155499"/>
                </a:cubicBezTo>
                <a:cubicBezTo>
                  <a:pt x="1660460" y="4146408"/>
                  <a:pt x="1669601" y="4138566"/>
                  <a:pt x="1678068" y="4130099"/>
                </a:cubicBezTo>
                <a:cubicBezTo>
                  <a:pt x="1680185" y="4123749"/>
                  <a:pt x="1681781" y="4117201"/>
                  <a:pt x="1684418" y="4111049"/>
                </a:cubicBezTo>
                <a:cubicBezTo>
                  <a:pt x="1688147" y="4102348"/>
                  <a:pt x="1693794" y="4094512"/>
                  <a:pt x="1697118" y="4085649"/>
                </a:cubicBezTo>
                <a:cubicBezTo>
                  <a:pt x="1700961" y="4075400"/>
                  <a:pt x="1708094" y="4037120"/>
                  <a:pt x="1709818" y="4028499"/>
                </a:cubicBezTo>
                <a:cubicBezTo>
                  <a:pt x="1707701" y="3992516"/>
                  <a:pt x="1713115" y="3955280"/>
                  <a:pt x="1703468" y="3920549"/>
                </a:cubicBezTo>
                <a:cubicBezTo>
                  <a:pt x="1701132" y="3912140"/>
                  <a:pt x="1686427" y="3916707"/>
                  <a:pt x="1678068" y="3914199"/>
                </a:cubicBezTo>
                <a:cubicBezTo>
                  <a:pt x="1665246" y="3910352"/>
                  <a:pt x="1651942" y="3907486"/>
                  <a:pt x="1639968" y="3901499"/>
                </a:cubicBezTo>
                <a:cubicBezTo>
                  <a:pt x="1611106" y="3887068"/>
                  <a:pt x="1615249" y="3888261"/>
                  <a:pt x="1582818" y="3876099"/>
                </a:cubicBezTo>
                <a:cubicBezTo>
                  <a:pt x="1576551" y="3873749"/>
                  <a:pt x="1570302" y="3871201"/>
                  <a:pt x="1563768" y="3869749"/>
                </a:cubicBezTo>
                <a:cubicBezTo>
                  <a:pt x="1519632" y="3859941"/>
                  <a:pt x="1536415" y="3867893"/>
                  <a:pt x="1500268" y="3857049"/>
                </a:cubicBezTo>
                <a:cubicBezTo>
                  <a:pt x="1481034" y="3851279"/>
                  <a:pt x="1462168" y="3844349"/>
                  <a:pt x="1443118" y="3837999"/>
                </a:cubicBezTo>
                <a:cubicBezTo>
                  <a:pt x="1436768" y="3835882"/>
                  <a:pt x="1430562" y="3833272"/>
                  <a:pt x="1424068" y="3831649"/>
                </a:cubicBezTo>
                <a:cubicBezTo>
                  <a:pt x="1415601" y="3829532"/>
                  <a:pt x="1407027" y="3827807"/>
                  <a:pt x="1398668" y="3825299"/>
                </a:cubicBezTo>
                <a:cubicBezTo>
                  <a:pt x="1385846" y="3821452"/>
                  <a:pt x="1373268" y="3816832"/>
                  <a:pt x="1360568" y="3812599"/>
                </a:cubicBezTo>
                <a:lnTo>
                  <a:pt x="1341518" y="3806249"/>
                </a:lnTo>
                <a:cubicBezTo>
                  <a:pt x="1335168" y="3799899"/>
                  <a:pt x="1330850" y="3790423"/>
                  <a:pt x="1322468" y="3787199"/>
                </a:cubicBezTo>
                <a:cubicBezTo>
                  <a:pt x="1286210" y="3773254"/>
                  <a:pt x="1270708" y="3774499"/>
                  <a:pt x="1239918" y="3774499"/>
                </a:cubicBezTo>
              </a:path>
            </a:pathLst>
          </a:custGeom>
          <a:ln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14744" y="3143248"/>
            <a:ext cx="5409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*Controller</a:t>
            </a:r>
            <a:r>
              <a:rPr lang="ko-KR" altLang="en-US" sz="1400" dirty="0" smtClean="0"/>
              <a:t>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거치므로 데이터를 가지는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include</a:t>
            </a:r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rot="10800000" flipV="1">
            <a:off x="2071670" y="4286256"/>
            <a:ext cx="200026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00496" y="4214818"/>
            <a:ext cx="447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jsp:include</a:t>
            </a:r>
            <a:r>
              <a:rPr lang="en-US" altLang="ko-KR" sz="1400" dirty="0" smtClean="0"/>
              <a:t> page=“/WEB-INF/views/</a:t>
            </a:r>
            <a:r>
              <a:rPr lang="ko-KR" altLang="en-US" sz="1400" dirty="0" err="1" smtClean="0"/>
              <a:t>폴더명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jsp</a:t>
            </a:r>
            <a:r>
              <a:rPr lang="ko-KR" altLang="en-US" sz="1400" dirty="0" smtClean="0"/>
              <a:t>명</a:t>
            </a:r>
            <a:r>
              <a:rPr lang="en-US" altLang="ko-KR" sz="1400" dirty="0" smtClean="0"/>
              <a:t>”/&gt;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5715008" y="4500570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1836732" y="4474483"/>
            <a:ext cx="4309705" cy="961117"/>
          </a:xfrm>
          <a:custGeom>
            <a:avLst/>
            <a:gdLst>
              <a:gd name="connsiteX0" fmla="*/ 4303718 w 4309705"/>
              <a:gd name="connsiteY0" fmla="*/ 14967 h 961117"/>
              <a:gd name="connsiteX1" fmla="*/ 4278318 w 4309705"/>
              <a:gd name="connsiteY1" fmla="*/ 78467 h 961117"/>
              <a:gd name="connsiteX2" fmla="*/ 4252918 w 4309705"/>
              <a:gd name="connsiteY2" fmla="*/ 122917 h 961117"/>
              <a:gd name="connsiteX3" fmla="*/ 4240218 w 4309705"/>
              <a:gd name="connsiteY3" fmla="*/ 154667 h 961117"/>
              <a:gd name="connsiteX4" fmla="*/ 4227518 w 4309705"/>
              <a:gd name="connsiteY4" fmla="*/ 173717 h 961117"/>
              <a:gd name="connsiteX5" fmla="*/ 4176718 w 4309705"/>
              <a:gd name="connsiteY5" fmla="*/ 237217 h 961117"/>
              <a:gd name="connsiteX6" fmla="*/ 4113218 w 4309705"/>
              <a:gd name="connsiteY6" fmla="*/ 338817 h 961117"/>
              <a:gd name="connsiteX7" fmla="*/ 4068768 w 4309705"/>
              <a:gd name="connsiteY7" fmla="*/ 383267 h 961117"/>
              <a:gd name="connsiteX8" fmla="*/ 4017968 w 4309705"/>
              <a:gd name="connsiteY8" fmla="*/ 446767 h 961117"/>
              <a:gd name="connsiteX9" fmla="*/ 3979868 w 4309705"/>
              <a:gd name="connsiteY9" fmla="*/ 503917 h 961117"/>
              <a:gd name="connsiteX10" fmla="*/ 3954468 w 4309705"/>
              <a:gd name="connsiteY10" fmla="*/ 522967 h 961117"/>
              <a:gd name="connsiteX11" fmla="*/ 3871918 w 4309705"/>
              <a:gd name="connsiteY11" fmla="*/ 618217 h 961117"/>
              <a:gd name="connsiteX12" fmla="*/ 3840168 w 4309705"/>
              <a:gd name="connsiteY12" fmla="*/ 637267 h 961117"/>
              <a:gd name="connsiteX13" fmla="*/ 3821118 w 4309705"/>
              <a:gd name="connsiteY13" fmla="*/ 656317 h 961117"/>
              <a:gd name="connsiteX14" fmla="*/ 3751268 w 4309705"/>
              <a:gd name="connsiteY14" fmla="*/ 700767 h 961117"/>
              <a:gd name="connsiteX15" fmla="*/ 3751268 w 4309705"/>
              <a:gd name="connsiteY15" fmla="*/ 700767 h 961117"/>
              <a:gd name="connsiteX16" fmla="*/ 3694118 w 4309705"/>
              <a:gd name="connsiteY16" fmla="*/ 738867 h 961117"/>
              <a:gd name="connsiteX17" fmla="*/ 3592518 w 4309705"/>
              <a:gd name="connsiteY17" fmla="*/ 770617 h 961117"/>
              <a:gd name="connsiteX18" fmla="*/ 3560768 w 4309705"/>
              <a:gd name="connsiteY18" fmla="*/ 789667 h 961117"/>
              <a:gd name="connsiteX19" fmla="*/ 3465518 w 4309705"/>
              <a:gd name="connsiteY19" fmla="*/ 815067 h 961117"/>
              <a:gd name="connsiteX20" fmla="*/ 3446468 w 4309705"/>
              <a:gd name="connsiteY20" fmla="*/ 821417 h 961117"/>
              <a:gd name="connsiteX21" fmla="*/ 3389318 w 4309705"/>
              <a:gd name="connsiteY21" fmla="*/ 834117 h 961117"/>
              <a:gd name="connsiteX22" fmla="*/ 3363918 w 4309705"/>
              <a:gd name="connsiteY22" fmla="*/ 846817 h 961117"/>
              <a:gd name="connsiteX23" fmla="*/ 3281368 w 4309705"/>
              <a:gd name="connsiteY23" fmla="*/ 853167 h 961117"/>
              <a:gd name="connsiteX24" fmla="*/ 3217868 w 4309705"/>
              <a:gd name="connsiteY24" fmla="*/ 859517 h 961117"/>
              <a:gd name="connsiteX25" fmla="*/ 3078168 w 4309705"/>
              <a:gd name="connsiteY25" fmla="*/ 878567 h 961117"/>
              <a:gd name="connsiteX26" fmla="*/ 1992318 w 4309705"/>
              <a:gd name="connsiteY26" fmla="*/ 891267 h 961117"/>
              <a:gd name="connsiteX27" fmla="*/ 1966918 w 4309705"/>
              <a:gd name="connsiteY27" fmla="*/ 897617 h 961117"/>
              <a:gd name="connsiteX28" fmla="*/ 1858968 w 4309705"/>
              <a:gd name="connsiteY28" fmla="*/ 910317 h 961117"/>
              <a:gd name="connsiteX29" fmla="*/ 1751018 w 4309705"/>
              <a:gd name="connsiteY29" fmla="*/ 923017 h 961117"/>
              <a:gd name="connsiteX30" fmla="*/ 1649418 w 4309705"/>
              <a:gd name="connsiteY30" fmla="*/ 929367 h 961117"/>
              <a:gd name="connsiteX31" fmla="*/ 1522418 w 4309705"/>
              <a:gd name="connsiteY31" fmla="*/ 948417 h 961117"/>
              <a:gd name="connsiteX32" fmla="*/ 1503368 w 4309705"/>
              <a:gd name="connsiteY32" fmla="*/ 954767 h 961117"/>
              <a:gd name="connsiteX33" fmla="*/ 1427168 w 4309705"/>
              <a:gd name="connsiteY33" fmla="*/ 961117 h 961117"/>
              <a:gd name="connsiteX34" fmla="*/ 804868 w 4309705"/>
              <a:gd name="connsiteY34" fmla="*/ 954767 h 961117"/>
              <a:gd name="connsiteX35" fmla="*/ 760418 w 4309705"/>
              <a:gd name="connsiteY35" fmla="*/ 948417 h 961117"/>
              <a:gd name="connsiteX36" fmla="*/ 684218 w 4309705"/>
              <a:gd name="connsiteY36" fmla="*/ 942067 h 961117"/>
              <a:gd name="connsiteX37" fmla="*/ 601668 w 4309705"/>
              <a:gd name="connsiteY37" fmla="*/ 929367 h 961117"/>
              <a:gd name="connsiteX38" fmla="*/ 569918 w 4309705"/>
              <a:gd name="connsiteY38" fmla="*/ 923017 h 961117"/>
              <a:gd name="connsiteX39" fmla="*/ 525468 w 4309705"/>
              <a:gd name="connsiteY39" fmla="*/ 916667 h 961117"/>
              <a:gd name="connsiteX40" fmla="*/ 487368 w 4309705"/>
              <a:gd name="connsiteY40" fmla="*/ 910317 h 961117"/>
              <a:gd name="connsiteX41" fmla="*/ 442918 w 4309705"/>
              <a:gd name="connsiteY41" fmla="*/ 903967 h 961117"/>
              <a:gd name="connsiteX42" fmla="*/ 239718 w 4309705"/>
              <a:gd name="connsiteY42" fmla="*/ 891267 h 961117"/>
              <a:gd name="connsiteX43" fmla="*/ 93668 w 4309705"/>
              <a:gd name="connsiteY43" fmla="*/ 878567 h 961117"/>
              <a:gd name="connsiteX44" fmla="*/ 74618 w 4309705"/>
              <a:gd name="connsiteY44" fmla="*/ 872217 h 961117"/>
              <a:gd name="connsiteX45" fmla="*/ 17468 w 4309705"/>
              <a:gd name="connsiteY45" fmla="*/ 859517 h 961117"/>
              <a:gd name="connsiteX46" fmla="*/ 4768 w 4309705"/>
              <a:gd name="connsiteY46" fmla="*/ 840467 h 961117"/>
              <a:gd name="connsiteX47" fmla="*/ 42868 w 4309705"/>
              <a:gd name="connsiteY47" fmla="*/ 827767 h 961117"/>
              <a:gd name="connsiteX48" fmla="*/ 100018 w 4309705"/>
              <a:gd name="connsiteY48" fmla="*/ 821417 h 961117"/>
              <a:gd name="connsiteX49" fmla="*/ 144468 w 4309705"/>
              <a:gd name="connsiteY49" fmla="*/ 815067 h 961117"/>
              <a:gd name="connsiteX50" fmla="*/ 766768 w 4309705"/>
              <a:gd name="connsiteY50" fmla="*/ 802367 h 961117"/>
              <a:gd name="connsiteX51" fmla="*/ 842968 w 4309705"/>
              <a:gd name="connsiteY51" fmla="*/ 789667 h 961117"/>
              <a:gd name="connsiteX52" fmla="*/ 893768 w 4309705"/>
              <a:gd name="connsiteY52" fmla="*/ 783317 h 961117"/>
              <a:gd name="connsiteX53" fmla="*/ 1084268 w 4309705"/>
              <a:gd name="connsiteY53" fmla="*/ 757917 h 961117"/>
              <a:gd name="connsiteX54" fmla="*/ 1204918 w 4309705"/>
              <a:gd name="connsiteY54" fmla="*/ 738867 h 961117"/>
              <a:gd name="connsiteX55" fmla="*/ 1243018 w 4309705"/>
              <a:gd name="connsiteY55" fmla="*/ 719817 h 961117"/>
              <a:gd name="connsiteX56" fmla="*/ 1274768 w 4309705"/>
              <a:gd name="connsiteY56" fmla="*/ 675367 h 961117"/>
              <a:gd name="connsiteX57" fmla="*/ 1293818 w 4309705"/>
              <a:gd name="connsiteY57" fmla="*/ 656317 h 961117"/>
              <a:gd name="connsiteX58" fmla="*/ 1300168 w 4309705"/>
              <a:gd name="connsiteY58" fmla="*/ 637267 h 961117"/>
              <a:gd name="connsiteX59" fmla="*/ 1300168 w 4309705"/>
              <a:gd name="connsiteY59" fmla="*/ 561067 h 961117"/>
              <a:gd name="connsiteX60" fmla="*/ 1281118 w 4309705"/>
              <a:gd name="connsiteY60" fmla="*/ 554717 h 961117"/>
              <a:gd name="connsiteX61" fmla="*/ 1255718 w 4309705"/>
              <a:gd name="connsiteY61" fmla="*/ 548367 h 961117"/>
              <a:gd name="connsiteX62" fmla="*/ 1185868 w 4309705"/>
              <a:gd name="connsiteY62" fmla="*/ 529317 h 961117"/>
              <a:gd name="connsiteX63" fmla="*/ 1147768 w 4309705"/>
              <a:gd name="connsiteY63" fmla="*/ 516617 h 961117"/>
              <a:gd name="connsiteX64" fmla="*/ 531818 w 4309705"/>
              <a:gd name="connsiteY64" fmla="*/ 510267 h 961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309705" h="961117">
                <a:moveTo>
                  <a:pt x="4303718" y="14967"/>
                </a:moveTo>
                <a:cubicBezTo>
                  <a:pt x="4273934" y="74535"/>
                  <a:pt x="4309705" y="0"/>
                  <a:pt x="4278318" y="78467"/>
                </a:cubicBezTo>
                <a:cubicBezTo>
                  <a:pt x="4256053" y="134130"/>
                  <a:pt x="4275829" y="77095"/>
                  <a:pt x="4252918" y="122917"/>
                </a:cubicBezTo>
                <a:cubicBezTo>
                  <a:pt x="4247820" y="133112"/>
                  <a:pt x="4245316" y="144472"/>
                  <a:pt x="4240218" y="154667"/>
                </a:cubicBezTo>
                <a:cubicBezTo>
                  <a:pt x="4236805" y="161493"/>
                  <a:pt x="4232171" y="167668"/>
                  <a:pt x="4227518" y="173717"/>
                </a:cubicBezTo>
                <a:cubicBezTo>
                  <a:pt x="4210991" y="195202"/>
                  <a:pt x="4190167" y="213682"/>
                  <a:pt x="4176718" y="237217"/>
                </a:cubicBezTo>
                <a:cubicBezTo>
                  <a:pt x="4163595" y="260183"/>
                  <a:pt x="4129073" y="322962"/>
                  <a:pt x="4113218" y="338817"/>
                </a:cubicBezTo>
                <a:cubicBezTo>
                  <a:pt x="4098401" y="353634"/>
                  <a:pt x="4082632" y="367555"/>
                  <a:pt x="4068768" y="383267"/>
                </a:cubicBezTo>
                <a:cubicBezTo>
                  <a:pt x="4050834" y="403593"/>
                  <a:pt x="4031914" y="423523"/>
                  <a:pt x="4017968" y="446767"/>
                </a:cubicBezTo>
                <a:cubicBezTo>
                  <a:pt x="4008899" y="461882"/>
                  <a:pt x="3993096" y="490689"/>
                  <a:pt x="3979868" y="503917"/>
                </a:cubicBezTo>
                <a:cubicBezTo>
                  <a:pt x="3972384" y="511401"/>
                  <a:pt x="3962935" y="516617"/>
                  <a:pt x="3954468" y="522967"/>
                </a:cubicBezTo>
                <a:cubicBezTo>
                  <a:pt x="3931185" y="561773"/>
                  <a:pt x="3917060" y="591132"/>
                  <a:pt x="3871918" y="618217"/>
                </a:cubicBezTo>
                <a:cubicBezTo>
                  <a:pt x="3861335" y="624567"/>
                  <a:pt x="3850042" y="629862"/>
                  <a:pt x="3840168" y="637267"/>
                </a:cubicBezTo>
                <a:cubicBezTo>
                  <a:pt x="3832984" y="642655"/>
                  <a:pt x="3828426" y="651097"/>
                  <a:pt x="3821118" y="656317"/>
                </a:cubicBezTo>
                <a:cubicBezTo>
                  <a:pt x="3798661" y="672358"/>
                  <a:pt x="3774551" y="685950"/>
                  <a:pt x="3751268" y="700767"/>
                </a:cubicBezTo>
                <a:lnTo>
                  <a:pt x="3751268" y="700767"/>
                </a:lnTo>
                <a:cubicBezTo>
                  <a:pt x="3732218" y="713467"/>
                  <a:pt x="3715838" y="731627"/>
                  <a:pt x="3694118" y="738867"/>
                </a:cubicBezTo>
                <a:cubicBezTo>
                  <a:pt x="3622349" y="762790"/>
                  <a:pt x="3656276" y="752400"/>
                  <a:pt x="3592518" y="770617"/>
                </a:cubicBezTo>
                <a:cubicBezTo>
                  <a:pt x="3581935" y="776967"/>
                  <a:pt x="3572004" y="784560"/>
                  <a:pt x="3560768" y="789667"/>
                </a:cubicBezTo>
                <a:cubicBezTo>
                  <a:pt x="3531162" y="803124"/>
                  <a:pt x="3496367" y="807355"/>
                  <a:pt x="3465518" y="815067"/>
                </a:cubicBezTo>
                <a:cubicBezTo>
                  <a:pt x="3459024" y="816690"/>
                  <a:pt x="3452962" y="819794"/>
                  <a:pt x="3446468" y="821417"/>
                </a:cubicBezTo>
                <a:cubicBezTo>
                  <a:pt x="3434398" y="824434"/>
                  <a:pt x="3402355" y="829228"/>
                  <a:pt x="3389318" y="834117"/>
                </a:cubicBezTo>
                <a:cubicBezTo>
                  <a:pt x="3380455" y="837441"/>
                  <a:pt x="3373240" y="845172"/>
                  <a:pt x="3363918" y="846817"/>
                </a:cubicBezTo>
                <a:cubicBezTo>
                  <a:pt x="3336740" y="851613"/>
                  <a:pt x="3308862" y="850776"/>
                  <a:pt x="3281368" y="853167"/>
                </a:cubicBezTo>
                <a:cubicBezTo>
                  <a:pt x="3260176" y="855010"/>
                  <a:pt x="3239035" y="857400"/>
                  <a:pt x="3217868" y="859517"/>
                </a:cubicBezTo>
                <a:cubicBezTo>
                  <a:pt x="3160854" y="888024"/>
                  <a:pt x="3191776" y="876764"/>
                  <a:pt x="3078168" y="878567"/>
                </a:cubicBezTo>
                <a:lnTo>
                  <a:pt x="1992318" y="891267"/>
                </a:lnTo>
                <a:cubicBezTo>
                  <a:pt x="1983851" y="893384"/>
                  <a:pt x="1975504" y="896056"/>
                  <a:pt x="1966918" y="897617"/>
                </a:cubicBezTo>
                <a:cubicBezTo>
                  <a:pt x="1932604" y="903856"/>
                  <a:pt x="1893025" y="906911"/>
                  <a:pt x="1858968" y="910317"/>
                </a:cubicBezTo>
                <a:cubicBezTo>
                  <a:pt x="1812118" y="925934"/>
                  <a:pt x="1844888" y="916759"/>
                  <a:pt x="1751018" y="923017"/>
                </a:cubicBezTo>
                <a:lnTo>
                  <a:pt x="1649418" y="929367"/>
                </a:lnTo>
                <a:cubicBezTo>
                  <a:pt x="1580838" y="946512"/>
                  <a:pt x="1672056" y="924790"/>
                  <a:pt x="1522418" y="948417"/>
                </a:cubicBezTo>
                <a:cubicBezTo>
                  <a:pt x="1515806" y="949461"/>
                  <a:pt x="1510003" y="953882"/>
                  <a:pt x="1503368" y="954767"/>
                </a:cubicBezTo>
                <a:cubicBezTo>
                  <a:pt x="1478104" y="958136"/>
                  <a:pt x="1452568" y="959000"/>
                  <a:pt x="1427168" y="961117"/>
                </a:cubicBezTo>
                <a:lnTo>
                  <a:pt x="804868" y="954767"/>
                </a:lnTo>
                <a:cubicBezTo>
                  <a:pt x="789904" y="954482"/>
                  <a:pt x="775303" y="949984"/>
                  <a:pt x="760418" y="948417"/>
                </a:cubicBezTo>
                <a:cubicBezTo>
                  <a:pt x="735070" y="945749"/>
                  <a:pt x="709566" y="944735"/>
                  <a:pt x="684218" y="942067"/>
                </a:cubicBezTo>
                <a:cubicBezTo>
                  <a:pt x="667272" y="940283"/>
                  <a:pt x="619907" y="932683"/>
                  <a:pt x="601668" y="929367"/>
                </a:cubicBezTo>
                <a:cubicBezTo>
                  <a:pt x="591049" y="927436"/>
                  <a:pt x="580564" y="924791"/>
                  <a:pt x="569918" y="923017"/>
                </a:cubicBezTo>
                <a:cubicBezTo>
                  <a:pt x="555155" y="920556"/>
                  <a:pt x="540261" y="918943"/>
                  <a:pt x="525468" y="916667"/>
                </a:cubicBezTo>
                <a:cubicBezTo>
                  <a:pt x="512743" y="914709"/>
                  <a:pt x="500093" y="912275"/>
                  <a:pt x="487368" y="910317"/>
                </a:cubicBezTo>
                <a:cubicBezTo>
                  <a:pt x="472575" y="908041"/>
                  <a:pt x="457803" y="905534"/>
                  <a:pt x="442918" y="903967"/>
                </a:cubicBezTo>
                <a:cubicBezTo>
                  <a:pt x="371478" y="896447"/>
                  <a:pt x="314014" y="894982"/>
                  <a:pt x="239718" y="891267"/>
                </a:cubicBezTo>
                <a:cubicBezTo>
                  <a:pt x="157150" y="874753"/>
                  <a:pt x="266122" y="894991"/>
                  <a:pt x="93668" y="878567"/>
                </a:cubicBezTo>
                <a:cubicBezTo>
                  <a:pt x="87005" y="877932"/>
                  <a:pt x="81152" y="873669"/>
                  <a:pt x="74618" y="872217"/>
                </a:cubicBezTo>
                <a:cubicBezTo>
                  <a:pt x="7564" y="857316"/>
                  <a:pt x="60352" y="873812"/>
                  <a:pt x="17468" y="859517"/>
                </a:cubicBezTo>
                <a:cubicBezTo>
                  <a:pt x="13235" y="853167"/>
                  <a:pt x="0" y="846426"/>
                  <a:pt x="4768" y="840467"/>
                </a:cubicBezTo>
                <a:cubicBezTo>
                  <a:pt x="13131" y="830014"/>
                  <a:pt x="29563" y="829245"/>
                  <a:pt x="42868" y="827767"/>
                </a:cubicBezTo>
                <a:lnTo>
                  <a:pt x="100018" y="821417"/>
                </a:lnTo>
                <a:cubicBezTo>
                  <a:pt x="114870" y="819561"/>
                  <a:pt x="129507" y="815494"/>
                  <a:pt x="144468" y="815067"/>
                </a:cubicBezTo>
                <a:lnTo>
                  <a:pt x="766768" y="802367"/>
                </a:lnTo>
                <a:cubicBezTo>
                  <a:pt x="807515" y="794218"/>
                  <a:pt x="795710" y="795968"/>
                  <a:pt x="842968" y="789667"/>
                </a:cubicBezTo>
                <a:cubicBezTo>
                  <a:pt x="859883" y="787412"/>
                  <a:pt x="876955" y="786241"/>
                  <a:pt x="893768" y="783317"/>
                </a:cubicBezTo>
                <a:cubicBezTo>
                  <a:pt x="1050979" y="755976"/>
                  <a:pt x="926483" y="768436"/>
                  <a:pt x="1084268" y="757917"/>
                </a:cubicBezTo>
                <a:cubicBezTo>
                  <a:pt x="1166563" y="741458"/>
                  <a:pt x="1126314" y="747601"/>
                  <a:pt x="1204918" y="738867"/>
                </a:cubicBezTo>
                <a:cubicBezTo>
                  <a:pt x="1220412" y="733702"/>
                  <a:pt x="1230708" y="732127"/>
                  <a:pt x="1243018" y="719817"/>
                </a:cubicBezTo>
                <a:cubicBezTo>
                  <a:pt x="1265894" y="696941"/>
                  <a:pt x="1256740" y="697000"/>
                  <a:pt x="1274768" y="675367"/>
                </a:cubicBezTo>
                <a:cubicBezTo>
                  <a:pt x="1280517" y="668468"/>
                  <a:pt x="1287468" y="662667"/>
                  <a:pt x="1293818" y="656317"/>
                </a:cubicBezTo>
                <a:cubicBezTo>
                  <a:pt x="1295935" y="649967"/>
                  <a:pt x="1297175" y="643254"/>
                  <a:pt x="1300168" y="637267"/>
                </a:cubicBezTo>
                <a:cubicBezTo>
                  <a:pt x="1317243" y="603116"/>
                  <a:pt x="1331015" y="622761"/>
                  <a:pt x="1300168" y="561067"/>
                </a:cubicBezTo>
                <a:cubicBezTo>
                  <a:pt x="1297175" y="555080"/>
                  <a:pt x="1287554" y="556556"/>
                  <a:pt x="1281118" y="554717"/>
                </a:cubicBezTo>
                <a:cubicBezTo>
                  <a:pt x="1272727" y="552319"/>
                  <a:pt x="1264185" y="550484"/>
                  <a:pt x="1255718" y="548367"/>
                </a:cubicBezTo>
                <a:cubicBezTo>
                  <a:pt x="1217317" y="522766"/>
                  <a:pt x="1255762" y="544294"/>
                  <a:pt x="1185868" y="529317"/>
                </a:cubicBezTo>
                <a:cubicBezTo>
                  <a:pt x="1172778" y="526512"/>
                  <a:pt x="1161154" y="516771"/>
                  <a:pt x="1147768" y="516617"/>
                </a:cubicBezTo>
                <a:lnTo>
                  <a:pt x="531818" y="510267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734506" y="4714884"/>
            <a:ext cx="489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*Mapping </a:t>
            </a:r>
            <a:r>
              <a:rPr lang="ko-KR" altLang="en-US" sz="1400" dirty="0" smtClean="0"/>
              <a:t>명을 사용하지 않고 상대경로</a:t>
            </a:r>
            <a:r>
              <a:rPr lang="en-US" altLang="ko-KR" sz="1400" dirty="0" smtClean="0"/>
              <a:t>(/WEB-INF..) </a:t>
            </a:r>
            <a:r>
              <a:rPr lang="ko-KR" altLang="en-US" sz="1400" dirty="0" smtClean="0"/>
              <a:t>를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기술하면 데이터를 가지지 않은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include </a:t>
            </a:r>
            <a:r>
              <a:rPr lang="ko-KR" altLang="en-US" sz="1400" dirty="0" smtClean="0"/>
              <a:t>할 수 있다</a:t>
            </a:r>
            <a:r>
              <a:rPr lang="en-US" altLang="ko-KR" sz="14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973658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관계유지</a:t>
            </a:r>
            <a:endParaRPr lang="en-US" altLang="ko-KR" dirty="0" smtClean="0"/>
          </a:p>
          <a:p>
            <a:r>
              <a:rPr lang="en-US" altLang="ko-KR" sz="1600" dirty="0" smtClean="0"/>
              <a:t> - </a:t>
            </a:r>
            <a:r>
              <a:rPr lang="ko-KR" altLang="en-US" sz="1600" dirty="0" err="1" smtClean="0"/>
              <a:t>무상태인</a:t>
            </a:r>
            <a:r>
              <a:rPr lang="ko-KR" altLang="en-US" sz="1600" dirty="0" smtClean="0"/>
              <a:t> 웹에서 접속자의 정보를  저장하기 위해 </a:t>
            </a:r>
            <a:r>
              <a:rPr lang="en-US" altLang="ko-KR" sz="1600" dirty="0" smtClean="0"/>
              <a:t>Session, cookie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*session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접속자의 정보</a:t>
            </a:r>
            <a:r>
              <a:rPr lang="en-US" altLang="ko-KR" sz="1600" dirty="0" smtClean="0"/>
              <a:t>(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웹 브라우저에 </a:t>
            </a:r>
            <a:r>
              <a:rPr lang="en-US" altLang="ko-KR" sz="1600" dirty="0" smtClean="0"/>
              <a:t>id</a:t>
            </a:r>
            <a:r>
              <a:rPr lang="ko-KR" altLang="en-US" sz="1600" dirty="0" smtClean="0"/>
              <a:t>를 부여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서버측</a:t>
            </a:r>
            <a:r>
              <a:rPr lang="ko-KR" altLang="en-US" sz="1600" dirty="0" smtClean="0"/>
              <a:t> 메모리에 저장하는 기술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브라우저를 구분하지 않고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정보를 저장할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사용할 수 있는 객체 </a:t>
            </a:r>
            <a:r>
              <a:rPr lang="en-US" altLang="ko-KR" sz="1600" dirty="0" smtClean="0"/>
              <a:t>: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, Model, </a:t>
            </a:r>
            <a:r>
              <a:rPr lang="en-US" altLang="ko-KR" sz="1600" dirty="0" err="1" smtClean="0"/>
              <a:t>ModelAndView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1. 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을 매개변수로 선언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(“.. “)</a:t>
            </a:r>
            <a:endParaRPr lang="en-US" altLang="ko-KR" sz="1600" dirty="0"/>
          </a:p>
          <a:p>
            <a:r>
              <a:rPr lang="en-US" altLang="ko-KR" sz="1600" dirty="0" smtClean="0"/>
              <a:t>   public String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session){</a:t>
            </a:r>
          </a:p>
          <a:p>
            <a:r>
              <a:rPr lang="en-US" altLang="ko-KR" sz="1600" dirty="0" smtClean="0"/>
              <a:t>    1.session</a:t>
            </a:r>
            <a:r>
              <a:rPr lang="ko-KR" altLang="en-US" sz="1600" dirty="0" smtClean="0"/>
              <a:t>의 생존시간 설정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session.setMaxInactiveInterval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2.</a:t>
            </a:r>
            <a:r>
              <a:rPr lang="ko-KR" altLang="en-US" sz="1600" dirty="0" smtClean="0"/>
              <a:t>세션 값 할당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session.setAttribute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3.</a:t>
            </a:r>
            <a:r>
              <a:rPr lang="ko-KR" altLang="en-US" sz="1600" dirty="0" smtClean="0"/>
              <a:t>세션 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(Casting)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4.</a:t>
            </a:r>
            <a:r>
              <a:rPr lang="ko-KR" altLang="en-US" sz="1600" dirty="0" smtClean="0"/>
              <a:t>세션 값 삭제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session.remoteAttribute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 smtClean="0"/>
              <a:t>    5.</a:t>
            </a:r>
            <a:r>
              <a:rPr lang="ko-KR" altLang="en-US" sz="1600" dirty="0" smtClean="0"/>
              <a:t>세션 무효화</a:t>
            </a:r>
            <a:endParaRPr lang="en-US" altLang="ko-KR" sz="1600" dirty="0"/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session.invalidate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}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071942"/>
            <a:ext cx="2786082" cy="2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00562" y="3786190"/>
            <a:ext cx="3853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</a:t>
            </a:r>
            <a:r>
              <a:rPr lang="en-US" altLang="ko-KR" sz="1200" dirty="0" err="1" smtClean="0"/>
              <a:t>application.properties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파일에서 내장 </a:t>
            </a:r>
            <a:r>
              <a:rPr lang="en-US" altLang="ko-KR" sz="1200" dirty="0" smtClean="0"/>
              <a:t>tomcat</a:t>
            </a:r>
            <a:r>
              <a:rPr lang="ko-KR" altLang="en-US" sz="1200" dirty="0" smtClean="0"/>
              <a:t>의 설정</a:t>
            </a:r>
            <a:endParaRPr lang="ko-KR" altLang="en-US" sz="1200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6715140" y="4214818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43636" y="435769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분</a:t>
            </a:r>
            <a:r>
              <a:rPr lang="en-US" altLang="ko-KR" sz="1200" dirty="0" smtClean="0"/>
              <a:t>(m) : 30m</a:t>
            </a:r>
          </a:p>
          <a:p>
            <a:r>
              <a:rPr lang="ko-KR" altLang="en-US" sz="1200" dirty="0" smtClean="0"/>
              <a:t>시간</a:t>
            </a:r>
            <a:r>
              <a:rPr lang="en-US" altLang="ko-KR" sz="1200" dirty="0" smtClean="0"/>
              <a:t>(h) : 1h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218019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*@</a:t>
            </a:r>
            <a:r>
              <a:rPr lang="en-US" altLang="ko-KR" dirty="0" err="1" smtClean="0"/>
              <a:t>SessionAttributes</a:t>
            </a:r>
            <a:endParaRPr lang="en-US" altLang="ko-KR" dirty="0" smtClean="0"/>
          </a:p>
          <a:p>
            <a:r>
              <a:rPr lang="en-US" altLang="ko-KR" sz="1600" dirty="0" smtClean="0"/>
              <a:t> - Model, </a:t>
            </a:r>
            <a:r>
              <a:rPr lang="en-US" altLang="ko-KR" sz="1600" dirty="0" err="1" smtClean="0"/>
              <a:t>ModelAndView</a:t>
            </a:r>
            <a:r>
              <a:rPr lang="ko-KR" altLang="en-US" sz="1600" dirty="0" smtClean="0"/>
              <a:t>에 값을 설정하면 </a:t>
            </a:r>
            <a:r>
              <a:rPr lang="en-US" altLang="ko-KR" sz="1600" dirty="0" smtClean="0"/>
              <a:t>request scope</a:t>
            </a:r>
            <a:r>
              <a:rPr lang="ko-KR" altLang="en-US" sz="1600" dirty="0" smtClean="0"/>
              <a:t>객체에 값이 설정된다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 class </a:t>
            </a:r>
            <a:r>
              <a:rPr lang="ko-KR" altLang="en-US" sz="1600" dirty="0" smtClean="0"/>
              <a:t>위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SessionAttributes</a:t>
            </a:r>
            <a:r>
              <a:rPr lang="en-US" altLang="ko-KR" sz="1600" dirty="0" smtClean="0"/>
              <a:t>(  ) </a:t>
            </a:r>
            <a:r>
              <a:rPr lang="ko-KR" altLang="en-US" sz="1600" dirty="0" smtClean="0"/>
              <a:t>를 사용하면 </a:t>
            </a:r>
            <a:r>
              <a:rPr lang="en-US" altLang="ko-KR" sz="1600" dirty="0" smtClean="0"/>
              <a:t>Model, </a:t>
            </a:r>
            <a:r>
              <a:rPr lang="en-US" altLang="ko-KR" sz="1600" dirty="0" err="1" smtClean="0"/>
              <a:t>ModelAndView</a:t>
            </a:r>
            <a:r>
              <a:rPr lang="ko-KR" altLang="en-US" sz="1600" dirty="0" smtClean="0"/>
              <a:t>에 설정된 값이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session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request</a:t>
            </a:r>
            <a:r>
              <a:rPr lang="ko-KR" altLang="en-US" sz="1600" dirty="0" smtClean="0"/>
              <a:t>에 동시에 할당된다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1.SessionAttributes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@Controller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@</a:t>
            </a:r>
            <a:r>
              <a:rPr lang="en-US" altLang="ko-KR" sz="1600" dirty="0" err="1" smtClean="0"/>
              <a:t>SessionAttributes</a:t>
            </a:r>
            <a:r>
              <a:rPr lang="en-US" altLang="ko-KR" sz="1600" dirty="0" smtClean="0"/>
              <a:t>(“</a:t>
            </a:r>
            <a:r>
              <a:rPr lang="ko-KR" altLang="en-US" sz="1600" b="1" dirty="0" smtClean="0"/>
              <a:t>이름</a:t>
            </a:r>
            <a:r>
              <a:rPr lang="en-US" altLang="ko-KR" sz="1600" dirty="0" smtClean="0"/>
              <a:t>”) 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class </a:t>
            </a:r>
            <a:r>
              <a:rPr lang="en-US" altLang="ko-KR" sz="1600" dirty="0" err="1" smtClean="0"/>
              <a:t>TestController</a:t>
            </a:r>
            <a:r>
              <a:rPr lang="en-US" altLang="ko-KR" sz="1600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 method</a:t>
            </a:r>
            <a:r>
              <a:rPr lang="ko-KR" altLang="en-US" sz="1600" dirty="0" smtClean="0"/>
              <a:t>의 매개변수로 </a:t>
            </a:r>
            <a:r>
              <a:rPr lang="en-US" altLang="ko-KR" sz="1600" dirty="0" smtClean="0"/>
              <a:t>Model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GetMpping</a:t>
            </a:r>
            <a:r>
              <a:rPr lang="en-US" altLang="ko-KR" sz="1600" dirty="0" smtClean="0"/>
              <a:t>( ..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method( Model </a:t>
            </a:r>
            <a:r>
              <a:rPr lang="en-US" altLang="ko-KR" sz="1600" dirty="0" err="1" smtClean="0"/>
              <a:t>model</a:t>
            </a:r>
            <a:r>
              <a:rPr lang="en-US" altLang="ko-KR" sz="1600" dirty="0" smtClean="0"/>
              <a:t> 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3.SessionAttributes</a:t>
            </a:r>
            <a:r>
              <a:rPr lang="ko-KR" altLang="en-US" sz="1600" dirty="0" smtClean="0"/>
              <a:t>에 설정된 이름과 동일한 이름으로 값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b="1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 smtClean="0"/>
              <a:t>); //request scope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session scope</a:t>
            </a:r>
            <a:r>
              <a:rPr lang="ko-KR" altLang="en-US" sz="1600" dirty="0" smtClean="0"/>
              <a:t>가 동시에 할당된다</a:t>
            </a:r>
            <a:r>
              <a:rPr lang="en-US" altLang="ko-KR" sz="1600" dirty="0" smtClean="0"/>
              <a:t>.</a:t>
            </a:r>
          </a:p>
          <a:p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16200000" flipV="1">
            <a:off x="964381" y="89295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8662" y="1071546"/>
            <a:ext cx="1211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addAttribute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rot="16200000" flipV="1">
            <a:off x="2464579" y="89295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28860" y="1071546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addObject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3286116" y="1500174"/>
            <a:ext cx="35719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1214422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 { “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”,,,, }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2717800" y="3218332"/>
            <a:ext cx="1771650" cy="2522068"/>
          </a:xfrm>
          <a:custGeom>
            <a:avLst/>
            <a:gdLst>
              <a:gd name="connsiteX0" fmla="*/ 0 w 1771650"/>
              <a:gd name="connsiteY0" fmla="*/ 337668 h 2522068"/>
              <a:gd name="connsiteX1" fmla="*/ 25400 w 1771650"/>
              <a:gd name="connsiteY1" fmla="*/ 299568 h 2522068"/>
              <a:gd name="connsiteX2" fmla="*/ 44450 w 1771650"/>
              <a:gd name="connsiteY2" fmla="*/ 274168 h 2522068"/>
              <a:gd name="connsiteX3" fmla="*/ 57150 w 1771650"/>
              <a:gd name="connsiteY3" fmla="*/ 242418 h 2522068"/>
              <a:gd name="connsiteX4" fmla="*/ 95250 w 1771650"/>
              <a:gd name="connsiteY4" fmla="*/ 204318 h 2522068"/>
              <a:gd name="connsiteX5" fmla="*/ 114300 w 1771650"/>
              <a:gd name="connsiteY5" fmla="*/ 172568 h 2522068"/>
              <a:gd name="connsiteX6" fmla="*/ 139700 w 1771650"/>
              <a:gd name="connsiteY6" fmla="*/ 153518 h 2522068"/>
              <a:gd name="connsiteX7" fmla="*/ 184150 w 1771650"/>
              <a:gd name="connsiteY7" fmla="*/ 109068 h 2522068"/>
              <a:gd name="connsiteX8" fmla="*/ 209550 w 1771650"/>
              <a:gd name="connsiteY8" fmla="*/ 96368 h 2522068"/>
              <a:gd name="connsiteX9" fmla="*/ 234950 w 1771650"/>
              <a:gd name="connsiteY9" fmla="*/ 77318 h 2522068"/>
              <a:gd name="connsiteX10" fmla="*/ 304800 w 1771650"/>
              <a:gd name="connsiteY10" fmla="*/ 51918 h 2522068"/>
              <a:gd name="connsiteX11" fmla="*/ 323850 w 1771650"/>
              <a:gd name="connsiteY11" fmla="*/ 39218 h 2522068"/>
              <a:gd name="connsiteX12" fmla="*/ 361950 w 1771650"/>
              <a:gd name="connsiteY12" fmla="*/ 32868 h 2522068"/>
              <a:gd name="connsiteX13" fmla="*/ 387350 w 1771650"/>
              <a:gd name="connsiteY13" fmla="*/ 26518 h 2522068"/>
              <a:gd name="connsiteX14" fmla="*/ 406400 w 1771650"/>
              <a:gd name="connsiteY14" fmla="*/ 20168 h 2522068"/>
              <a:gd name="connsiteX15" fmla="*/ 450850 w 1771650"/>
              <a:gd name="connsiteY15" fmla="*/ 13818 h 2522068"/>
              <a:gd name="connsiteX16" fmla="*/ 577850 w 1771650"/>
              <a:gd name="connsiteY16" fmla="*/ 1118 h 2522068"/>
              <a:gd name="connsiteX17" fmla="*/ 1009650 w 1771650"/>
              <a:gd name="connsiteY17" fmla="*/ 7468 h 2522068"/>
              <a:gd name="connsiteX18" fmla="*/ 1066800 w 1771650"/>
              <a:gd name="connsiteY18" fmla="*/ 26518 h 2522068"/>
              <a:gd name="connsiteX19" fmla="*/ 1130300 w 1771650"/>
              <a:gd name="connsiteY19" fmla="*/ 39218 h 2522068"/>
              <a:gd name="connsiteX20" fmla="*/ 1162050 w 1771650"/>
              <a:gd name="connsiteY20" fmla="*/ 45568 h 2522068"/>
              <a:gd name="connsiteX21" fmla="*/ 1206500 w 1771650"/>
              <a:gd name="connsiteY21" fmla="*/ 64618 h 2522068"/>
              <a:gd name="connsiteX22" fmla="*/ 1231900 w 1771650"/>
              <a:gd name="connsiteY22" fmla="*/ 70968 h 2522068"/>
              <a:gd name="connsiteX23" fmla="*/ 1295400 w 1771650"/>
              <a:gd name="connsiteY23" fmla="*/ 96368 h 2522068"/>
              <a:gd name="connsiteX24" fmla="*/ 1339850 w 1771650"/>
              <a:gd name="connsiteY24" fmla="*/ 109068 h 2522068"/>
              <a:gd name="connsiteX25" fmla="*/ 1397000 w 1771650"/>
              <a:gd name="connsiteY25" fmla="*/ 140818 h 2522068"/>
              <a:gd name="connsiteX26" fmla="*/ 1447800 w 1771650"/>
              <a:gd name="connsiteY26" fmla="*/ 166218 h 2522068"/>
              <a:gd name="connsiteX27" fmla="*/ 1479550 w 1771650"/>
              <a:gd name="connsiteY27" fmla="*/ 191618 h 2522068"/>
              <a:gd name="connsiteX28" fmla="*/ 1511300 w 1771650"/>
              <a:gd name="connsiteY28" fmla="*/ 210668 h 2522068"/>
              <a:gd name="connsiteX29" fmla="*/ 1555750 w 1771650"/>
              <a:gd name="connsiteY29" fmla="*/ 255118 h 2522068"/>
              <a:gd name="connsiteX30" fmla="*/ 1581150 w 1771650"/>
              <a:gd name="connsiteY30" fmla="*/ 280518 h 2522068"/>
              <a:gd name="connsiteX31" fmla="*/ 1600200 w 1771650"/>
              <a:gd name="connsiteY31" fmla="*/ 305918 h 2522068"/>
              <a:gd name="connsiteX32" fmla="*/ 1625600 w 1771650"/>
              <a:gd name="connsiteY32" fmla="*/ 331318 h 2522068"/>
              <a:gd name="connsiteX33" fmla="*/ 1644650 w 1771650"/>
              <a:gd name="connsiteY33" fmla="*/ 363068 h 2522068"/>
              <a:gd name="connsiteX34" fmla="*/ 1657350 w 1771650"/>
              <a:gd name="connsiteY34" fmla="*/ 382118 h 2522068"/>
              <a:gd name="connsiteX35" fmla="*/ 1670050 w 1771650"/>
              <a:gd name="connsiteY35" fmla="*/ 413868 h 2522068"/>
              <a:gd name="connsiteX36" fmla="*/ 1701800 w 1771650"/>
              <a:gd name="connsiteY36" fmla="*/ 458318 h 2522068"/>
              <a:gd name="connsiteX37" fmla="*/ 1720850 w 1771650"/>
              <a:gd name="connsiteY37" fmla="*/ 515468 h 2522068"/>
              <a:gd name="connsiteX38" fmla="*/ 1733550 w 1771650"/>
              <a:gd name="connsiteY38" fmla="*/ 547218 h 2522068"/>
              <a:gd name="connsiteX39" fmla="*/ 1739900 w 1771650"/>
              <a:gd name="connsiteY39" fmla="*/ 572618 h 2522068"/>
              <a:gd name="connsiteX40" fmla="*/ 1758950 w 1771650"/>
              <a:gd name="connsiteY40" fmla="*/ 667868 h 2522068"/>
              <a:gd name="connsiteX41" fmla="*/ 1771650 w 1771650"/>
              <a:gd name="connsiteY41" fmla="*/ 756768 h 2522068"/>
              <a:gd name="connsiteX42" fmla="*/ 1765300 w 1771650"/>
              <a:gd name="connsiteY42" fmla="*/ 959968 h 2522068"/>
              <a:gd name="connsiteX43" fmla="*/ 1758950 w 1771650"/>
              <a:gd name="connsiteY43" fmla="*/ 979018 h 2522068"/>
              <a:gd name="connsiteX44" fmla="*/ 1752600 w 1771650"/>
              <a:gd name="connsiteY44" fmla="*/ 1010768 h 2522068"/>
              <a:gd name="connsiteX45" fmla="*/ 1739900 w 1771650"/>
              <a:gd name="connsiteY45" fmla="*/ 1029818 h 2522068"/>
              <a:gd name="connsiteX46" fmla="*/ 1727200 w 1771650"/>
              <a:gd name="connsiteY46" fmla="*/ 1055218 h 2522068"/>
              <a:gd name="connsiteX47" fmla="*/ 1708150 w 1771650"/>
              <a:gd name="connsiteY47" fmla="*/ 1093318 h 2522068"/>
              <a:gd name="connsiteX48" fmla="*/ 1695450 w 1771650"/>
              <a:gd name="connsiteY48" fmla="*/ 1118718 h 2522068"/>
              <a:gd name="connsiteX49" fmla="*/ 1631950 w 1771650"/>
              <a:gd name="connsiteY49" fmla="*/ 1182218 h 2522068"/>
              <a:gd name="connsiteX50" fmla="*/ 1606550 w 1771650"/>
              <a:gd name="connsiteY50" fmla="*/ 1207618 h 2522068"/>
              <a:gd name="connsiteX51" fmla="*/ 1587500 w 1771650"/>
              <a:gd name="connsiteY51" fmla="*/ 1226668 h 2522068"/>
              <a:gd name="connsiteX52" fmla="*/ 1555750 w 1771650"/>
              <a:gd name="connsiteY52" fmla="*/ 1239368 h 2522068"/>
              <a:gd name="connsiteX53" fmla="*/ 1530350 w 1771650"/>
              <a:gd name="connsiteY53" fmla="*/ 1264768 h 2522068"/>
              <a:gd name="connsiteX54" fmla="*/ 1504950 w 1771650"/>
              <a:gd name="connsiteY54" fmla="*/ 1277468 h 2522068"/>
              <a:gd name="connsiteX55" fmla="*/ 1479550 w 1771650"/>
              <a:gd name="connsiteY55" fmla="*/ 1296518 h 2522068"/>
              <a:gd name="connsiteX56" fmla="*/ 1454150 w 1771650"/>
              <a:gd name="connsiteY56" fmla="*/ 1309218 h 2522068"/>
              <a:gd name="connsiteX57" fmla="*/ 1428750 w 1771650"/>
              <a:gd name="connsiteY57" fmla="*/ 1328268 h 2522068"/>
              <a:gd name="connsiteX58" fmla="*/ 1390650 w 1771650"/>
              <a:gd name="connsiteY58" fmla="*/ 1353668 h 2522068"/>
              <a:gd name="connsiteX59" fmla="*/ 1371600 w 1771650"/>
              <a:gd name="connsiteY59" fmla="*/ 1372718 h 2522068"/>
              <a:gd name="connsiteX60" fmla="*/ 1320800 w 1771650"/>
              <a:gd name="connsiteY60" fmla="*/ 1404468 h 2522068"/>
              <a:gd name="connsiteX61" fmla="*/ 1289050 w 1771650"/>
              <a:gd name="connsiteY61" fmla="*/ 1429868 h 2522068"/>
              <a:gd name="connsiteX62" fmla="*/ 1250950 w 1771650"/>
              <a:gd name="connsiteY62" fmla="*/ 1448918 h 2522068"/>
              <a:gd name="connsiteX63" fmla="*/ 1225550 w 1771650"/>
              <a:gd name="connsiteY63" fmla="*/ 1467968 h 2522068"/>
              <a:gd name="connsiteX64" fmla="*/ 1174750 w 1771650"/>
              <a:gd name="connsiteY64" fmla="*/ 1493368 h 2522068"/>
              <a:gd name="connsiteX65" fmla="*/ 1092200 w 1771650"/>
              <a:gd name="connsiteY65" fmla="*/ 1563218 h 2522068"/>
              <a:gd name="connsiteX66" fmla="*/ 1016000 w 1771650"/>
              <a:gd name="connsiteY66" fmla="*/ 1614018 h 2522068"/>
              <a:gd name="connsiteX67" fmla="*/ 965200 w 1771650"/>
              <a:gd name="connsiteY67" fmla="*/ 1639418 h 2522068"/>
              <a:gd name="connsiteX68" fmla="*/ 939800 w 1771650"/>
              <a:gd name="connsiteY68" fmla="*/ 1658468 h 2522068"/>
              <a:gd name="connsiteX69" fmla="*/ 901700 w 1771650"/>
              <a:gd name="connsiteY69" fmla="*/ 1690218 h 2522068"/>
              <a:gd name="connsiteX70" fmla="*/ 876300 w 1771650"/>
              <a:gd name="connsiteY70" fmla="*/ 1702918 h 2522068"/>
              <a:gd name="connsiteX71" fmla="*/ 831850 w 1771650"/>
              <a:gd name="connsiteY71" fmla="*/ 1734668 h 2522068"/>
              <a:gd name="connsiteX72" fmla="*/ 812800 w 1771650"/>
              <a:gd name="connsiteY72" fmla="*/ 1760068 h 2522068"/>
              <a:gd name="connsiteX73" fmla="*/ 793750 w 1771650"/>
              <a:gd name="connsiteY73" fmla="*/ 1766418 h 2522068"/>
              <a:gd name="connsiteX74" fmla="*/ 730250 w 1771650"/>
              <a:gd name="connsiteY74" fmla="*/ 1810868 h 2522068"/>
              <a:gd name="connsiteX75" fmla="*/ 711200 w 1771650"/>
              <a:gd name="connsiteY75" fmla="*/ 1823568 h 2522068"/>
              <a:gd name="connsiteX76" fmla="*/ 685800 w 1771650"/>
              <a:gd name="connsiteY76" fmla="*/ 1848968 h 2522068"/>
              <a:gd name="connsiteX77" fmla="*/ 666750 w 1771650"/>
              <a:gd name="connsiteY77" fmla="*/ 1861668 h 2522068"/>
              <a:gd name="connsiteX78" fmla="*/ 641350 w 1771650"/>
              <a:gd name="connsiteY78" fmla="*/ 1887068 h 2522068"/>
              <a:gd name="connsiteX79" fmla="*/ 590550 w 1771650"/>
              <a:gd name="connsiteY79" fmla="*/ 1925168 h 2522068"/>
              <a:gd name="connsiteX80" fmla="*/ 527050 w 1771650"/>
              <a:gd name="connsiteY80" fmla="*/ 1995018 h 2522068"/>
              <a:gd name="connsiteX81" fmla="*/ 501650 w 1771650"/>
              <a:gd name="connsiteY81" fmla="*/ 2007718 h 2522068"/>
              <a:gd name="connsiteX82" fmla="*/ 444500 w 1771650"/>
              <a:gd name="connsiteY82" fmla="*/ 2071218 h 2522068"/>
              <a:gd name="connsiteX83" fmla="*/ 400050 w 1771650"/>
              <a:gd name="connsiteY83" fmla="*/ 2115668 h 2522068"/>
              <a:gd name="connsiteX84" fmla="*/ 368300 w 1771650"/>
              <a:gd name="connsiteY84" fmla="*/ 2160118 h 2522068"/>
              <a:gd name="connsiteX85" fmla="*/ 336550 w 1771650"/>
              <a:gd name="connsiteY85" fmla="*/ 2198218 h 2522068"/>
              <a:gd name="connsiteX86" fmla="*/ 317500 w 1771650"/>
              <a:gd name="connsiteY86" fmla="*/ 2236318 h 2522068"/>
              <a:gd name="connsiteX87" fmla="*/ 298450 w 1771650"/>
              <a:gd name="connsiteY87" fmla="*/ 2249018 h 2522068"/>
              <a:gd name="connsiteX88" fmla="*/ 279400 w 1771650"/>
              <a:gd name="connsiteY88" fmla="*/ 2287118 h 2522068"/>
              <a:gd name="connsiteX89" fmla="*/ 273050 w 1771650"/>
              <a:gd name="connsiteY89" fmla="*/ 2306168 h 2522068"/>
              <a:gd name="connsiteX90" fmla="*/ 247650 w 1771650"/>
              <a:gd name="connsiteY90" fmla="*/ 2344268 h 2522068"/>
              <a:gd name="connsiteX91" fmla="*/ 228600 w 1771650"/>
              <a:gd name="connsiteY91" fmla="*/ 2388718 h 2522068"/>
              <a:gd name="connsiteX92" fmla="*/ 203200 w 1771650"/>
              <a:gd name="connsiteY92" fmla="*/ 2426818 h 2522068"/>
              <a:gd name="connsiteX93" fmla="*/ 177800 w 1771650"/>
              <a:gd name="connsiteY93" fmla="*/ 2464918 h 2522068"/>
              <a:gd name="connsiteX94" fmla="*/ 171450 w 1771650"/>
              <a:gd name="connsiteY94" fmla="*/ 2483968 h 2522068"/>
              <a:gd name="connsiteX95" fmla="*/ 165100 w 1771650"/>
              <a:gd name="connsiteY95" fmla="*/ 2509368 h 2522068"/>
              <a:gd name="connsiteX96" fmla="*/ 158750 w 1771650"/>
              <a:gd name="connsiteY96" fmla="*/ 2522068 h 252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771650" h="2522068">
                <a:moveTo>
                  <a:pt x="0" y="337668"/>
                </a:moveTo>
                <a:cubicBezTo>
                  <a:pt x="8467" y="324968"/>
                  <a:pt x="16242" y="311779"/>
                  <a:pt x="25400" y="299568"/>
                </a:cubicBezTo>
                <a:cubicBezTo>
                  <a:pt x="31750" y="291101"/>
                  <a:pt x="39310" y="283419"/>
                  <a:pt x="44450" y="274168"/>
                </a:cubicBezTo>
                <a:cubicBezTo>
                  <a:pt x="49986" y="264204"/>
                  <a:pt x="50446" y="251636"/>
                  <a:pt x="57150" y="242418"/>
                </a:cubicBezTo>
                <a:cubicBezTo>
                  <a:pt x="67714" y="227893"/>
                  <a:pt x="83877" y="218219"/>
                  <a:pt x="95250" y="204318"/>
                </a:cubicBezTo>
                <a:cubicBezTo>
                  <a:pt x="103066" y="194766"/>
                  <a:pt x="106173" y="181856"/>
                  <a:pt x="114300" y="172568"/>
                </a:cubicBezTo>
                <a:cubicBezTo>
                  <a:pt x="121269" y="164603"/>
                  <a:pt x="131869" y="160637"/>
                  <a:pt x="139700" y="153518"/>
                </a:cubicBezTo>
                <a:cubicBezTo>
                  <a:pt x="155205" y="139423"/>
                  <a:pt x="165408" y="118439"/>
                  <a:pt x="184150" y="109068"/>
                </a:cubicBezTo>
                <a:cubicBezTo>
                  <a:pt x="192617" y="104835"/>
                  <a:pt x="201523" y="101385"/>
                  <a:pt x="209550" y="96368"/>
                </a:cubicBezTo>
                <a:cubicBezTo>
                  <a:pt x="218525" y="90759"/>
                  <a:pt x="225699" y="82458"/>
                  <a:pt x="234950" y="77318"/>
                </a:cubicBezTo>
                <a:cubicBezTo>
                  <a:pt x="258927" y="63998"/>
                  <a:pt x="279613" y="63112"/>
                  <a:pt x="304800" y="51918"/>
                </a:cubicBezTo>
                <a:cubicBezTo>
                  <a:pt x="311774" y="48818"/>
                  <a:pt x="316610" y="41631"/>
                  <a:pt x="323850" y="39218"/>
                </a:cubicBezTo>
                <a:cubicBezTo>
                  <a:pt x="336064" y="35147"/>
                  <a:pt x="349325" y="35393"/>
                  <a:pt x="361950" y="32868"/>
                </a:cubicBezTo>
                <a:cubicBezTo>
                  <a:pt x="370508" y="31156"/>
                  <a:pt x="378959" y="28916"/>
                  <a:pt x="387350" y="26518"/>
                </a:cubicBezTo>
                <a:cubicBezTo>
                  <a:pt x="393786" y="24679"/>
                  <a:pt x="399836" y="21481"/>
                  <a:pt x="406400" y="20168"/>
                </a:cubicBezTo>
                <a:cubicBezTo>
                  <a:pt x="421076" y="17233"/>
                  <a:pt x="436057" y="16094"/>
                  <a:pt x="450850" y="13818"/>
                </a:cubicBezTo>
                <a:cubicBezTo>
                  <a:pt x="528740" y="1835"/>
                  <a:pt x="451914" y="10113"/>
                  <a:pt x="577850" y="1118"/>
                </a:cubicBezTo>
                <a:cubicBezTo>
                  <a:pt x="721783" y="3235"/>
                  <a:pt x="865895" y="0"/>
                  <a:pt x="1009650" y="7468"/>
                </a:cubicBezTo>
                <a:cubicBezTo>
                  <a:pt x="1029703" y="8510"/>
                  <a:pt x="1047109" y="22580"/>
                  <a:pt x="1066800" y="26518"/>
                </a:cubicBezTo>
                <a:lnTo>
                  <a:pt x="1130300" y="39218"/>
                </a:lnTo>
                <a:lnTo>
                  <a:pt x="1162050" y="45568"/>
                </a:lnTo>
                <a:cubicBezTo>
                  <a:pt x="1176867" y="51918"/>
                  <a:pt x="1191350" y="59109"/>
                  <a:pt x="1206500" y="64618"/>
                </a:cubicBezTo>
                <a:cubicBezTo>
                  <a:pt x="1214702" y="67600"/>
                  <a:pt x="1223681" y="68033"/>
                  <a:pt x="1231900" y="70968"/>
                </a:cubicBezTo>
                <a:cubicBezTo>
                  <a:pt x="1253369" y="78636"/>
                  <a:pt x="1273773" y="89159"/>
                  <a:pt x="1295400" y="96368"/>
                </a:cubicBezTo>
                <a:cubicBezTo>
                  <a:pt x="1322729" y="105478"/>
                  <a:pt x="1307956" y="101095"/>
                  <a:pt x="1339850" y="109068"/>
                </a:cubicBezTo>
                <a:cubicBezTo>
                  <a:pt x="1439106" y="168621"/>
                  <a:pt x="1315012" y="95269"/>
                  <a:pt x="1397000" y="140818"/>
                </a:cubicBezTo>
                <a:cubicBezTo>
                  <a:pt x="1441988" y="165811"/>
                  <a:pt x="1412975" y="154610"/>
                  <a:pt x="1447800" y="166218"/>
                </a:cubicBezTo>
                <a:cubicBezTo>
                  <a:pt x="1458383" y="174685"/>
                  <a:pt x="1468447" y="183846"/>
                  <a:pt x="1479550" y="191618"/>
                </a:cubicBezTo>
                <a:cubicBezTo>
                  <a:pt x="1489661" y="198696"/>
                  <a:pt x="1501818" y="202767"/>
                  <a:pt x="1511300" y="210668"/>
                </a:cubicBezTo>
                <a:cubicBezTo>
                  <a:pt x="1527397" y="224082"/>
                  <a:pt x="1540933" y="240301"/>
                  <a:pt x="1555750" y="255118"/>
                </a:cubicBezTo>
                <a:cubicBezTo>
                  <a:pt x="1564217" y="263585"/>
                  <a:pt x="1573966" y="270939"/>
                  <a:pt x="1581150" y="280518"/>
                </a:cubicBezTo>
                <a:cubicBezTo>
                  <a:pt x="1587500" y="288985"/>
                  <a:pt x="1593231" y="297953"/>
                  <a:pt x="1600200" y="305918"/>
                </a:cubicBezTo>
                <a:cubicBezTo>
                  <a:pt x="1608085" y="314929"/>
                  <a:pt x="1618249" y="321867"/>
                  <a:pt x="1625600" y="331318"/>
                </a:cubicBezTo>
                <a:cubicBezTo>
                  <a:pt x="1633177" y="341060"/>
                  <a:pt x="1638109" y="352602"/>
                  <a:pt x="1644650" y="363068"/>
                </a:cubicBezTo>
                <a:cubicBezTo>
                  <a:pt x="1648695" y="369540"/>
                  <a:pt x="1653937" y="375292"/>
                  <a:pt x="1657350" y="382118"/>
                </a:cubicBezTo>
                <a:cubicBezTo>
                  <a:pt x="1662448" y="392313"/>
                  <a:pt x="1664009" y="404202"/>
                  <a:pt x="1670050" y="413868"/>
                </a:cubicBezTo>
                <a:cubicBezTo>
                  <a:pt x="1701725" y="464547"/>
                  <a:pt x="1678832" y="398601"/>
                  <a:pt x="1701800" y="458318"/>
                </a:cubicBezTo>
                <a:cubicBezTo>
                  <a:pt x="1709008" y="477060"/>
                  <a:pt x="1713392" y="496824"/>
                  <a:pt x="1720850" y="515468"/>
                </a:cubicBezTo>
                <a:cubicBezTo>
                  <a:pt x="1725083" y="526051"/>
                  <a:pt x="1729945" y="536404"/>
                  <a:pt x="1733550" y="547218"/>
                </a:cubicBezTo>
                <a:cubicBezTo>
                  <a:pt x="1736310" y="555497"/>
                  <a:pt x="1738102" y="564078"/>
                  <a:pt x="1739900" y="572618"/>
                </a:cubicBezTo>
                <a:cubicBezTo>
                  <a:pt x="1746570" y="604302"/>
                  <a:pt x="1754371" y="635815"/>
                  <a:pt x="1758950" y="667868"/>
                </a:cubicBezTo>
                <a:lnTo>
                  <a:pt x="1771650" y="756768"/>
                </a:lnTo>
                <a:cubicBezTo>
                  <a:pt x="1769533" y="824501"/>
                  <a:pt x="1769166" y="892312"/>
                  <a:pt x="1765300" y="959968"/>
                </a:cubicBezTo>
                <a:cubicBezTo>
                  <a:pt x="1764918" y="966651"/>
                  <a:pt x="1760573" y="972524"/>
                  <a:pt x="1758950" y="979018"/>
                </a:cubicBezTo>
                <a:cubicBezTo>
                  <a:pt x="1756332" y="989489"/>
                  <a:pt x="1756390" y="1000662"/>
                  <a:pt x="1752600" y="1010768"/>
                </a:cubicBezTo>
                <a:cubicBezTo>
                  <a:pt x="1749920" y="1017914"/>
                  <a:pt x="1743686" y="1023192"/>
                  <a:pt x="1739900" y="1029818"/>
                </a:cubicBezTo>
                <a:cubicBezTo>
                  <a:pt x="1735204" y="1038037"/>
                  <a:pt x="1730929" y="1046517"/>
                  <a:pt x="1727200" y="1055218"/>
                </a:cubicBezTo>
                <a:cubicBezTo>
                  <a:pt x="1702252" y="1113430"/>
                  <a:pt x="1743016" y="1032302"/>
                  <a:pt x="1708150" y="1093318"/>
                </a:cubicBezTo>
                <a:cubicBezTo>
                  <a:pt x="1703454" y="1101537"/>
                  <a:pt x="1701444" y="1111392"/>
                  <a:pt x="1695450" y="1118718"/>
                </a:cubicBezTo>
                <a:lnTo>
                  <a:pt x="1631950" y="1182218"/>
                </a:lnTo>
                <a:lnTo>
                  <a:pt x="1606550" y="1207618"/>
                </a:lnTo>
                <a:cubicBezTo>
                  <a:pt x="1600200" y="1213968"/>
                  <a:pt x="1595838" y="1223333"/>
                  <a:pt x="1587500" y="1226668"/>
                </a:cubicBezTo>
                <a:lnTo>
                  <a:pt x="1555750" y="1239368"/>
                </a:lnTo>
                <a:cubicBezTo>
                  <a:pt x="1547283" y="1247835"/>
                  <a:pt x="1539929" y="1257584"/>
                  <a:pt x="1530350" y="1264768"/>
                </a:cubicBezTo>
                <a:cubicBezTo>
                  <a:pt x="1522777" y="1270448"/>
                  <a:pt x="1512977" y="1272451"/>
                  <a:pt x="1504950" y="1277468"/>
                </a:cubicBezTo>
                <a:cubicBezTo>
                  <a:pt x="1495975" y="1283077"/>
                  <a:pt x="1488525" y="1290909"/>
                  <a:pt x="1479550" y="1296518"/>
                </a:cubicBezTo>
                <a:cubicBezTo>
                  <a:pt x="1471523" y="1301535"/>
                  <a:pt x="1462177" y="1304201"/>
                  <a:pt x="1454150" y="1309218"/>
                </a:cubicBezTo>
                <a:cubicBezTo>
                  <a:pt x="1445175" y="1314827"/>
                  <a:pt x="1437420" y="1322199"/>
                  <a:pt x="1428750" y="1328268"/>
                </a:cubicBezTo>
                <a:cubicBezTo>
                  <a:pt x="1416246" y="1337021"/>
                  <a:pt x="1402698" y="1344297"/>
                  <a:pt x="1390650" y="1353668"/>
                </a:cubicBezTo>
                <a:cubicBezTo>
                  <a:pt x="1383561" y="1359181"/>
                  <a:pt x="1378863" y="1367436"/>
                  <a:pt x="1371600" y="1372718"/>
                </a:cubicBezTo>
                <a:cubicBezTo>
                  <a:pt x="1355451" y="1384463"/>
                  <a:pt x="1336393" y="1391994"/>
                  <a:pt x="1320800" y="1404468"/>
                </a:cubicBezTo>
                <a:cubicBezTo>
                  <a:pt x="1310217" y="1412935"/>
                  <a:pt x="1300484" y="1422592"/>
                  <a:pt x="1289050" y="1429868"/>
                </a:cubicBezTo>
                <a:cubicBezTo>
                  <a:pt x="1277071" y="1437491"/>
                  <a:pt x="1263126" y="1441613"/>
                  <a:pt x="1250950" y="1448918"/>
                </a:cubicBezTo>
                <a:cubicBezTo>
                  <a:pt x="1241875" y="1454363"/>
                  <a:pt x="1234692" y="1462635"/>
                  <a:pt x="1225550" y="1467968"/>
                </a:cubicBezTo>
                <a:cubicBezTo>
                  <a:pt x="1209197" y="1477507"/>
                  <a:pt x="1188137" y="1479981"/>
                  <a:pt x="1174750" y="1493368"/>
                </a:cubicBezTo>
                <a:cubicBezTo>
                  <a:pt x="1143299" y="1524819"/>
                  <a:pt x="1136601" y="1533617"/>
                  <a:pt x="1092200" y="1563218"/>
                </a:cubicBezTo>
                <a:cubicBezTo>
                  <a:pt x="1066800" y="1580151"/>
                  <a:pt x="1043304" y="1600366"/>
                  <a:pt x="1016000" y="1614018"/>
                </a:cubicBezTo>
                <a:cubicBezTo>
                  <a:pt x="999067" y="1622485"/>
                  <a:pt x="980346" y="1628059"/>
                  <a:pt x="965200" y="1639418"/>
                </a:cubicBezTo>
                <a:cubicBezTo>
                  <a:pt x="956733" y="1645768"/>
                  <a:pt x="947835" y="1651580"/>
                  <a:pt x="939800" y="1658468"/>
                </a:cubicBezTo>
                <a:cubicBezTo>
                  <a:pt x="913533" y="1680982"/>
                  <a:pt x="929769" y="1674179"/>
                  <a:pt x="901700" y="1690218"/>
                </a:cubicBezTo>
                <a:cubicBezTo>
                  <a:pt x="893481" y="1694914"/>
                  <a:pt x="884519" y="1698222"/>
                  <a:pt x="876300" y="1702918"/>
                </a:cubicBezTo>
                <a:cubicBezTo>
                  <a:pt x="867887" y="1707725"/>
                  <a:pt x="836393" y="1730125"/>
                  <a:pt x="831850" y="1734668"/>
                </a:cubicBezTo>
                <a:cubicBezTo>
                  <a:pt x="824366" y="1742152"/>
                  <a:pt x="820930" y="1753293"/>
                  <a:pt x="812800" y="1760068"/>
                </a:cubicBezTo>
                <a:cubicBezTo>
                  <a:pt x="807658" y="1764353"/>
                  <a:pt x="799601" y="1763167"/>
                  <a:pt x="793750" y="1766418"/>
                </a:cubicBezTo>
                <a:cubicBezTo>
                  <a:pt x="767474" y="1781016"/>
                  <a:pt x="753557" y="1794220"/>
                  <a:pt x="730250" y="1810868"/>
                </a:cubicBezTo>
                <a:cubicBezTo>
                  <a:pt x="724040" y="1815304"/>
                  <a:pt x="716994" y="1818601"/>
                  <a:pt x="711200" y="1823568"/>
                </a:cubicBezTo>
                <a:cubicBezTo>
                  <a:pt x="702109" y="1831360"/>
                  <a:pt x="694891" y="1841176"/>
                  <a:pt x="685800" y="1848968"/>
                </a:cubicBezTo>
                <a:cubicBezTo>
                  <a:pt x="680006" y="1853935"/>
                  <a:pt x="672544" y="1856701"/>
                  <a:pt x="666750" y="1861668"/>
                </a:cubicBezTo>
                <a:cubicBezTo>
                  <a:pt x="657659" y="1869460"/>
                  <a:pt x="650548" y="1879403"/>
                  <a:pt x="641350" y="1887068"/>
                </a:cubicBezTo>
                <a:cubicBezTo>
                  <a:pt x="625089" y="1900619"/>
                  <a:pt x="603773" y="1908640"/>
                  <a:pt x="590550" y="1925168"/>
                </a:cubicBezTo>
                <a:cubicBezTo>
                  <a:pt x="577919" y="1940957"/>
                  <a:pt x="542945" y="1987071"/>
                  <a:pt x="527050" y="1995018"/>
                </a:cubicBezTo>
                <a:cubicBezTo>
                  <a:pt x="518583" y="1999251"/>
                  <a:pt x="509042" y="2001805"/>
                  <a:pt x="501650" y="2007718"/>
                </a:cubicBezTo>
                <a:cubicBezTo>
                  <a:pt x="447087" y="2051369"/>
                  <a:pt x="479618" y="2032589"/>
                  <a:pt x="444500" y="2071218"/>
                </a:cubicBezTo>
                <a:cubicBezTo>
                  <a:pt x="430405" y="2086723"/>
                  <a:pt x="409421" y="2096926"/>
                  <a:pt x="400050" y="2115668"/>
                </a:cubicBezTo>
                <a:cubicBezTo>
                  <a:pt x="376550" y="2162668"/>
                  <a:pt x="400479" y="2121503"/>
                  <a:pt x="368300" y="2160118"/>
                </a:cubicBezTo>
                <a:cubicBezTo>
                  <a:pt x="324097" y="2213162"/>
                  <a:pt x="392205" y="2142563"/>
                  <a:pt x="336550" y="2198218"/>
                </a:cubicBezTo>
                <a:cubicBezTo>
                  <a:pt x="331385" y="2213712"/>
                  <a:pt x="329810" y="2224008"/>
                  <a:pt x="317500" y="2236318"/>
                </a:cubicBezTo>
                <a:cubicBezTo>
                  <a:pt x="312104" y="2241714"/>
                  <a:pt x="304800" y="2244785"/>
                  <a:pt x="298450" y="2249018"/>
                </a:cubicBezTo>
                <a:cubicBezTo>
                  <a:pt x="282489" y="2296901"/>
                  <a:pt x="304019" y="2237879"/>
                  <a:pt x="279400" y="2287118"/>
                </a:cubicBezTo>
                <a:cubicBezTo>
                  <a:pt x="276407" y="2293105"/>
                  <a:pt x="276301" y="2300317"/>
                  <a:pt x="273050" y="2306168"/>
                </a:cubicBezTo>
                <a:cubicBezTo>
                  <a:pt x="265637" y="2319511"/>
                  <a:pt x="252477" y="2329788"/>
                  <a:pt x="247650" y="2344268"/>
                </a:cubicBezTo>
                <a:cubicBezTo>
                  <a:pt x="241081" y="2363976"/>
                  <a:pt x="240370" y="2369101"/>
                  <a:pt x="228600" y="2388718"/>
                </a:cubicBezTo>
                <a:cubicBezTo>
                  <a:pt x="220747" y="2401806"/>
                  <a:pt x="208027" y="2412338"/>
                  <a:pt x="203200" y="2426818"/>
                </a:cubicBezTo>
                <a:cubicBezTo>
                  <a:pt x="194010" y="2454387"/>
                  <a:pt x="201583" y="2441135"/>
                  <a:pt x="177800" y="2464918"/>
                </a:cubicBezTo>
                <a:cubicBezTo>
                  <a:pt x="175683" y="2471268"/>
                  <a:pt x="173289" y="2477532"/>
                  <a:pt x="171450" y="2483968"/>
                </a:cubicBezTo>
                <a:cubicBezTo>
                  <a:pt x="169052" y="2492359"/>
                  <a:pt x="167860" y="2501089"/>
                  <a:pt x="165100" y="2509368"/>
                </a:cubicBezTo>
                <a:cubicBezTo>
                  <a:pt x="163603" y="2513858"/>
                  <a:pt x="160867" y="2517835"/>
                  <a:pt x="158750" y="252206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028416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값 얻기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*Controller </a:t>
            </a:r>
            <a:r>
              <a:rPr lang="ko-KR" altLang="en-US" sz="1600" b="1" dirty="0"/>
              <a:t> </a:t>
            </a:r>
            <a:r>
              <a:rPr lang="ko-KR" altLang="en-US" sz="1600" b="1" dirty="0" smtClean="0"/>
              <a:t>값 얻기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HttpSession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public String method(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session){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-Model 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( Spring 5.2</a:t>
            </a:r>
            <a:r>
              <a:rPr lang="ko-KR" altLang="en-US" sz="1600" dirty="0" smtClean="0"/>
              <a:t>버전에서 </a:t>
            </a:r>
            <a:r>
              <a:rPr lang="ko-KR" altLang="en-US" sz="1600" dirty="0" err="1" smtClean="0"/>
              <a:t>부터</a:t>
            </a:r>
            <a:r>
              <a:rPr lang="ko-KR" altLang="en-US" sz="1600" dirty="0" smtClean="0"/>
              <a:t> 지원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public String method(Model </a:t>
            </a:r>
            <a:r>
              <a:rPr lang="en-US" altLang="ko-KR" sz="1600" dirty="0" err="1" smtClean="0"/>
              <a:t>model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model</a:t>
            </a:r>
            <a:r>
              <a:rPr lang="en-US" altLang="ko-KR" sz="1600" dirty="0" err="1" smtClean="0"/>
              <a:t>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세션 삭제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HttpSession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인터페이스 제공하는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로는 삭제 할 수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org.springframework.web.bind.support.</a:t>
            </a:r>
            <a:r>
              <a:rPr lang="en-US" altLang="ko-KR" sz="1600" b="1" dirty="0" err="1" smtClean="0"/>
              <a:t>SessionStatus</a:t>
            </a:r>
            <a:r>
              <a:rPr lang="ko-KR" altLang="en-US" sz="1600" dirty="0" smtClean="0"/>
              <a:t>인터페이스를 사용하여 삭제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1.SessionStatus</a:t>
            </a:r>
            <a:r>
              <a:rPr lang="ko-KR" altLang="en-US" sz="1600" dirty="0" smtClean="0"/>
              <a:t>를 매개변수로 하는 </a:t>
            </a:r>
            <a:r>
              <a:rPr lang="en-US" altLang="ko-KR" sz="1600" dirty="0" err="1" smtClean="0"/>
              <a:t>met</a:t>
            </a:r>
            <a:r>
              <a:rPr lang="en-US" altLang="ko-KR" sz="1600" dirty="0" err="1" smtClean="0"/>
              <a:t>hd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en-US" altLang="ko-KR" sz="1600" dirty="0" smtClean="0"/>
              <a:t> public String method(</a:t>
            </a:r>
            <a:r>
              <a:rPr lang="ko-KR" altLang="en-US" sz="1600" dirty="0"/>
              <a:t> </a:t>
            </a:r>
            <a:r>
              <a:rPr lang="en-US" altLang="ko-KR" sz="1600" b="1" dirty="0" err="1" smtClean="0"/>
              <a:t>SessionStatus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ss</a:t>
            </a:r>
            <a:r>
              <a:rPr lang="en-US" altLang="ko-KR" sz="1600" dirty="0" smtClean="0"/>
              <a:t> </a:t>
            </a:r>
            <a:r>
              <a:rPr lang="en-US" altLang="ko-KR" sz="1600" dirty="0" smtClean="0"/>
              <a:t>){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ss.</a:t>
            </a:r>
            <a:r>
              <a:rPr lang="en-US" altLang="ko-KR" sz="1600" b="1" dirty="0" err="1" smtClean="0"/>
              <a:t>setComplete</a:t>
            </a:r>
            <a:r>
              <a:rPr lang="en-US" altLang="ko-KR" sz="1600" dirty="0" smtClean="0"/>
              <a:t>();</a:t>
            </a:r>
          </a:p>
          <a:p>
            <a:r>
              <a:rPr lang="en-US" altLang="ko-KR" sz="1600" dirty="0" smtClean="0"/>
              <a:t>  </a:t>
            </a:r>
            <a:endParaRPr lang="en-US" altLang="ko-KR" sz="16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3643306" y="1785926"/>
            <a:ext cx="24288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72066" y="785794"/>
            <a:ext cx="36056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*JSP</a:t>
            </a:r>
            <a:r>
              <a:rPr lang="ko-KR" altLang="en-US" sz="1600" b="1" dirty="0" smtClean="0"/>
              <a:t>에서 값 얻기</a:t>
            </a:r>
            <a:endParaRPr lang="en-US" altLang="ko-KR" sz="1600" b="1" dirty="0" smtClean="0"/>
          </a:p>
          <a:p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scriptlet</a:t>
            </a:r>
            <a:endParaRPr lang="en-US" altLang="ko-KR" sz="1600" dirty="0" smtClean="0"/>
          </a:p>
          <a:p>
            <a:r>
              <a:rPr lang="en-US" altLang="ko-KR" sz="1600" dirty="0" smtClean="0"/>
              <a:t> &lt;% </a:t>
            </a:r>
            <a:r>
              <a:rPr lang="en-US" altLang="ko-KR" sz="1600" dirty="0" err="1" smtClean="0"/>
              <a:t>session.getAttribute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 %&gt;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-EL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${ </a:t>
            </a:r>
            <a:r>
              <a:rPr lang="en-US" altLang="ko-KR" sz="1600" dirty="0" err="1" smtClean="0"/>
              <a:t>sessionScope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3643338" cy="27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142984"/>
            <a:ext cx="663416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500570"/>
            <a:ext cx="3429024" cy="82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직선 화살표 연결선 7"/>
          <p:cNvCxnSpPr/>
          <p:nvPr/>
        </p:nvCxnSpPr>
        <p:spPr>
          <a:xfrm rot="10800000" flipV="1">
            <a:off x="2019284" y="4143380"/>
            <a:ext cx="2909907" cy="695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3438" y="3905912"/>
            <a:ext cx="44701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*Controller method</a:t>
            </a:r>
            <a:r>
              <a:rPr lang="ko-KR" altLang="en-US" sz="1400" dirty="0" smtClean="0"/>
              <a:t>에서 </a:t>
            </a:r>
            <a:r>
              <a:rPr lang="en-US" altLang="ko-KR" sz="1400" b="1" dirty="0" smtClean="0"/>
              <a:t>redirect:</a:t>
            </a:r>
            <a:r>
              <a:rPr lang="ko-KR" altLang="en-US" sz="1400" dirty="0" smtClean="0"/>
              <a:t>을 사용하면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SessionAttributes</a:t>
            </a:r>
            <a:r>
              <a:rPr lang="ko-KR" altLang="en-US" sz="1400" dirty="0" smtClean="0"/>
              <a:t>로 설정한 세션명과 값이 </a:t>
            </a:r>
            <a:endParaRPr lang="en-US" altLang="ko-KR" sz="1400" dirty="0" smtClean="0"/>
          </a:p>
          <a:p>
            <a:r>
              <a:rPr lang="en-US" altLang="ko-KR" sz="1400" dirty="0" err="1" smtClean="0"/>
              <a:t>QueryString</a:t>
            </a:r>
            <a:r>
              <a:rPr lang="ko-KR" altLang="en-US" sz="1400" dirty="0" smtClean="0"/>
              <a:t>으로 생성될 수 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=&gt;</a:t>
            </a:r>
            <a:r>
              <a:rPr lang="ko-KR" altLang="en-US" sz="1400" dirty="0" smtClean="0"/>
              <a:t>해결 </a:t>
            </a:r>
            <a:r>
              <a:rPr lang="en-US" altLang="ko-KR" sz="1400" dirty="0" smtClean="0"/>
              <a:t>: redirect: </a:t>
            </a:r>
            <a:r>
              <a:rPr lang="ko-KR" altLang="en-US" sz="1400" dirty="0" smtClean="0"/>
              <a:t>을 직접 사용하지 않고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로 이동한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다음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에서 </a:t>
            </a:r>
            <a:r>
              <a:rPr lang="en-US" altLang="ko-KR" sz="1400" dirty="0" err="1" smtClean="0"/>
              <a:t>location.href</a:t>
            </a:r>
            <a:r>
              <a:rPr lang="ko-KR" altLang="en-US" sz="1400" dirty="0" smtClean="0"/>
              <a:t>로 이동한다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</p:txBody>
      </p:sp>
      <p:sp>
        <p:nvSpPr>
          <p:cNvPr id="11" name="자유형 10"/>
          <p:cNvSpPr/>
          <p:nvPr/>
        </p:nvSpPr>
        <p:spPr>
          <a:xfrm>
            <a:off x="406400" y="562834"/>
            <a:ext cx="7116927" cy="4321066"/>
          </a:xfrm>
          <a:custGeom>
            <a:avLst/>
            <a:gdLst>
              <a:gd name="connsiteX0" fmla="*/ 0 w 7116927"/>
              <a:gd name="connsiteY0" fmla="*/ 459516 h 4321066"/>
              <a:gd name="connsiteX1" fmla="*/ 1371600 w 7116927"/>
              <a:gd name="connsiteY1" fmla="*/ 446816 h 4321066"/>
              <a:gd name="connsiteX2" fmla="*/ 1454150 w 7116927"/>
              <a:gd name="connsiteY2" fmla="*/ 472216 h 4321066"/>
              <a:gd name="connsiteX3" fmla="*/ 1492250 w 7116927"/>
              <a:gd name="connsiteY3" fmla="*/ 484916 h 4321066"/>
              <a:gd name="connsiteX4" fmla="*/ 1543050 w 7116927"/>
              <a:gd name="connsiteY4" fmla="*/ 497616 h 4321066"/>
              <a:gd name="connsiteX5" fmla="*/ 1612900 w 7116927"/>
              <a:gd name="connsiteY5" fmla="*/ 516666 h 4321066"/>
              <a:gd name="connsiteX6" fmla="*/ 1638300 w 7116927"/>
              <a:gd name="connsiteY6" fmla="*/ 529366 h 4321066"/>
              <a:gd name="connsiteX7" fmla="*/ 1790700 w 7116927"/>
              <a:gd name="connsiteY7" fmla="*/ 542066 h 4321066"/>
              <a:gd name="connsiteX8" fmla="*/ 1828800 w 7116927"/>
              <a:gd name="connsiteY8" fmla="*/ 554766 h 4321066"/>
              <a:gd name="connsiteX9" fmla="*/ 1936750 w 7116927"/>
              <a:gd name="connsiteY9" fmla="*/ 567466 h 4321066"/>
              <a:gd name="connsiteX10" fmla="*/ 2019300 w 7116927"/>
              <a:gd name="connsiteY10" fmla="*/ 586516 h 4321066"/>
              <a:gd name="connsiteX11" fmla="*/ 2076450 w 7116927"/>
              <a:gd name="connsiteY11" fmla="*/ 605566 h 4321066"/>
              <a:gd name="connsiteX12" fmla="*/ 2139950 w 7116927"/>
              <a:gd name="connsiteY12" fmla="*/ 630966 h 4321066"/>
              <a:gd name="connsiteX13" fmla="*/ 2171700 w 7116927"/>
              <a:gd name="connsiteY13" fmla="*/ 637316 h 4321066"/>
              <a:gd name="connsiteX14" fmla="*/ 2209800 w 7116927"/>
              <a:gd name="connsiteY14" fmla="*/ 650016 h 4321066"/>
              <a:gd name="connsiteX15" fmla="*/ 2260600 w 7116927"/>
              <a:gd name="connsiteY15" fmla="*/ 662716 h 4321066"/>
              <a:gd name="connsiteX16" fmla="*/ 2292350 w 7116927"/>
              <a:gd name="connsiteY16" fmla="*/ 681766 h 4321066"/>
              <a:gd name="connsiteX17" fmla="*/ 2330450 w 7116927"/>
              <a:gd name="connsiteY17" fmla="*/ 707166 h 4321066"/>
              <a:gd name="connsiteX18" fmla="*/ 2400300 w 7116927"/>
              <a:gd name="connsiteY18" fmla="*/ 757966 h 4321066"/>
              <a:gd name="connsiteX19" fmla="*/ 2438400 w 7116927"/>
              <a:gd name="connsiteY19" fmla="*/ 789716 h 4321066"/>
              <a:gd name="connsiteX20" fmla="*/ 2482850 w 7116927"/>
              <a:gd name="connsiteY20" fmla="*/ 821466 h 4321066"/>
              <a:gd name="connsiteX21" fmla="*/ 2501900 w 7116927"/>
              <a:gd name="connsiteY21" fmla="*/ 840516 h 4321066"/>
              <a:gd name="connsiteX22" fmla="*/ 2552700 w 7116927"/>
              <a:gd name="connsiteY22" fmla="*/ 884966 h 4321066"/>
              <a:gd name="connsiteX23" fmla="*/ 2559050 w 7116927"/>
              <a:gd name="connsiteY23" fmla="*/ 904016 h 4321066"/>
              <a:gd name="connsiteX24" fmla="*/ 2565400 w 7116927"/>
              <a:gd name="connsiteY24" fmla="*/ 948466 h 4321066"/>
              <a:gd name="connsiteX25" fmla="*/ 2578100 w 7116927"/>
              <a:gd name="connsiteY25" fmla="*/ 967516 h 4321066"/>
              <a:gd name="connsiteX26" fmla="*/ 2571750 w 7116927"/>
              <a:gd name="connsiteY26" fmla="*/ 1138966 h 4321066"/>
              <a:gd name="connsiteX27" fmla="*/ 2565400 w 7116927"/>
              <a:gd name="connsiteY27" fmla="*/ 1177066 h 4321066"/>
              <a:gd name="connsiteX28" fmla="*/ 2546350 w 7116927"/>
              <a:gd name="connsiteY28" fmla="*/ 1272316 h 4321066"/>
              <a:gd name="connsiteX29" fmla="*/ 2533650 w 7116927"/>
              <a:gd name="connsiteY29" fmla="*/ 1310416 h 4321066"/>
              <a:gd name="connsiteX30" fmla="*/ 2520950 w 7116927"/>
              <a:gd name="connsiteY30" fmla="*/ 1354866 h 4321066"/>
              <a:gd name="connsiteX31" fmla="*/ 2514600 w 7116927"/>
              <a:gd name="connsiteY31" fmla="*/ 1380266 h 4321066"/>
              <a:gd name="connsiteX32" fmla="*/ 2501900 w 7116927"/>
              <a:gd name="connsiteY32" fmla="*/ 1412016 h 4321066"/>
              <a:gd name="connsiteX33" fmla="*/ 2495550 w 7116927"/>
              <a:gd name="connsiteY33" fmla="*/ 1443766 h 4321066"/>
              <a:gd name="connsiteX34" fmla="*/ 2476500 w 7116927"/>
              <a:gd name="connsiteY34" fmla="*/ 1475516 h 4321066"/>
              <a:gd name="connsiteX35" fmla="*/ 2463800 w 7116927"/>
              <a:gd name="connsiteY35" fmla="*/ 1513616 h 4321066"/>
              <a:gd name="connsiteX36" fmla="*/ 2444750 w 7116927"/>
              <a:gd name="connsiteY36" fmla="*/ 1545366 h 4321066"/>
              <a:gd name="connsiteX37" fmla="*/ 2425700 w 7116927"/>
              <a:gd name="connsiteY37" fmla="*/ 1583466 h 4321066"/>
              <a:gd name="connsiteX38" fmla="*/ 2400300 w 7116927"/>
              <a:gd name="connsiteY38" fmla="*/ 1621566 h 4321066"/>
              <a:gd name="connsiteX39" fmla="*/ 2374900 w 7116927"/>
              <a:gd name="connsiteY39" fmla="*/ 1666016 h 4321066"/>
              <a:gd name="connsiteX40" fmla="*/ 2336800 w 7116927"/>
              <a:gd name="connsiteY40" fmla="*/ 1748566 h 4321066"/>
              <a:gd name="connsiteX41" fmla="*/ 2324100 w 7116927"/>
              <a:gd name="connsiteY41" fmla="*/ 1773966 h 4321066"/>
              <a:gd name="connsiteX42" fmla="*/ 2305050 w 7116927"/>
              <a:gd name="connsiteY42" fmla="*/ 1793016 h 4321066"/>
              <a:gd name="connsiteX43" fmla="*/ 2292350 w 7116927"/>
              <a:gd name="connsiteY43" fmla="*/ 1818416 h 4321066"/>
              <a:gd name="connsiteX44" fmla="*/ 2254250 w 7116927"/>
              <a:gd name="connsiteY44" fmla="*/ 1875566 h 4321066"/>
              <a:gd name="connsiteX45" fmla="*/ 2241550 w 7116927"/>
              <a:gd name="connsiteY45" fmla="*/ 1900966 h 4321066"/>
              <a:gd name="connsiteX46" fmla="*/ 2216150 w 7116927"/>
              <a:gd name="connsiteY46" fmla="*/ 1920016 h 4321066"/>
              <a:gd name="connsiteX47" fmla="*/ 2190750 w 7116927"/>
              <a:gd name="connsiteY47" fmla="*/ 1945416 h 4321066"/>
              <a:gd name="connsiteX48" fmla="*/ 2146300 w 7116927"/>
              <a:gd name="connsiteY48" fmla="*/ 2015266 h 4321066"/>
              <a:gd name="connsiteX49" fmla="*/ 2120900 w 7116927"/>
              <a:gd name="connsiteY49" fmla="*/ 2053366 h 4321066"/>
              <a:gd name="connsiteX50" fmla="*/ 2082800 w 7116927"/>
              <a:gd name="connsiteY50" fmla="*/ 2097816 h 4321066"/>
              <a:gd name="connsiteX51" fmla="*/ 2044700 w 7116927"/>
              <a:gd name="connsiteY51" fmla="*/ 2154966 h 4321066"/>
              <a:gd name="connsiteX52" fmla="*/ 2032000 w 7116927"/>
              <a:gd name="connsiteY52" fmla="*/ 2174016 h 4321066"/>
              <a:gd name="connsiteX53" fmla="*/ 2006600 w 7116927"/>
              <a:gd name="connsiteY53" fmla="*/ 2186716 h 4321066"/>
              <a:gd name="connsiteX54" fmla="*/ 1993900 w 7116927"/>
              <a:gd name="connsiteY54" fmla="*/ 2205766 h 4321066"/>
              <a:gd name="connsiteX55" fmla="*/ 1981200 w 7116927"/>
              <a:gd name="connsiteY55" fmla="*/ 2231166 h 4321066"/>
              <a:gd name="connsiteX56" fmla="*/ 1962150 w 7116927"/>
              <a:gd name="connsiteY56" fmla="*/ 2243866 h 4321066"/>
              <a:gd name="connsiteX57" fmla="*/ 1936750 w 7116927"/>
              <a:gd name="connsiteY57" fmla="*/ 2281966 h 4321066"/>
              <a:gd name="connsiteX58" fmla="*/ 1917700 w 7116927"/>
              <a:gd name="connsiteY58" fmla="*/ 2332766 h 4321066"/>
              <a:gd name="connsiteX59" fmla="*/ 1911350 w 7116927"/>
              <a:gd name="connsiteY59" fmla="*/ 2351816 h 4321066"/>
              <a:gd name="connsiteX60" fmla="*/ 1905000 w 7116927"/>
              <a:gd name="connsiteY60" fmla="*/ 2485166 h 4321066"/>
              <a:gd name="connsiteX61" fmla="*/ 1892300 w 7116927"/>
              <a:gd name="connsiteY61" fmla="*/ 2523266 h 4321066"/>
              <a:gd name="connsiteX62" fmla="*/ 1873250 w 7116927"/>
              <a:gd name="connsiteY62" fmla="*/ 2535966 h 4321066"/>
              <a:gd name="connsiteX63" fmla="*/ 1816100 w 7116927"/>
              <a:gd name="connsiteY63" fmla="*/ 2510566 h 4321066"/>
              <a:gd name="connsiteX64" fmla="*/ 1797050 w 7116927"/>
              <a:gd name="connsiteY64" fmla="*/ 2491516 h 4321066"/>
              <a:gd name="connsiteX65" fmla="*/ 1765300 w 7116927"/>
              <a:gd name="connsiteY65" fmla="*/ 2472466 h 4321066"/>
              <a:gd name="connsiteX66" fmla="*/ 1720850 w 7116927"/>
              <a:gd name="connsiteY66" fmla="*/ 2440716 h 4321066"/>
              <a:gd name="connsiteX67" fmla="*/ 1682750 w 7116927"/>
              <a:gd name="connsiteY67" fmla="*/ 2415316 h 4321066"/>
              <a:gd name="connsiteX68" fmla="*/ 1657350 w 7116927"/>
              <a:gd name="connsiteY68" fmla="*/ 2396266 h 4321066"/>
              <a:gd name="connsiteX69" fmla="*/ 1619250 w 7116927"/>
              <a:gd name="connsiteY69" fmla="*/ 2358166 h 4321066"/>
              <a:gd name="connsiteX70" fmla="*/ 1587500 w 7116927"/>
              <a:gd name="connsiteY70" fmla="*/ 2332766 h 4321066"/>
              <a:gd name="connsiteX71" fmla="*/ 1562100 w 7116927"/>
              <a:gd name="connsiteY71" fmla="*/ 2307366 h 4321066"/>
              <a:gd name="connsiteX72" fmla="*/ 1517650 w 7116927"/>
              <a:gd name="connsiteY72" fmla="*/ 2256566 h 4321066"/>
              <a:gd name="connsiteX73" fmla="*/ 1498600 w 7116927"/>
              <a:gd name="connsiteY73" fmla="*/ 2250216 h 4321066"/>
              <a:gd name="connsiteX74" fmla="*/ 1454150 w 7116927"/>
              <a:gd name="connsiteY74" fmla="*/ 2212116 h 4321066"/>
              <a:gd name="connsiteX75" fmla="*/ 1409700 w 7116927"/>
              <a:gd name="connsiteY75" fmla="*/ 2167666 h 4321066"/>
              <a:gd name="connsiteX76" fmla="*/ 1365250 w 7116927"/>
              <a:gd name="connsiteY76" fmla="*/ 2135916 h 4321066"/>
              <a:gd name="connsiteX77" fmla="*/ 1327150 w 7116927"/>
              <a:gd name="connsiteY77" fmla="*/ 2104166 h 4321066"/>
              <a:gd name="connsiteX78" fmla="*/ 1289050 w 7116927"/>
              <a:gd name="connsiteY78" fmla="*/ 2059716 h 4321066"/>
              <a:gd name="connsiteX79" fmla="*/ 1270000 w 7116927"/>
              <a:gd name="connsiteY79" fmla="*/ 2047016 h 4321066"/>
              <a:gd name="connsiteX80" fmla="*/ 1244600 w 7116927"/>
              <a:gd name="connsiteY80" fmla="*/ 2008916 h 4321066"/>
              <a:gd name="connsiteX81" fmla="*/ 1225550 w 7116927"/>
              <a:gd name="connsiteY81" fmla="*/ 1983516 h 4321066"/>
              <a:gd name="connsiteX82" fmla="*/ 1212850 w 7116927"/>
              <a:gd name="connsiteY82" fmla="*/ 1958116 h 4321066"/>
              <a:gd name="connsiteX83" fmla="*/ 1193800 w 7116927"/>
              <a:gd name="connsiteY83" fmla="*/ 1926366 h 4321066"/>
              <a:gd name="connsiteX84" fmla="*/ 1155700 w 7116927"/>
              <a:gd name="connsiteY84" fmla="*/ 1869216 h 4321066"/>
              <a:gd name="connsiteX85" fmla="*/ 1143000 w 7116927"/>
              <a:gd name="connsiteY85" fmla="*/ 1850166 h 4321066"/>
              <a:gd name="connsiteX86" fmla="*/ 1123950 w 7116927"/>
              <a:gd name="connsiteY86" fmla="*/ 1812066 h 4321066"/>
              <a:gd name="connsiteX87" fmla="*/ 1104900 w 7116927"/>
              <a:gd name="connsiteY87" fmla="*/ 1761266 h 4321066"/>
              <a:gd name="connsiteX88" fmla="*/ 1092200 w 7116927"/>
              <a:gd name="connsiteY88" fmla="*/ 1742216 h 4321066"/>
              <a:gd name="connsiteX89" fmla="*/ 1085850 w 7116927"/>
              <a:gd name="connsiteY89" fmla="*/ 1723166 h 4321066"/>
              <a:gd name="connsiteX90" fmla="*/ 1073150 w 7116927"/>
              <a:gd name="connsiteY90" fmla="*/ 1691416 h 4321066"/>
              <a:gd name="connsiteX91" fmla="*/ 1066800 w 7116927"/>
              <a:gd name="connsiteY91" fmla="*/ 1659666 h 4321066"/>
              <a:gd name="connsiteX92" fmla="*/ 1054100 w 7116927"/>
              <a:gd name="connsiteY92" fmla="*/ 1621566 h 4321066"/>
              <a:gd name="connsiteX93" fmla="*/ 1047750 w 7116927"/>
              <a:gd name="connsiteY93" fmla="*/ 1596166 h 4321066"/>
              <a:gd name="connsiteX94" fmla="*/ 1041400 w 7116927"/>
              <a:gd name="connsiteY94" fmla="*/ 1577116 h 4321066"/>
              <a:gd name="connsiteX95" fmla="*/ 1028700 w 7116927"/>
              <a:gd name="connsiteY95" fmla="*/ 1507266 h 4321066"/>
              <a:gd name="connsiteX96" fmla="*/ 1035050 w 7116927"/>
              <a:gd name="connsiteY96" fmla="*/ 1113566 h 4321066"/>
              <a:gd name="connsiteX97" fmla="*/ 1047750 w 7116927"/>
              <a:gd name="connsiteY97" fmla="*/ 1088166 h 4321066"/>
              <a:gd name="connsiteX98" fmla="*/ 1054100 w 7116927"/>
              <a:gd name="connsiteY98" fmla="*/ 1056416 h 4321066"/>
              <a:gd name="connsiteX99" fmla="*/ 1073150 w 7116927"/>
              <a:gd name="connsiteY99" fmla="*/ 1011966 h 4321066"/>
              <a:gd name="connsiteX100" fmla="*/ 1085850 w 7116927"/>
              <a:gd name="connsiteY100" fmla="*/ 973866 h 4321066"/>
              <a:gd name="connsiteX101" fmla="*/ 1123950 w 7116927"/>
              <a:gd name="connsiteY101" fmla="*/ 916716 h 4321066"/>
              <a:gd name="connsiteX102" fmla="*/ 1143000 w 7116927"/>
              <a:gd name="connsiteY102" fmla="*/ 897666 h 4321066"/>
              <a:gd name="connsiteX103" fmla="*/ 1168400 w 7116927"/>
              <a:gd name="connsiteY103" fmla="*/ 859566 h 4321066"/>
              <a:gd name="connsiteX104" fmla="*/ 1193800 w 7116927"/>
              <a:gd name="connsiteY104" fmla="*/ 834166 h 4321066"/>
              <a:gd name="connsiteX105" fmla="*/ 1212850 w 7116927"/>
              <a:gd name="connsiteY105" fmla="*/ 808766 h 4321066"/>
              <a:gd name="connsiteX106" fmla="*/ 1257300 w 7116927"/>
              <a:gd name="connsiteY106" fmla="*/ 777016 h 4321066"/>
              <a:gd name="connsiteX107" fmla="*/ 1339850 w 7116927"/>
              <a:gd name="connsiteY107" fmla="*/ 713516 h 4321066"/>
              <a:gd name="connsiteX108" fmla="*/ 1384300 w 7116927"/>
              <a:gd name="connsiteY108" fmla="*/ 688116 h 4321066"/>
              <a:gd name="connsiteX109" fmla="*/ 1422400 w 7116927"/>
              <a:gd name="connsiteY109" fmla="*/ 656366 h 4321066"/>
              <a:gd name="connsiteX110" fmla="*/ 1473200 w 7116927"/>
              <a:gd name="connsiteY110" fmla="*/ 624616 h 4321066"/>
              <a:gd name="connsiteX111" fmla="*/ 1511300 w 7116927"/>
              <a:gd name="connsiteY111" fmla="*/ 611916 h 4321066"/>
              <a:gd name="connsiteX112" fmla="*/ 1530350 w 7116927"/>
              <a:gd name="connsiteY112" fmla="*/ 592866 h 4321066"/>
              <a:gd name="connsiteX113" fmla="*/ 1555750 w 7116927"/>
              <a:gd name="connsiteY113" fmla="*/ 586516 h 4321066"/>
              <a:gd name="connsiteX114" fmla="*/ 1587500 w 7116927"/>
              <a:gd name="connsiteY114" fmla="*/ 573816 h 4321066"/>
              <a:gd name="connsiteX115" fmla="*/ 1612900 w 7116927"/>
              <a:gd name="connsiteY115" fmla="*/ 554766 h 4321066"/>
              <a:gd name="connsiteX116" fmla="*/ 1682750 w 7116927"/>
              <a:gd name="connsiteY116" fmla="*/ 529366 h 4321066"/>
              <a:gd name="connsiteX117" fmla="*/ 1714500 w 7116927"/>
              <a:gd name="connsiteY117" fmla="*/ 516666 h 4321066"/>
              <a:gd name="connsiteX118" fmla="*/ 1733550 w 7116927"/>
              <a:gd name="connsiteY118" fmla="*/ 510316 h 4321066"/>
              <a:gd name="connsiteX119" fmla="*/ 1765300 w 7116927"/>
              <a:gd name="connsiteY119" fmla="*/ 491266 h 4321066"/>
              <a:gd name="connsiteX120" fmla="*/ 1828800 w 7116927"/>
              <a:gd name="connsiteY120" fmla="*/ 465866 h 4321066"/>
              <a:gd name="connsiteX121" fmla="*/ 1847850 w 7116927"/>
              <a:gd name="connsiteY121" fmla="*/ 459516 h 4321066"/>
              <a:gd name="connsiteX122" fmla="*/ 1879600 w 7116927"/>
              <a:gd name="connsiteY122" fmla="*/ 440466 h 4321066"/>
              <a:gd name="connsiteX123" fmla="*/ 1898650 w 7116927"/>
              <a:gd name="connsiteY123" fmla="*/ 434116 h 4321066"/>
              <a:gd name="connsiteX124" fmla="*/ 1949450 w 7116927"/>
              <a:gd name="connsiteY124" fmla="*/ 396016 h 4321066"/>
              <a:gd name="connsiteX125" fmla="*/ 1968500 w 7116927"/>
              <a:gd name="connsiteY125" fmla="*/ 389666 h 4321066"/>
              <a:gd name="connsiteX126" fmla="*/ 1987550 w 7116927"/>
              <a:gd name="connsiteY126" fmla="*/ 364266 h 4321066"/>
              <a:gd name="connsiteX127" fmla="*/ 2012950 w 7116927"/>
              <a:gd name="connsiteY127" fmla="*/ 345216 h 4321066"/>
              <a:gd name="connsiteX128" fmla="*/ 2019300 w 7116927"/>
              <a:gd name="connsiteY128" fmla="*/ 326166 h 4321066"/>
              <a:gd name="connsiteX129" fmla="*/ 2063750 w 7116927"/>
              <a:gd name="connsiteY129" fmla="*/ 281716 h 4321066"/>
              <a:gd name="connsiteX130" fmla="*/ 2082800 w 7116927"/>
              <a:gd name="connsiteY130" fmla="*/ 262666 h 4321066"/>
              <a:gd name="connsiteX131" fmla="*/ 2108200 w 7116927"/>
              <a:gd name="connsiteY131" fmla="*/ 230916 h 4321066"/>
              <a:gd name="connsiteX132" fmla="*/ 2120900 w 7116927"/>
              <a:gd name="connsiteY132" fmla="*/ 205516 h 4321066"/>
              <a:gd name="connsiteX133" fmla="*/ 2133600 w 7116927"/>
              <a:gd name="connsiteY133" fmla="*/ 186466 h 4321066"/>
              <a:gd name="connsiteX134" fmla="*/ 2178050 w 7116927"/>
              <a:gd name="connsiteY134" fmla="*/ 135666 h 4321066"/>
              <a:gd name="connsiteX135" fmla="*/ 2279650 w 7116927"/>
              <a:gd name="connsiteY135" fmla="*/ 103916 h 4321066"/>
              <a:gd name="connsiteX136" fmla="*/ 2387600 w 7116927"/>
              <a:gd name="connsiteY136" fmla="*/ 91216 h 4321066"/>
              <a:gd name="connsiteX137" fmla="*/ 2501900 w 7116927"/>
              <a:gd name="connsiteY137" fmla="*/ 78516 h 4321066"/>
              <a:gd name="connsiteX138" fmla="*/ 3041650 w 7116927"/>
              <a:gd name="connsiteY138" fmla="*/ 72166 h 4321066"/>
              <a:gd name="connsiteX139" fmla="*/ 3136900 w 7116927"/>
              <a:gd name="connsiteY139" fmla="*/ 65816 h 4321066"/>
              <a:gd name="connsiteX140" fmla="*/ 3219450 w 7116927"/>
              <a:gd name="connsiteY140" fmla="*/ 59466 h 4321066"/>
              <a:gd name="connsiteX141" fmla="*/ 3600450 w 7116927"/>
              <a:gd name="connsiteY141" fmla="*/ 53116 h 4321066"/>
              <a:gd name="connsiteX142" fmla="*/ 3695700 w 7116927"/>
              <a:gd name="connsiteY142" fmla="*/ 40416 h 4321066"/>
              <a:gd name="connsiteX143" fmla="*/ 3759200 w 7116927"/>
              <a:gd name="connsiteY143" fmla="*/ 34066 h 4321066"/>
              <a:gd name="connsiteX144" fmla="*/ 3835400 w 7116927"/>
              <a:gd name="connsiteY144" fmla="*/ 21366 h 4321066"/>
              <a:gd name="connsiteX145" fmla="*/ 3968750 w 7116927"/>
              <a:gd name="connsiteY145" fmla="*/ 2316 h 4321066"/>
              <a:gd name="connsiteX146" fmla="*/ 5556250 w 7116927"/>
              <a:gd name="connsiteY146" fmla="*/ 15016 h 4321066"/>
              <a:gd name="connsiteX147" fmla="*/ 5657850 w 7116927"/>
              <a:gd name="connsiteY147" fmla="*/ 21366 h 4321066"/>
              <a:gd name="connsiteX148" fmla="*/ 5689600 w 7116927"/>
              <a:gd name="connsiteY148" fmla="*/ 27716 h 4321066"/>
              <a:gd name="connsiteX149" fmla="*/ 5740400 w 7116927"/>
              <a:gd name="connsiteY149" fmla="*/ 46766 h 4321066"/>
              <a:gd name="connsiteX150" fmla="*/ 5829300 w 7116927"/>
              <a:gd name="connsiteY150" fmla="*/ 59466 h 4321066"/>
              <a:gd name="connsiteX151" fmla="*/ 5873750 w 7116927"/>
              <a:gd name="connsiteY151" fmla="*/ 72166 h 4321066"/>
              <a:gd name="connsiteX152" fmla="*/ 5969000 w 7116927"/>
              <a:gd name="connsiteY152" fmla="*/ 84866 h 4321066"/>
              <a:gd name="connsiteX153" fmla="*/ 6076950 w 7116927"/>
              <a:gd name="connsiteY153" fmla="*/ 116616 h 4321066"/>
              <a:gd name="connsiteX154" fmla="*/ 6134100 w 7116927"/>
              <a:gd name="connsiteY154" fmla="*/ 135666 h 4321066"/>
              <a:gd name="connsiteX155" fmla="*/ 6242050 w 7116927"/>
              <a:gd name="connsiteY155" fmla="*/ 167416 h 4321066"/>
              <a:gd name="connsiteX156" fmla="*/ 6286500 w 7116927"/>
              <a:gd name="connsiteY156" fmla="*/ 180116 h 4321066"/>
              <a:gd name="connsiteX157" fmla="*/ 6330950 w 7116927"/>
              <a:gd name="connsiteY157" fmla="*/ 186466 h 4321066"/>
              <a:gd name="connsiteX158" fmla="*/ 6413500 w 7116927"/>
              <a:gd name="connsiteY158" fmla="*/ 218216 h 4321066"/>
              <a:gd name="connsiteX159" fmla="*/ 6445250 w 7116927"/>
              <a:gd name="connsiteY159" fmla="*/ 237266 h 4321066"/>
              <a:gd name="connsiteX160" fmla="*/ 6489700 w 7116927"/>
              <a:gd name="connsiteY160" fmla="*/ 249966 h 4321066"/>
              <a:gd name="connsiteX161" fmla="*/ 6534150 w 7116927"/>
              <a:gd name="connsiteY161" fmla="*/ 269016 h 4321066"/>
              <a:gd name="connsiteX162" fmla="*/ 6572250 w 7116927"/>
              <a:gd name="connsiteY162" fmla="*/ 281716 h 4321066"/>
              <a:gd name="connsiteX163" fmla="*/ 6616700 w 7116927"/>
              <a:gd name="connsiteY163" fmla="*/ 307116 h 4321066"/>
              <a:gd name="connsiteX164" fmla="*/ 6642100 w 7116927"/>
              <a:gd name="connsiteY164" fmla="*/ 313466 h 4321066"/>
              <a:gd name="connsiteX165" fmla="*/ 6699250 w 7116927"/>
              <a:gd name="connsiteY165" fmla="*/ 338866 h 4321066"/>
              <a:gd name="connsiteX166" fmla="*/ 6718300 w 7116927"/>
              <a:gd name="connsiteY166" fmla="*/ 351566 h 4321066"/>
              <a:gd name="connsiteX167" fmla="*/ 6788150 w 7116927"/>
              <a:gd name="connsiteY167" fmla="*/ 427766 h 4321066"/>
              <a:gd name="connsiteX168" fmla="*/ 6851650 w 7116927"/>
              <a:gd name="connsiteY168" fmla="*/ 491266 h 4321066"/>
              <a:gd name="connsiteX169" fmla="*/ 6896100 w 7116927"/>
              <a:gd name="connsiteY169" fmla="*/ 529366 h 4321066"/>
              <a:gd name="connsiteX170" fmla="*/ 6940550 w 7116927"/>
              <a:gd name="connsiteY170" fmla="*/ 573816 h 4321066"/>
              <a:gd name="connsiteX171" fmla="*/ 6991350 w 7116927"/>
              <a:gd name="connsiteY171" fmla="*/ 618266 h 4321066"/>
              <a:gd name="connsiteX172" fmla="*/ 7010400 w 7116927"/>
              <a:gd name="connsiteY172" fmla="*/ 656366 h 4321066"/>
              <a:gd name="connsiteX173" fmla="*/ 7029450 w 7116927"/>
              <a:gd name="connsiteY173" fmla="*/ 694466 h 4321066"/>
              <a:gd name="connsiteX174" fmla="*/ 7042150 w 7116927"/>
              <a:gd name="connsiteY174" fmla="*/ 751616 h 4321066"/>
              <a:gd name="connsiteX175" fmla="*/ 7067550 w 7116927"/>
              <a:gd name="connsiteY175" fmla="*/ 827816 h 4321066"/>
              <a:gd name="connsiteX176" fmla="*/ 7080250 w 7116927"/>
              <a:gd name="connsiteY176" fmla="*/ 878616 h 4321066"/>
              <a:gd name="connsiteX177" fmla="*/ 7086600 w 7116927"/>
              <a:gd name="connsiteY177" fmla="*/ 961166 h 4321066"/>
              <a:gd name="connsiteX178" fmla="*/ 7099300 w 7116927"/>
              <a:gd name="connsiteY178" fmla="*/ 1005616 h 4321066"/>
              <a:gd name="connsiteX179" fmla="*/ 7105650 w 7116927"/>
              <a:gd name="connsiteY179" fmla="*/ 1043716 h 4321066"/>
              <a:gd name="connsiteX180" fmla="*/ 7112000 w 7116927"/>
              <a:gd name="connsiteY180" fmla="*/ 1310416 h 4321066"/>
              <a:gd name="connsiteX181" fmla="*/ 7092950 w 7116927"/>
              <a:gd name="connsiteY181" fmla="*/ 1570766 h 4321066"/>
              <a:gd name="connsiteX182" fmla="*/ 7080250 w 7116927"/>
              <a:gd name="connsiteY182" fmla="*/ 1608866 h 4321066"/>
              <a:gd name="connsiteX183" fmla="*/ 7067550 w 7116927"/>
              <a:gd name="connsiteY183" fmla="*/ 1627916 h 4321066"/>
              <a:gd name="connsiteX184" fmla="*/ 7035800 w 7116927"/>
              <a:gd name="connsiteY184" fmla="*/ 1697766 h 4321066"/>
              <a:gd name="connsiteX185" fmla="*/ 7023100 w 7116927"/>
              <a:gd name="connsiteY185" fmla="*/ 1742216 h 4321066"/>
              <a:gd name="connsiteX186" fmla="*/ 6978650 w 7116927"/>
              <a:gd name="connsiteY186" fmla="*/ 1843816 h 4321066"/>
              <a:gd name="connsiteX187" fmla="*/ 6959600 w 7116927"/>
              <a:gd name="connsiteY187" fmla="*/ 1888266 h 4321066"/>
              <a:gd name="connsiteX188" fmla="*/ 6921500 w 7116927"/>
              <a:gd name="connsiteY188" fmla="*/ 1939066 h 4321066"/>
              <a:gd name="connsiteX189" fmla="*/ 6864350 w 7116927"/>
              <a:gd name="connsiteY189" fmla="*/ 2059716 h 4321066"/>
              <a:gd name="connsiteX190" fmla="*/ 6826250 w 7116927"/>
              <a:gd name="connsiteY190" fmla="*/ 2116866 h 4321066"/>
              <a:gd name="connsiteX191" fmla="*/ 6724650 w 7116927"/>
              <a:gd name="connsiteY191" fmla="*/ 2231166 h 4321066"/>
              <a:gd name="connsiteX192" fmla="*/ 6699250 w 7116927"/>
              <a:gd name="connsiteY192" fmla="*/ 2250216 h 4321066"/>
              <a:gd name="connsiteX193" fmla="*/ 6673850 w 7116927"/>
              <a:gd name="connsiteY193" fmla="*/ 2275616 h 4321066"/>
              <a:gd name="connsiteX194" fmla="*/ 6629400 w 7116927"/>
              <a:gd name="connsiteY194" fmla="*/ 2313716 h 4321066"/>
              <a:gd name="connsiteX195" fmla="*/ 6604000 w 7116927"/>
              <a:gd name="connsiteY195" fmla="*/ 2339116 h 4321066"/>
              <a:gd name="connsiteX196" fmla="*/ 6565900 w 7116927"/>
              <a:gd name="connsiteY196" fmla="*/ 2358166 h 4321066"/>
              <a:gd name="connsiteX197" fmla="*/ 6477000 w 7116927"/>
              <a:gd name="connsiteY197" fmla="*/ 2408966 h 4321066"/>
              <a:gd name="connsiteX198" fmla="*/ 6419850 w 7116927"/>
              <a:gd name="connsiteY198" fmla="*/ 2440716 h 4321066"/>
              <a:gd name="connsiteX199" fmla="*/ 6375400 w 7116927"/>
              <a:gd name="connsiteY199" fmla="*/ 2453416 h 4321066"/>
              <a:gd name="connsiteX200" fmla="*/ 6318250 w 7116927"/>
              <a:gd name="connsiteY200" fmla="*/ 2472466 h 4321066"/>
              <a:gd name="connsiteX201" fmla="*/ 6191250 w 7116927"/>
              <a:gd name="connsiteY201" fmla="*/ 2504216 h 4321066"/>
              <a:gd name="connsiteX202" fmla="*/ 6032500 w 7116927"/>
              <a:gd name="connsiteY202" fmla="*/ 2555016 h 4321066"/>
              <a:gd name="connsiteX203" fmla="*/ 5962650 w 7116927"/>
              <a:gd name="connsiteY203" fmla="*/ 2567716 h 4321066"/>
              <a:gd name="connsiteX204" fmla="*/ 5880100 w 7116927"/>
              <a:gd name="connsiteY204" fmla="*/ 2580416 h 4321066"/>
              <a:gd name="connsiteX205" fmla="*/ 5797550 w 7116927"/>
              <a:gd name="connsiteY205" fmla="*/ 2605816 h 4321066"/>
              <a:gd name="connsiteX206" fmla="*/ 5727700 w 7116927"/>
              <a:gd name="connsiteY206" fmla="*/ 2618516 h 4321066"/>
              <a:gd name="connsiteX207" fmla="*/ 5657850 w 7116927"/>
              <a:gd name="connsiteY207" fmla="*/ 2637566 h 4321066"/>
              <a:gd name="connsiteX208" fmla="*/ 5594350 w 7116927"/>
              <a:gd name="connsiteY208" fmla="*/ 2650266 h 4321066"/>
              <a:gd name="connsiteX209" fmla="*/ 5480050 w 7116927"/>
              <a:gd name="connsiteY209" fmla="*/ 2688366 h 4321066"/>
              <a:gd name="connsiteX210" fmla="*/ 5429250 w 7116927"/>
              <a:gd name="connsiteY210" fmla="*/ 2701066 h 4321066"/>
              <a:gd name="connsiteX211" fmla="*/ 5314950 w 7116927"/>
              <a:gd name="connsiteY211" fmla="*/ 2726466 h 4321066"/>
              <a:gd name="connsiteX212" fmla="*/ 5251450 w 7116927"/>
              <a:gd name="connsiteY212" fmla="*/ 2751866 h 4321066"/>
              <a:gd name="connsiteX213" fmla="*/ 5181600 w 7116927"/>
              <a:gd name="connsiteY213" fmla="*/ 2783616 h 4321066"/>
              <a:gd name="connsiteX214" fmla="*/ 5124450 w 7116927"/>
              <a:gd name="connsiteY214" fmla="*/ 2796316 h 4321066"/>
              <a:gd name="connsiteX215" fmla="*/ 5048250 w 7116927"/>
              <a:gd name="connsiteY215" fmla="*/ 2821716 h 4321066"/>
              <a:gd name="connsiteX216" fmla="*/ 4965700 w 7116927"/>
              <a:gd name="connsiteY216" fmla="*/ 2853466 h 4321066"/>
              <a:gd name="connsiteX217" fmla="*/ 4883150 w 7116927"/>
              <a:gd name="connsiteY217" fmla="*/ 2866166 h 4321066"/>
              <a:gd name="connsiteX218" fmla="*/ 4718050 w 7116927"/>
              <a:gd name="connsiteY218" fmla="*/ 2923316 h 4321066"/>
              <a:gd name="connsiteX219" fmla="*/ 4591050 w 7116927"/>
              <a:gd name="connsiteY219" fmla="*/ 2955066 h 4321066"/>
              <a:gd name="connsiteX220" fmla="*/ 4540250 w 7116927"/>
              <a:gd name="connsiteY220" fmla="*/ 2980466 h 4321066"/>
              <a:gd name="connsiteX221" fmla="*/ 4432300 w 7116927"/>
              <a:gd name="connsiteY221" fmla="*/ 3005866 h 4321066"/>
              <a:gd name="connsiteX222" fmla="*/ 4387850 w 7116927"/>
              <a:gd name="connsiteY222" fmla="*/ 3024916 h 4321066"/>
              <a:gd name="connsiteX223" fmla="*/ 4337050 w 7116927"/>
              <a:gd name="connsiteY223" fmla="*/ 3037616 h 4321066"/>
              <a:gd name="connsiteX224" fmla="*/ 4241800 w 7116927"/>
              <a:gd name="connsiteY224" fmla="*/ 3063016 h 4321066"/>
              <a:gd name="connsiteX225" fmla="*/ 4184650 w 7116927"/>
              <a:gd name="connsiteY225" fmla="*/ 3075716 h 4321066"/>
              <a:gd name="connsiteX226" fmla="*/ 4133850 w 7116927"/>
              <a:gd name="connsiteY226" fmla="*/ 3094766 h 4321066"/>
              <a:gd name="connsiteX227" fmla="*/ 4025900 w 7116927"/>
              <a:gd name="connsiteY227" fmla="*/ 3120166 h 4321066"/>
              <a:gd name="connsiteX228" fmla="*/ 3968750 w 7116927"/>
              <a:gd name="connsiteY228" fmla="*/ 3139216 h 4321066"/>
              <a:gd name="connsiteX229" fmla="*/ 3822700 w 7116927"/>
              <a:gd name="connsiteY229" fmla="*/ 3164616 h 4321066"/>
              <a:gd name="connsiteX230" fmla="*/ 3708400 w 7116927"/>
              <a:gd name="connsiteY230" fmla="*/ 3190016 h 4321066"/>
              <a:gd name="connsiteX231" fmla="*/ 3600450 w 7116927"/>
              <a:gd name="connsiteY231" fmla="*/ 3202716 h 4321066"/>
              <a:gd name="connsiteX232" fmla="*/ 3492500 w 7116927"/>
              <a:gd name="connsiteY232" fmla="*/ 3221766 h 4321066"/>
              <a:gd name="connsiteX233" fmla="*/ 3378200 w 7116927"/>
              <a:gd name="connsiteY233" fmla="*/ 3234466 h 4321066"/>
              <a:gd name="connsiteX234" fmla="*/ 3213100 w 7116927"/>
              <a:gd name="connsiteY234" fmla="*/ 3253516 h 4321066"/>
              <a:gd name="connsiteX235" fmla="*/ 3168650 w 7116927"/>
              <a:gd name="connsiteY235" fmla="*/ 3259866 h 4321066"/>
              <a:gd name="connsiteX236" fmla="*/ 3048000 w 7116927"/>
              <a:gd name="connsiteY236" fmla="*/ 3291616 h 4321066"/>
              <a:gd name="connsiteX237" fmla="*/ 2959100 w 7116927"/>
              <a:gd name="connsiteY237" fmla="*/ 3304316 h 4321066"/>
              <a:gd name="connsiteX238" fmla="*/ 2933700 w 7116927"/>
              <a:gd name="connsiteY238" fmla="*/ 3317016 h 4321066"/>
              <a:gd name="connsiteX239" fmla="*/ 2857500 w 7116927"/>
              <a:gd name="connsiteY239" fmla="*/ 3329716 h 4321066"/>
              <a:gd name="connsiteX240" fmla="*/ 2838450 w 7116927"/>
              <a:gd name="connsiteY240" fmla="*/ 3336066 h 4321066"/>
              <a:gd name="connsiteX241" fmla="*/ 2794000 w 7116927"/>
              <a:gd name="connsiteY241" fmla="*/ 3348766 h 4321066"/>
              <a:gd name="connsiteX242" fmla="*/ 2743200 w 7116927"/>
              <a:gd name="connsiteY242" fmla="*/ 3374166 h 4321066"/>
              <a:gd name="connsiteX243" fmla="*/ 2724150 w 7116927"/>
              <a:gd name="connsiteY243" fmla="*/ 3380516 h 4321066"/>
              <a:gd name="connsiteX244" fmla="*/ 2641600 w 7116927"/>
              <a:gd name="connsiteY244" fmla="*/ 3437666 h 4321066"/>
              <a:gd name="connsiteX245" fmla="*/ 2603500 w 7116927"/>
              <a:gd name="connsiteY245" fmla="*/ 3450366 h 4321066"/>
              <a:gd name="connsiteX246" fmla="*/ 2552700 w 7116927"/>
              <a:gd name="connsiteY246" fmla="*/ 3482116 h 4321066"/>
              <a:gd name="connsiteX247" fmla="*/ 2527300 w 7116927"/>
              <a:gd name="connsiteY247" fmla="*/ 3501166 h 4321066"/>
              <a:gd name="connsiteX248" fmla="*/ 2470150 w 7116927"/>
              <a:gd name="connsiteY248" fmla="*/ 3513866 h 4321066"/>
              <a:gd name="connsiteX249" fmla="*/ 2413000 w 7116927"/>
              <a:gd name="connsiteY249" fmla="*/ 3539266 h 4321066"/>
              <a:gd name="connsiteX250" fmla="*/ 2393950 w 7116927"/>
              <a:gd name="connsiteY250" fmla="*/ 3551966 h 4321066"/>
              <a:gd name="connsiteX251" fmla="*/ 2368550 w 7116927"/>
              <a:gd name="connsiteY251" fmla="*/ 3564666 h 4321066"/>
              <a:gd name="connsiteX252" fmla="*/ 2324100 w 7116927"/>
              <a:gd name="connsiteY252" fmla="*/ 3596416 h 4321066"/>
              <a:gd name="connsiteX253" fmla="*/ 2298700 w 7116927"/>
              <a:gd name="connsiteY253" fmla="*/ 3609116 h 4321066"/>
              <a:gd name="connsiteX254" fmla="*/ 2279650 w 7116927"/>
              <a:gd name="connsiteY254" fmla="*/ 3621816 h 4321066"/>
              <a:gd name="connsiteX255" fmla="*/ 2247900 w 7116927"/>
              <a:gd name="connsiteY255" fmla="*/ 3634516 h 4321066"/>
              <a:gd name="connsiteX256" fmla="*/ 2203450 w 7116927"/>
              <a:gd name="connsiteY256" fmla="*/ 3672616 h 4321066"/>
              <a:gd name="connsiteX257" fmla="*/ 2184400 w 7116927"/>
              <a:gd name="connsiteY257" fmla="*/ 3678966 h 4321066"/>
              <a:gd name="connsiteX258" fmla="*/ 2133600 w 7116927"/>
              <a:gd name="connsiteY258" fmla="*/ 3717066 h 4321066"/>
              <a:gd name="connsiteX259" fmla="*/ 2082800 w 7116927"/>
              <a:gd name="connsiteY259" fmla="*/ 3755166 h 4321066"/>
              <a:gd name="connsiteX260" fmla="*/ 2063750 w 7116927"/>
              <a:gd name="connsiteY260" fmla="*/ 3767866 h 4321066"/>
              <a:gd name="connsiteX261" fmla="*/ 2044700 w 7116927"/>
              <a:gd name="connsiteY261" fmla="*/ 3774216 h 4321066"/>
              <a:gd name="connsiteX262" fmla="*/ 2025650 w 7116927"/>
              <a:gd name="connsiteY262" fmla="*/ 3793266 h 4321066"/>
              <a:gd name="connsiteX263" fmla="*/ 1987550 w 7116927"/>
              <a:gd name="connsiteY263" fmla="*/ 3818666 h 4321066"/>
              <a:gd name="connsiteX264" fmla="*/ 1943100 w 7116927"/>
              <a:gd name="connsiteY264" fmla="*/ 3863116 h 4321066"/>
              <a:gd name="connsiteX265" fmla="*/ 1873250 w 7116927"/>
              <a:gd name="connsiteY265" fmla="*/ 3926616 h 4321066"/>
              <a:gd name="connsiteX266" fmla="*/ 1816100 w 7116927"/>
              <a:gd name="connsiteY266" fmla="*/ 3990116 h 4321066"/>
              <a:gd name="connsiteX267" fmla="*/ 1797050 w 7116927"/>
              <a:gd name="connsiteY267" fmla="*/ 4009166 h 4321066"/>
              <a:gd name="connsiteX268" fmla="*/ 1765300 w 7116927"/>
              <a:gd name="connsiteY268" fmla="*/ 4053616 h 4321066"/>
              <a:gd name="connsiteX269" fmla="*/ 1752600 w 7116927"/>
              <a:gd name="connsiteY269" fmla="*/ 4072666 h 4321066"/>
              <a:gd name="connsiteX270" fmla="*/ 1727200 w 7116927"/>
              <a:gd name="connsiteY270" fmla="*/ 4104416 h 4321066"/>
              <a:gd name="connsiteX271" fmla="*/ 1701800 w 7116927"/>
              <a:gd name="connsiteY271" fmla="*/ 4142516 h 4321066"/>
              <a:gd name="connsiteX272" fmla="*/ 1682750 w 7116927"/>
              <a:gd name="connsiteY272" fmla="*/ 4155216 h 4321066"/>
              <a:gd name="connsiteX273" fmla="*/ 1663700 w 7116927"/>
              <a:gd name="connsiteY273" fmla="*/ 4180616 h 4321066"/>
              <a:gd name="connsiteX274" fmla="*/ 1625600 w 7116927"/>
              <a:gd name="connsiteY274" fmla="*/ 4218716 h 4321066"/>
              <a:gd name="connsiteX275" fmla="*/ 1587500 w 7116927"/>
              <a:gd name="connsiteY275" fmla="*/ 4256816 h 4321066"/>
              <a:gd name="connsiteX276" fmla="*/ 1581150 w 7116927"/>
              <a:gd name="connsiteY276" fmla="*/ 4275866 h 4321066"/>
              <a:gd name="connsiteX277" fmla="*/ 1562100 w 7116927"/>
              <a:gd name="connsiteY277" fmla="*/ 4288566 h 4321066"/>
              <a:gd name="connsiteX278" fmla="*/ 1549400 w 7116927"/>
              <a:gd name="connsiteY278" fmla="*/ 4307616 h 4321066"/>
              <a:gd name="connsiteX279" fmla="*/ 1600200 w 7116927"/>
              <a:gd name="connsiteY279" fmla="*/ 4288566 h 4321066"/>
              <a:gd name="connsiteX280" fmla="*/ 1612900 w 7116927"/>
              <a:gd name="connsiteY280" fmla="*/ 4269516 h 432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7116927" h="4321066">
                <a:moveTo>
                  <a:pt x="0" y="459516"/>
                </a:moveTo>
                <a:cubicBezTo>
                  <a:pt x="454474" y="345898"/>
                  <a:pt x="761139" y="443809"/>
                  <a:pt x="1371600" y="446816"/>
                </a:cubicBezTo>
                <a:cubicBezTo>
                  <a:pt x="1416481" y="458036"/>
                  <a:pt x="1388721" y="450406"/>
                  <a:pt x="1454150" y="472216"/>
                </a:cubicBezTo>
                <a:cubicBezTo>
                  <a:pt x="1466850" y="476449"/>
                  <a:pt x="1479263" y="481669"/>
                  <a:pt x="1492250" y="484916"/>
                </a:cubicBezTo>
                <a:cubicBezTo>
                  <a:pt x="1509183" y="489149"/>
                  <a:pt x="1526491" y="492096"/>
                  <a:pt x="1543050" y="497616"/>
                </a:cubicBezTo>
                <a:cubicBezTo>
                  <a:pt x="1591389" y="513729"/>
                  <a:pt x="1568023" y="507691"/>
                  <a:pt x="1612900" y="516666"/>
                </a:cubicBezTo>
                <a:cubicBezTo>
                  <a:pt x="1621367" y="520899"/>
                  <a:pt x="1629076" y="527237"/>
                  <a:pt x="1638300" y="529366"/>
                </a:cubicBezTo>
                <a:cubicBezTo>
                  <a:pt x="1662343" y="534914"/>
                  <a:pt x="1783791" y="541605"/>
                  <a:pt x="1790700" y="542066"/>
                </a:cubicBezTo>
                <a:cubicBezTo>
                  <a:pt x="1803400" y="546299"/>
                  <a:pt x="1815885" y="551244"/>
                  <a:pt x="1828800" y="554766"/>
                </a:cubicBezTo>
                <a:cubicBezTo>
                  <a:pt x="1863754" y="564299"/>
                  <a:pt x="1901251" y="564508"/>
                  <a:pt x="1936750" y="567466"/>
                </a:cubicBezTo>
                <a:cubicBezTo>
                  <a:pt x="2012126" y="597616"/>
                  <a:pt x="1915598" y="562115"/>
                  <a:pt x="2019300" y="586516"/>
                </a:cubicBezTo>
                <a:cubicBezTo>
                  <a:pt x="2038847" y="591115"/>
                  <a:pt x="2058489" y="596586"/>
                  <a:pt x="2076450" y="605566"/>
                </a:cubicBezTo>
                <a:cubicBezTo>
                  <a:pt x="2115982" y="625332"/>
                  <a:pt x="2104692" y="623131"/>
                  <a:pt x="2139950" y="630966"/>
                </a:cubicBezTo>
                <a:cubicBezTo>
                  <a:pt x="2150486" y="633307"/>
                  <a:pt x="2161287" y="634476"/>
                  <a:pt x="2171700" y="637316"/>
                </a:cubicBezTo>
                <a:cubicBezTo>
                  <a:pt x="2184615" y="640838"/>
                  <a:pt x="2196813" y="646769"/>
                  <a:pt x="2209800" y="650016"/>
                </a:cubicBezTo>
                <a:lnTo>
                  <a:pt x="2260600" y="662716"/>
                </a:lnTo>
                <a:cubicBezTo>
                  <a:pt x="2271183" y="669066"/>
                  <a:pt x="2282476" y="674361"/>
                  <a:pt x="2292350" y="681766"/>
                </a:cubicBezTo>
                <a:cubicBezTo>
                  <a:pt x="2330403" y="710306"/>
                  <a:pt x="2292244" y="694431"/>
                  <a:pt x="2330450" y="707166"/>
                </a:cubicBezTo>
                <a:cubicBezTo>
                  <a:pt x="2353733" y="724099"/>
                  <a:pt x="2378183" y="739535"/>
                  <a:pt x="2400300" y="757966"/>
                </a:cubicBezTo>
                <a:cubicBezTo>
                  <a:pt x="2413000" y="768549"/>
                  <a:pt x="2425297" y="779636"/>
                  <a:pt x="2438400" y="789716"/>
                </a:cubicBezTo>
                <a:cubicBezTo>
                  <a:pt x="2452832" y="800818"/>
                  <a:pt x="2468632" y="810091"/>
                  <a:pt x="2482850" y="821466"/>
                </a:cubicBezTo>
                <a:cubicBezTo>
                  <a:pt x="2489862" y="827076"/>
                  <a:pt x="2495082" y="834672"/>
                  <a:pt x="2501900" y="840516"/>
                </a:cubicBezTo>
                <a:cubicBezTo>
                  <a:pt x="2563113" y="892984"/>
                  <a:pt x="2490136" y="822402"/>
                  <a:pt x="2552700" y="884966"/>
                </a:cubicBezTo>
                <a:cubicBezTo>
                  <a:pt x="2554817" y="891316"/>
                  <a:pt x="2557737" y="897452"/>
                  <a:pt x="2559050" y="904016"/>
                </a:cubicBezTo>
                <a:cubicBezTo>
                  <a:pt x="2561985" y="918692"/>
                  <a:pt x="2561099" y="934130"/>
                  <a:pt x="2565400" y="948466"/>
                </a:cubicBezTo>
                <a:cubicBezTo>
                  <a:pt x="2567593" y="955776"/>
                  <a:pt x="2573867" y="961166"/>
                  <a:pt x="2578100" y="967516"/>
                </a:cubicBezTo>
                <a:cubicBezTo>
                  <a:pt x="2575983" y="1024666"/>
                  <a:pt x="2575210" y="1081882"/>
                  <a:pt x="2571750" y="1138966"/>
                </a:cubicBezTo>
                <a:cubicBezTo>
                  <a:pt x="2570971" y="1151818"/>
                  <a:pt x="2567809" y="1164418"/>
                  <a:pt x="2565400" y="1177066"/>
                </a:cubicBezTo>
                <a:cubicBezTo>
                  <a:pt x="2559342" y="1208873"/>
                  <a:pt x="2553850" y="1240818"/>
                  <a:pt x="2546350" y="1272316"/>
                </a:cubicBezTo>
                <a:cubicBezTo>
                  <a:pt x="2543249" y="1285339"/>
                  <a:pt x="2536897" y="1297429"/>
                  <a:pt x="2533650" y="1310416"/>
                </a:cubicBezTo>
                <a:cubicBezTo>
                  <a:pt x="2513799" y="1389821"/>
                  <a:pt x="2539170" y="1291097"/>
                  <a:pt x="2520950" y="1354866"/>
                </a:cubicBezTo>
                <a:cubicBezTo>
                  <a:pt x="2518552" y="1363257"/>
                  <a:pt x="2517360" y="1371987"/>
                  <a:pt x="2514600" y="1380266"/>
                </a:cubicBezTo>
                <a:cubicBezTo>
                  <a:pt x="2510995" y="1391080"/>
                  <a:pt x="2505175" y="1401098"/>
                  <a:pt x="2501900" y="1412016"/>
                </a:cubicBezTo>
                <a:cubicBezTo>
                  <a:pt x="2498799" y="1422354"/>
                  <a:pt x="2499558" y="1433745"/>
                  <a:pt x="2495550" y="1443766"/>
                </a:cubicBezTo>
                <a:cubicBezTo>
                  <a:pt x="2490966" y="1455225"/>
                  <a:pt x="2481607" y="1464280"/>
                  <a:pt x="2476500" y="1475516"/>
                </a:cubicBezTo>
                <a:cubicBezTo>
                  <a:pt x="2470960" y="1487703"/>
                  <a:pt x="2470688" y="1502137"/>
                  <a:pt x="2463800" y="1513616"/>
                </a:cubicBezTo>
                <a:cubicBezTo>
                  <a:pt x="2457450" y="1524199"/>
                  <a:pt x="2450660" y="1534531"/>
                  <a:pt x="2444750" y="1545366"/>
                </a:cubicBezTo>
                <a:cubicBezTo>
                  <a:pt x="2437951" y="1557831"/>
                  <a:pt x="2432854" y="1571201"/>
                  <a:pt x="2425700" y="1583466"/>
                </a:cubicBezTo>
                <a:cubicBezTo>
                  <a:pt x="2418009" y="1596650"/>
                  <a:pt x="2405127" y="1607086"/>
                  <a:pt x="2400300" y="1621566"/>
                </a:cubicBezTo>
                <a:cubicBezTo>
                  <a:pt x="2390603" y="1650656"/>
                  <a:pt x="2397966" y="1635261"/>
                  <a:pt x="2374900" y="1666016"/>
                </a:cubicBezTo>
                <a:cubicBezTo>
                  <a:pt x="2354891" y="1736047"/>
                  <a:pt x="2373834" y="1686843"/>
                  <a:pt x="2336800" y="1748566"/>
                </a:cubicBezTo>
                <a:cubicBezTo>
                  <a:pt x="2331930" y="1756683"/>
                  <a:pt x="2329602" y="1766263"/>
                  <a:pt x="2324100" y="1773966"/>
                </a:cubicBezTo>
                <a:cubicBezTo>
                  <a:pt x="2318880" y="1781274"/>
                  <a:pt x="2310270" y="1785708"/>
                  <a:pt x="2305050" y="1793016"/>
                </a:cubicBezTo>
                <a:cubicBezTo>
                  <a:pt x="2299548" y="1800719"/>
                  <a:pt x="2297367" y="1810389"/>
                  <a:pt x="2292350" y="1818416"/>
                </a:cubicBezTo>
                <a:cubicBezTo>
                  <a:pt x="2244624" y="1894778"/>
                  <a:pt x="2303551" y="1786824"/>
                  <a:pt x="2254250" y="1875566"/>
                </a:cubicBezTo>
                <a:cubicBezTo>
                  <a:pt x="2249653" y="1883841"/>
                  <a:pt x="2247710" y="1893779"/>
                  <a:pt x="2241550" y="1900966"/>
                </a:cubicBezTo>
                <a:cubicBezTo>
                  <a:pt x="2234662" y="1909001"/>
                  <a:pt x="2224115" y="1913047"/>
                  <a:pt x="2216150" y="1920016"/>
                </a:cubicBezTo>
                <a:cubicBezTo>
                  <a:pt x="2207139" y="1927901"/>
                  <a:pt x="2198230" y="1936066"/>
                  <a:pt x="2190750" y="1945416"/>
                </a:cubicBezTo>
                <a:cubicBezTo>
                  <a:pt x="2173726" y="1966696"/>
                  <a:pt x="2160894" y="1992332"/>
                  <a:pt x="2146300" y="2015266"/>
                </a:cubicBezTo>
                <a:cubicBezTo>
                  <a:pt x="2138105" y="2028143"/>
                  <a:pt x="2131693" y="2042573"/>
                  <a:pt x="2120900" y="2053366"/>
                </a:cubicBezTo>
                <a:cubicBezTo>
                  <a:pt x="2094366" y="2079900"/>
                  <a:pt x="2107238" y="2065232"/>
                  <a:pt x="2082800" y="2097816"/>
                </a:cubicBezTo>
                <a:cubicBezTo>
                  <a:pt x="2070493" y="2134738"/>
                  <a:pt x="2082537" y="2106319"/>
                  <a:pt x="2044700" y="2154966"/>
                </a:cubicBezTo>
                <a:cubicBezTo>
                  <a:pt x="2040015" y="2160990"/>
                  <a:pt x="2037863" y="2169130"/>
                  <a:pt x="2032000" y="2174016"/>
                </a:cubicBezTo>
                <a:cubicBezTo>
                  <a:pt x="2024728" y="2180076"/>
                  <a:pt x="2015067" y="2182483"/>
                  <a:pt x="2006600" y="2186716"/>
                </a:cubicBezTo>
                <a:cubicBezTo>
                  <a:pt x="2002367" y="2193066"/>
                  <a:pt x="1997686" y="2199140"/>
                  <a:pt x="1993900" y="2205766"/>
                </a:cubicBezTo>
                <a:cubicBezTo>
                  <a:pt x="1989204" y="2213985"/>
                  <a:pt x="1987260" y="2223894"/>
                  <a:pt x="1981200" y="2231166"/>
                </a:cubicBezTo>
                <a:cubicBezTo>
                  <a:pt x="1976314" y="2237029"/>
                  <a:pt x="1968500" y="2239633"/>
                  <a:pt x="1962150" y="2243866"/>
                </a:cubicBezTo>
                <a:cubicBezTo>
                  <a:pt x="1953683" y="2256566"/>
                  <a:pt x="1941577" y="2267486"/>
                  <a:pt x="1936750" y="2281966"/>
                </a:cubicBezTo>
                <a:cubicBezTo>
                  <a:pt x="1922337" y="2325206"/>
                  <a:pt x="1940479" y="2272022"/>
                  <a:pt x="1917700" y="2332766"/>
                </a:cubicBezTo>
                <a:cubicBezTo>
                  <a:pt x="1915350" y="2339033"/>
                  <a:pt x="1913467" y="2345466"/>
                  <a:pt x="1911350" y="2351816"/>
                </a:cubicBezTo>
                <a:cubicBezTo>
                  <a:pt x="1909233" y="2396266"/>
                  <a:pt x="1909914" y="2440938"/>
                  <a:pt x="1905000" y="2485166"/>
                </a:cubicBezTo>
                <a:cubicBezTo>
                  <a:pt x="1903522" y="2498471"/>
                  <a:pt x="1903439" y="2515840"/>
                  <a:pt x="1892300" y="2523266"/>
                </a:cubicBezTo>
                <a:lnTo>
                  <a:pt x="1873250" y="2535966"/>
                </a:lnTo>
                <a:cubicBezTo>
                  <a:pt x="1845561" y="2526736"/>
                  <a:pt x="1836226" y="2527337"/>
                  <a:pt x="1816100" y="2510566"/>
                </a:cubicBezTo>
                <a:cubicBezTo>
                  <a:pt x="1809201" y="2504817"/>
                  <a:pt x="1804234" y="2496904"/>
                  <a:pt x="1797050" y="2491516"/>
                </a:cubicBezTo>
                <a:cubicBezTo>
                  <a:pt x="1787176" y="2484111"/>
                  <a:pt x="1775766" y="2479007"/>
                  <a:pt x="1765300" y="2472466"/>
                </a:cubicBezTo>
                <a:cubicBezTo>
                  <a:pt x="1737774" y="2455262"/>
                  <a:pt x="1751898" y="2462450"/>
                  <a:pt x="1720850" y="2440716"/>
                </a:cubicBezTo>
                <a:cubicBezTo>
                  <a:pt x="1708346" y="2431963"/>
                  <a:pt x="1694961" y="2424474"/>
                  <a:pt x="1682750" y="2415316"/>
                </a:cubicBezTo>
                <a:cubicBezTo>
                  <a:pt x="1674283" y="2408966"/>
                  <a:pt x="1665217" y="2403346"/>
                  <a:pt x="1657350" y="2396266"/>
                </a:cubicBezTo>
                <a:cubicBezTo>
                  <a:pt x="1644000" y="2384251"/>
                  <a:pt x="1633275" y="2369386"/>
                  <a:pt x="1619250" y="2358166"/>
                </a:cubicBezTo>
                <a:cubicBezTo>
                  <a:pt x="1608667" y="2349699"/>
                  <a:pt x="1597630" y="2341770"/>
                  <a:pt x="1587500" y="2332766"/>
                </a:cubicBezTo>
                <a:cubicBezTo>
                  <a:pt x="1578551" y="2324811"/>
                  <a:pt x="1569985" y="2316377"/>
                  <a:pt x="1562100" y="2307366"/>
                </a:cubicBezTo>
                <a:cubicBezTo>
                  <a:pt x="1543583" y="2286204"/>
                  <a:pt x="1541803" y="2273818"/>
                  <a:pt x="1517650" y="2256566"/>
                </a:cubicBezTo>
                <a:cubicBezTo>
                  <a:pt x="1512203" y="2252675"/>
                  <a:pt x="1504950" y="2252333"/>
                  <a:pt x="1498600" y="2250216"/>
                </a:cubicBezTo>
                <a:cubicBezTo>
                  <a:pt x="1423681" y="2175297"/>
                  <a:pt x="1543757" y="2293577"/>
                  <a:pt x="1454150" y="2212116"/>
                </a:cubicBezTo>
                <a:cubicBezTo>
                  <a:pt x="1438645" y="2198021"/>
                  <a:pt x="1426463" y="2180238"/>
                  <a:pt x="1409700" y="2167666"/>
                </a:cubicBezTo>
                <a:cubicBezTo>
                  <a:pt x="1378195" y="2144037"/>
                  <a:pt x="1393106" y="2154487"/>
                  <a:pt x="1365250" y="2135916"/>
                </a:cubicBezTo>
                <a:cubicBezTo>
                  <a:pt x="1340213" y="2098361"/>
                  <a:pt x="1368165" y="2133462"/>
                  <a:pt x="1327150" y="2104166"/>
                </a:cubicBezTo>
                <a:cubicBezTo>
                  <a:pt x="1302957" y="2086886"/>
                  <a:pt x="1310729" y="2081395"/>
                  <a:pt x="1289050" y="2059716"/>
                </a:cubicBezTo>
                <a:cubicBezTo>
                  <a:pt x="1283654" y="2054320"/>
                  <a:pt x="1276350" y="2051249"/>
                  <a:pt x="1270000" y="2047016"/>
                </a:cubicBezTo>
                <a:cubicBezTo>
                  <a:pt x="1261533" y="2034316"/>
                  <a:pt x="1253758" y="2021127"/>
                  <a:pt x="1244600" y="2008916"/>
                </a:cubicBezTo>
                <a:cubicBezTo>
                  <a:pt x="1238250" y="2000449"/>
                  <a:pt x="1231159" y="1992491"/>
                  <a:pt x="1225550" y="1983516"/>
                </a:cubicBezTo>
                <a:cubicBezTo>
                  <a:pt x="1220533" y="1975489"/>
                  <a:pt x="1217447" y="1966391"/>
                  <a:pt x="1212850" y="1958116"/>
                </a:cubicBezTo>
                <a:cubicBezTo>
                  <a:pt x="1206856" y="1947327"/>
                  <a:pt x="1200426" y="1936779"/>
                  <a:pt x="1193800" y="1926366"/>
                </a:cubicBezTo>
                <a:lnTo>
                  <a:pt x="1155700" y="1869216"/>
                </a:lnTo>
                <a:cubicBezTo>
                  <a:pt x="1151467" y="1862866"/>
                  <a:pt x="1146413" y="1856992"/>
                  <a:pt x="1143000" y="1850166"/>
                </a:cubicBezTo>
                <a:cubicBezTo>
                  <a:pt x="1136650" y="1837466"/>
                  <a:pt x="1129717" y="1825041"/>
                  <a:pt x="1123950" y="1812066"/>
                </a:cubicBezTo>
                <a:cubicBezTo>
                  <a:pt x="1101967" y="1762604"/>
                  <a:pt x="1140570" y="1832606"/>
                  <a:pt x="1104900" y="1761266"/>
                </a:cubicBezTo>
                <a:cubicBezTo>
                  <a:pt x="1101487" y="1754440"/>
                  <a:pt x="1095613" y="1749042"/>
                  <a:pt x="1092200" y="1742216"/>
                </a:cubicBezTo>
                <a:cubicBezTo>
                  <a:pt x="1089207" y="1736229"/>
                  <a:pt x="1088200" y="1729433"/>
                  <a:pt x="1085850" y="1723166"/>
                </a:cubicBezTo>
                <a:cubicBezTo>
                  <a:pt x="1081848" y="1712493"/>
                  <a:pt x="1076425" y="1702334"/>
                  <a:pt x="1073150" y="1691416"/>
                </a:cubicBezTo>
                <a:cubicBezTo>
                  <a:pt x="1070049" y="1681078"/>
                  <a:pt x="1069640" y="1670079"/>
                  <a:pt x="1066800" y="1659666"/>
                </a:cubicBezTo>
                <a:cubicBezTo>
                  <a:pt x="1063278" y="1646751"/>
                  <a:pt x="1057347" y="1634553"/>
                  <a:pt x="1054100" y="1621566"/>
                </a:cubicBezTo>
                <a:cubicBezTo>
                  <a:pt x="1051983" y="1613099"/>
                  <a:pt x="1050148" y="1604557"/>
                  <a:pt x="1047750" y="1596166"/>
                </a:cubicBezTo>
                <a:cubicBezTo>
                  <a:pt x="1045911" y="1589730"/>
                  <a:pt x="1042802" y="1583661"/>
                  <a:pt x="1041400" y="1577116"/>
                </a:cubicBezTo>
                <a:cubicBezTo>
                  <a:pt x="1036441" y="1553976"/>
                  <a:pt x="1032933" y="1530549"/>
                  <a:pt x="1028700" y="1507266"/>
                </a:cubicBezTo>
                <a:cubicBezTo>
                  <a:pt x="1030817" y="1376033"/>
                  <a:pt x="1029090" y="1244681"/>
                  <a:pt x="1035050" y="1113566"/>
                </a:cubicBezTo>
                <a:cubicBezTo>
                  <a:pt x="1035480" y="1104110"/>
                  <a:pt x="1044757" y="1097146"/>
                  <a:pt x="1047750" y="1088166"/>
                </a:cubicBezTo>
                <a:cubicBezTo>
                  <a:pt x="1051163" y="1077927"/>
                  <a:pt x="1051482" y="1066887"/>
                  <a:pt x="1054100" y="1056416"/>
                </a:cubicBezTo>
                <a:cubicBezTo>
                  <a:pt x="1060913" y="1029162"/>
                  <a:pt x="1061035" y="1042255"/>
                  <a:pt x="1073150" y="1011966"/>
                </a:cubicBezTo>
                <a:cubicBezTo>
                  <a:pt x="1078122" y="999537"/>
                  <a:pt x="1080310" y="986053"/>
                  <a:pt x="1085850" y="973866"/>
                </a:cubicBezTo>
                <a:cubicBezTo>
                  <a:pt x="1092726" y="958738"/>
                  <a:pt x="1112603" y="929955"/>
                  <a:pt x="1123950" y="916716"/>
                </a:cubicBezTo>
                <a:cubicBezTo>
                  <a:pt x="1129794" y="909898"/>
                  <a:pt x="1137487" y="904755"/>
                  <a:pt x="1143000" y="897666"/>
                </a:cubicBezTo>
                <a:cubicBezTo>
                  <a:pt x="1152371" y="885618"/>
                  <a:pt x="1157607" y="870359"/>
                  <a:pt x="1168400" y="859566"/>
                </a:cubicBezTo>
                <a:cubicBezTo>
                  <a:pt x="1176867" y="851099"/>
                  <a:pt x="1185915" y="843177"/>
                  <a:pt x="1193800" y="834166"/>
                </a:cubicBezTo>
                <a:cubicBezTo>
                  <a:pt x="1200769" y="826201"/>
                  <a:pt x="1205366" y="816250"/>
                  <a:pt x="1212850" y="808766"/>
                </a:cubicBezTo>
                <a:cubicBezTo>
                  <a:pt x="1255727" y="765889"/>
                  <a:pt x="1221244" y="809466"/>
                  <a:pt x="1257300" y="777016"/>
                </a:cubicBezTo>
                <a:cubicBezTo>
                  <a:pt x="1357915" y="686463"/>
                  <a:pt x="1251753" y="766374"/>
                  <a:pt x="1339850" y="713516"/>
                </a:cubicBezTo>
                <a:cubicBezTo>
                  <a:pt x="1387904" y="684683"/>
                  <a:pt x="1344269" y="701460"/>
                  <a:pt x="1384300" y="688116"/>
                </a:cubicBezTo>
                <a:cubicBezTo>
                  <a:pt x="1413948" y="658468"/>
                  <a:pt x="1391458" y="678468"/>
                  <a:pt x="1422400" y="656366"/>
                </a:cubicBezTo>
                <a:cubicBezTo>
                  <a:pt x="1446717" y="638997"/>
                  <a:pt x="1446076" y="635465"/>
                  <a:pt x="1473200" y="624616"/>
                </a:cubicBezTo>
                <a:cubicBezTo>
                  <a:pt x="1485629" y="619644"/>
                  <a:pt x="1498600" y="616149"/>
                  <a:pt x="1511300" y="611916"/>
                </a:cubicBezTo>
                <a:cubicBezTo>
                  <a:pt x="1517650" y="605566"/>
                  <a:pt x="1522553" y="597321"/>
                  <a:pt x="1530350" y="592866"/>
                </a:cubicBezTo>
                <a:cubicBezTo>
                  <a:pt x="1537927" y="588536"/>
                  <a:pt x="1547471" y="589276"/>
                  <a:pt x="1555750" y="586516"/>
                </a:cubicBezTo>
                <a:cubicBezTo>
                  <a:pt x="1566564" y="582911"/>
                  <a:pt x="1577536" y="579352"/>
                  <a:pt x="1587500" y="573816"/>
                </a:cubicBezTo>
                <a:cubicBezTo>
                  <a:pt x="1596751" y="568676"/>
                  <a:pt x="1603649" y="559906"/>
                  <a:pt x="1612900" y="554766"/>
                </a:cubicBezTo>
                <a:cubicBezTo>
                  <a:pt x="1627847" y="546462"/>
                  <a:pt x="1668168" y="534668"/>
                  <a:pt x="1682750" y="529366"/>
                </a:cubicBezTo>
                <a:cubicBezTo>
                  <a:pt x="1693462" y="525471"/>
                  <a:pt x="1703827" y="520668"/>
                  <a:pt x="1714500" y="516666"/>
                </a:cubicBezTo>
                <a:cubicBezTo>
                  <a:pt x="1720767" y="514316"/>
                  <a:pt x="1727563" y="513309"/>
                  <a:pt x="1733550" y="510316"/>
                </a:cubicBezTo>
                <a:cubicBezTo>
                  <a:pt x="1744589" y="504796"/>
                  <a:pt x="1754116" y="496485"/>
                  <a:pt x="1765300" y="491266"/>
                </a:cubicBezTo>
                <a:cubicBezTo>
                  <a:pt x="1785958" y="481625"/>
                  <a:pt x="1807173" y="473075"/>
                  <a:pt x="1828800" y="465866"/>
                </a:cubicBezTo>
                <a:cubicBezTo>
                  <a:pt x="1835150" y="463749"/>
                  <a:pt x="1841863" y="462509"/>
                  <a:pt x="1847850" y="459516"/>
                </a:cubicBezTo>
                <a:cubicBezTo>
                  <a:pt x="1858889" y="453996"/>
                  <a:pt x="1868561" y="445986"/>
                  <a:pt x="1879600" y="440466"/>
                </a:cubicBezTo>
                <a:cubicBezTo>
                  <a:pt x="1885587" y="437473"/>
                  <a:pt x="1892663" y="437109"/>
                  <a:pt x="1898650" y="434116"/>
                </a:cubicBezTo>
                <a:cubicBezTo>
                  <a:pt x="1990783" y="388050"/>
                  <a:pt x="1883341" y="440089"/>
                  <a:pt x="1949450" y="396016"/>
                </a:cubicBezTo>
                <a:cubicBezTo>
                  <a:pt x="1955019" y="392303"/>
                  <a:pt x="1962150" y="391783"/>
                  <a:pt x="1968500" y="389666"/>
                </a:cubicBezTo>
                <a:cubicBezTo>
                  <a:pt x="1974850" y="381199"/>
                  <a:pt x="1980066" y="371750"/>
                  <a:pt x="1987550" y="364266"/>
                </a:cubicBezTo>
                <a:cubicBezTo>
                  <a:pt x="1995034" y="356782"/>
                  <a:pt x="2006175" y="353346"/>
                  <a:pt x="2012950" y="345216"/>
                </a:cubicBezTo>
                <a:cubicBezTo>
                  <a:pt x="2017235" y="340074"/>
                  <a:pt x="2015119" y="331393"/>
                  <a:pt x="2019300" y="326166"/>
                </a:cubicBezTo>
                <a:cubicBezTo>
                  <a:pt x="2032390" y="309804"/>
                  <a:pt x="2048933" y="296533"/>
                  <a:pt x="2063750" y="281716"/>
                </a:cubicBezTo>
                <a:lnTo>
                  <a:pt x="2082800" y="262666"/>
                </a:lnTo>
                <a:cubicBezTo>
                  <a:pt x="2097961" y="217182"/>
                  <a:pt x="2076286" y="269213"/>
                  <a:pt x="2108200" y="230916"/>
                </a:cubicBezTo>
                <a:cubicBezTo>
                  <a:pt x="2114260" y="223644"/>
                  <a:pt x="2116204" y="213735"/>
                  <a:pt x="2120900" y="205516"/>
                </a:cubicBezTo>
                <a:cubicBezTo>
                  <a:pt x="2124686" y="198890"/>
                  <a:pt x="2129814" y="193092"/>
                  <a:pt x="2133600" y="186466"/>
                </a:cubicBezTo>
                <a:cubicBezTo>
                  <a:pt x="2148227" y="160870"/>
                  <a:pt x="2144828" y="149904"/>
                  <a:pt x="2178050" y="135666"/>
                </a:cubicBezTo>
                <a:cubicBezTo>
                  <a:pt x="2210663" y="121689"/>
                  <a:pt x="2244385" y="107834"/>
                  <a:pt x="2279650" y="103916"/>
                </a:cubicBezTo>
                <a:lnTo>
                  <a:pt x="2387600" y="91216"/>
                </a:lnTo>
                <a:cubicBezTo>
                  <a:pt x="2425682" y="86822"/>
                  <a:pt x="2463582" y="79632"/>
                  <a:pt x="2501900" y="78516"/>
                </a:cubicBezTo>
                <a:cubicBezTo>
                  <a:pt x="2681753" y="73278"/>
                  <a:pt x="2861733" y="74283"/>
                  <a:pt x="3041650" y="72166"/>
                </a:cubicBezTo>
                <a:lnTo>
                  <a:pt x="3136900" y="65816"/>
                </a:lnTo>
                <a:cubicBezTo>
                  <a:pt x="3164428" y="63850"/>
                  <a:pt x="3191862" y="60222"/>
                  <a:pt x="3219450" y="59466"/>
                </a:cubicBezTo>
                <a:cubicBezTo>
                  <a:pt x="3346420" y="55987"/>
                  <a:pt x="3473450" y="55233"/>
                  <a:pt x="3600450" y="53116"/>
                </a:cubicBezTo>
                <a:cubicBezTo>
                  <a:pt x="3636602" y="47951"/>
                  <a:pt x="3658771" y="44519"/>
                  <a:pt x="3695700" y="40416"/>
                </a:cubicBezTo>
                <a:cubicBezTo>
                  <a:pt x="3716842" y="38067"/>
                  <a:pt x="3738123" y="36940"/>
                  <a:pt x="3759200" y="34066"/>
                </a:cubicBezTo>
                <a:cubicBezTo>
                  <a:pt x="3784714" y="30587"/>
                  <a:pt x="3809886" y="24845"/>
                  <a:pt x="3835400" y="21366"/>
                </a:cubicBezTo>
                <a:cubicBezTo>
                  <a:pt x="3992086" y="0"/>
                  <a:pt x="3800500" y="32907"/>
                  <a:pt x="3968750" y="2316"/>
                </a:cubicBezTo>
                <a:lnTo>
                  <a:pt x="5556250" y="15016"/>
                </a:lnTo>
                <a:cubicBezTo>
                  <a:pt x="5590181" y="15399"/>
                  <a:pt x="5624070" y="18149"/>
                  <a:pt x="5657850" y="21366"/>
                </a:cubicBezTo>
                <a:cubicBezTo>
                  <a:pt x="5668594" y="22389"/>
                  <a:pt x="5679262" y="24615"/>
                  <a:pt x="5689600" y="27716"/>
                </a:cubicBezTo>
                <a:cubicBezTo>
                  <a:pt x="5694489" y="29183"/>
                  <a:pt x="5729959" y="44868"/>
                  <a:pt x="5740400" y="46766"/>
                </a:cubicBezTo>
                <a:cubicBezTo>
                  <a:pt x="5782423" y="54407"/>
                  <a:pt x="5790628" y="50542"/>
                  <a:pt x="5829300" y="59466"/>
                </a:cubicBezTo>
                <a:cubicBezTo>
                  <a:pt x="5844315" y="62931"/>
                  <a:pt x="5858682" y="68937"/>
                  <a:pt x="5873750" y="72166"/>
                </a:cubicBezTo>
                <a:cubicBezTo>
                  <a:pt x="5886019" y="74795"/>
                  <a:pt x="5959302" y="83654"/>
                  <a:pt x="5969000" y="84866"/>
                </a:cubicBezTo>
                <a:cubicBezTo>
                  <a:pt x="6055904" y="122111"/>
                  <a:pt x="5967362" y="87777"/>
                  <a:pt x="6076950" y="116616"/>
                </a:cubicBezTo>
                <a:cubicBezTo>
                  <a:pt x="6096369" y="121726"/>
                  <a:pt x="6114908" y="129761"/>
                  <a:pt x="6134100" y="135666"/>
                </a:cubicBezTo>
                <a:cubicBezTo>
                  <a:pt x="6169949" y="146696"/>
                  <a:pt x="6206043" y="156914"/>
                  <a:pt x="6242050" y="167416"/>
                </a:cubicBezTo>
                <a:cubicBezTo>
                  <a:pt x="6256843" y="171731"/>
                  <a:pt x="6271245" y="177937"/>
                  <a:pt x="6286500" y="180116"/>
                </a:cubicBezTo>
                <a:lnTo>
                  <a:pt x="6330950" y="186466"/>
                </a:lnTo>
                <a:cubicBezTo>
                  <a:pt x="6466964" y="254473"/>
                  <a:pt x="6264093" y="155963"/>
                  <a:pt x="6413500" y="218216"/>
                </a:cubicBezTo>
                <a:cubicBezTo>
                  <a:pt x="6424893" y="222963"/>
                  <a:pt x="6433857" y="232519"/>
                  <a:pt x="6445250" y="237266"/>
                </a:cubicBezTo>
                <a:cubicBezTo>
                  <a:pt x="6459474" y="243193"/>
                  <a:pt x="6475188" y="244783"/>
                  <a:pt x="6489700" y="249966"/>
                </a:cubicBezTo>
                <a:cubicBezTo>
                  <a:pt x="6504881" y="255388"/>
                  <a:pt x="6519104" y="263229"/>
                  <a:pt x="6534150" y="269016"/>
                </a:cubicBezTo>
                <a:cubicBezTo>
                  <a:pt x="6546645" y="273822"/>
                  <a:pt x="6560095" y="276106"/>
                  <a:pt x="6572250" y="281716"/>
                </a:cubicBezTo>
                <a:cubicBezTo>
                  <a:pt x="6587744" y="288867"/>
                  <a:pt x="6601164" y="300054"/>
                  <a:pt x="6616700" y="307116"/>
                </a:cubicBezTo>
                <a:cubicBezTo>
                  <a:pt x="6624645" y="310727"/>
                  <a:pt x="6633821" y="310706"/>
                  <a:pt x="6642100" y="313466"/>
                </a:cubicBezTo>
                <a:cubicBezTo>
                  <a:pt x="6658429" y="318909"/>
                  <a:pt x="6683760" y="330014"/>
                  <a:pt x="6699250" y="338866"/>
                </a:cubicBezTo>
                <a:cubicBezTo>
                  <a:pt x="6705876" y="342652"/>
                  <a:pt x="6712557" y="346540"/>
                  <a:pt x="6718300" y="351566"/>
                </a:cubicBezTo>
                <a:cubicBezTo>
                  <a:pt x="6753867" y="382687"/>
                  <a:pt x="6753324" y="390763"/>
                  <a:pt x="6788150" y="427766"/>
                </a:cubicBezTo>
                <a:cubicBezTo>
                  <a:pt x="6808666" y="449564"/>
                  <a:pt x="6828922" y="471785"/>
                  <a:pt x="6851650" y="491266"/>
                </a:cubicBezTo>
                <a:cubicBezTo>
                  <a:pt x="6866467" y="503966"/>
                  <a:pt x="6881800" y="516087"/>
                  <a:pt x="6896100" y="529366"/>
                </a:cubicBezTo>
                <a:cubicBezTo>
                  <a:pt x="6911455" y="543624"/>
                  <a:pt x="6923787" y="561244"/>
                  <a:pt x="6940550" y="573816"/>
                </a:cubicBezTo>
                <a:cubicBezTo>
                  <a:pt x="6963903" y="591331"/>
                  <a:pt x="6971620" y="595248"/>
                  <a:pt x="6991350" y="618266"/>
                </a:cubicBezTo>
                <a:cubicBezTo>
                  <a:pt x="7009630" y="639593"/>
                  <a:pt x="6999999" y="632964"/>
                  <a:pt x="7010400" y="656366"/>
                </a:cubicBezTo>
                <a:cubicBezTo>
                  <a:pt x="7016167" y="669341"/>
                  <a:pt x="7023100" y="681766"/>
                  <a:pt x="7029450" y="694466"/>
                </a:cubicBezTo>
                <a:cubicBezTo>
                  <a:pt x="7032583" y="710129"/>
                  <a:pt x="7037168" y="735673"/>
                  <a:pt x="7042150" y="751616"/>
                </a:cubicBezTo>
                <a:cubicBezTo>
                  <a:pt x="7050136" y="777171"/>
                  <a:pt x="7061056" y="801841"/>
                  <a:pt x="7067550" y="827816"/>
                </a:cubicBezTo>
                <a:lnTo>
                  <a:pt x="7080250" y="878616"/>
                </a:lnTo>
                <a:cubicBezTo>
                  <a:pt x="7082367" y="906133"/>
                  <a:pt x="7082506" y="933873"/>
                  <a:pt x="7086600" y="961166"/>
                </a:cubicBezTo>
                <a:cubicBezTo>
                  <a:pt x="7088886" y="976405"/>
                  <a:pt x="7095835" y="990601"/>
                  <a:pt x="7099300" y="1005616"/>
                </a:cubicBezTo>
                <a:cubicBezTo>
                  <a:pt x="7102195" y="1018161"/>
                  <a:pt x="7103533" y="1031016"/>
                  <a:pt x="7105650" y="1043716"/>
                </a:cubicBezTo>
                <a:cubicBezTo>
                  <a:pt x="7107767" y="1132616"/>
                  <a:pt x="7113126" y="1221498"/>
                  <a:pt x="7112000" y="1310416"/>
                </a:cubicBezTo>
                <a:cubicBezTo>
                  <a:pt x="7111369" y="1360268"/>
                  <a:pt x="7116927" y="1490843"/>
                  <a:pt x="7092950" y="1570766"/>
                </a:cubicBezTo>
                <a:cubicBezTo>
                  <a:pt x="7089103" y="1583588"/>
                  <a:pt x="7085687" y="1596633"/>
                  <a:pt x="7080250" y="1608866"/>
                </a:cubicBezTo>
                <a:cubicBezTo>
                  <a:pt x="7077150" y="1615840"/>
                  <a:pt x="7071783" y="1621566"/>
                  <a:pt x="7067550" y="1627916"/>
                </a:cubicBezTo>
                <a:cubicBezTo>
                  <a:pt x="7052984" y="1700744"/>
                  <a:pt x="7074572" y="1613760"/>
                  <a:pt x="7035800" y="1697766"/>
                </a:cubicBezTo>
                <a:cubicBezTo>
                  <a:pt x="7029342" y="1711757"/>
                  <a:pt x="7028715" y="1727866"/>
                  <a:pt x="7023100" y="1742216"/>
                </a:cubicBezTo>
                <a:cubicBezTo>
                  <a:pt x="7009630" y="1776640"/>
                  <a:pt x="6993389" y="1809916"/>
                  <a:pt x="6978650" y="1843816"/>
                </a:cubicBezTo>
                <a:cubicBezTo>
                  <a:pt x="6972223" y="1858599"/>
                  <a:pt x="6969272" y="1875370"/>
                  <a:pt x="6959600" y="1888266"/>
                </a:cubicBezTo>
                <a:cubicBezTo>
                  <a:pt x="6946900" y="1905199"/>
                  <a:pt x="6932718" y="1921117"/>
                  <a:pt x="6921500" y="1939066"/>
                </a:cubicBezTo>
                <a:cubicBezTo>
                  <a:pt x="6900921" y="1971993"/>
                  <a:pt x="6881970" y="2027679"/>
                  <a:pt x="6864350" y="2059716"/>
                </a:cubicBezTo>
                <a:cubicBezTo>
                  <a:pt x="6853316" y="2079777"/>
                  <a:pt x="6839453" y="2098161"/>
                  <a:pt x="6826250" y="2116866"/>
                </a:cubicBezTo>
                <a:cubicBezTo>
                  <a:pt x="6798004" y="2156881"/>
                  <a:pt x="6763782" y="2201817"/>
                  <a:pt x="6724650" y="2231166"/>
                </a:cubicBezTo>
                <a:cubicBezTo>
                  <a:pt x="6716183" y="2237516"/>
                  <a:pt x="6707215" y="2243247"/>
                  <a:pt x="6699250" y="2250216"/>
                </a:cubicBezTo>
                <a:cubicBezTo>
                  <a:pt x="6690239" y="2258101"/>
                  <a:pt x="6682710" y="2267562"/>
                  <a:pt x="6673850" y="2275616"/>
                </a:cubicBezTo>
                <a:cubicBezTo>
                  <a:pt x="6659410" y="2288743"/>
                  <a:pt x="6643840" y="2300589"/>
                  <a:pt x="6629400" y="2313716"/>
                </a:cubicBezTo>
                <a:cubicBezTo>
                  <a:pt x="6620540" y="2321770"/>
                  <a:pt x="6613809" y="2332250"/>
                  <a:pt x="6604000" y="2339116"/>
                </a:cubicBezTo>
                <a:cubicBezTo>
                  <a:pt x="6592368" y="2347259"/>
                  <a:pt x="6578341" y="2351323"/>
                  <a:pt x="6565900" y="2358166"/>
                </a:cubicBezTo>
                <a:cubicBezTo>
                  <a:pt x="6535995" y="2374614"/>
                  <a:pt x="6506713" y="2392172"/>
                  <a:pt x="6477000" y="2408966"/>
                </a:cubicBezTo>
                <a:cubicBezTo>
                  <a:pt x="6458028" y="2419689"/>
                  <a:pt x="6440804" y="2434729"/>
                  <a:pt x="6419850" y="2440716"/>
                </a:cubicBezTo>
                <a:cubicBezTo>
                  <a:pt x="6405033" y="2444949"/>
                  <a:pt x="6390108" y="2448820"/>
                  <a:pt x="6375400" y="2453416"/>
                </a:cubicBezTo>
                <a:cubicBezTo>
                  <a:pt x="6356234" y="2459406"/>
                  <a:pt x="6337598" y="2467092"/>
                  <a:pt x="6318250" y="2472466"/>
                </a:cubicBezTo>
                <a:cubicBezTo>
                  <a:pt x="6160865" y="2516184"/>
                  <a:pt x="6374752" y="2448146"/>
                  <a:pt x="6191250" y="2504216"/>
                </a:cubicBezTo>
                <a:cubicBezTo>
                  <a:pt x="6138115" y="2520452"/>
                  <a:pt x="6087164" y="2545077"/>
                  <a:pt x="6032500" y="2555016"/>
                </a:cubicBezTo>
                <a:lnTo>
                  <a:pt x="5962650" y="2567716"/>
                </a:lnTo>
                <a:cubicBezTo>
                  <a:pt x="5935188" y="2572293"/>
                  <a:pt x="5907227" y="2574156"/>
                  <a:pt x="5880100" y="2580416"/>
                </a:cubicBezTo>
                <a:cubicBezTo>
                  <a:pt x="5852047" y="2586890"/>
                  <a:pt x="5825480" y="2598833"/>
                  <a:pt x="5797550" y="2605816"/>
                </a:cubicBezTo>
                <a:cubicBezTo>
                  <a:pt x="5774592" y="2611556"/>
                  <a:pt x="5750777" y="2613271"/>
                  <a:pt x="5727700" y="2618516"/>
                </a:cubicBezTo>
                <a:cubicBezTo>
                  <a:pt x="5704166" y="2623865"/>
                  <a:pt x="5681327" y="2631976"/>
                  <a:pt x="5657850" y="2637566"/>
                </a:cubicBezTo>
                <a:cubicBezTo>
                  <a:pt x="5636851" y="2642566"/>
                  <a:pt x="5615105" y="2644336"/>
                  <a:pt x="5594350" y="2650266"/>
                </a:cubicBezTo>
                <a:cubicBezTo>
                  <a:pt x="5555734" y="2661299"/>
                  <a:pt x="5519012" y="2678626"/>
                  <a:pt x="5480050" y="2688366"/>
                </a:cubicBezTo>
                <a:cubicBezTo>
                  <a:pt x="5463117" y="2692599"/>
                  <a:pt x="5446289" y="2697280"/>
                  <a:pt x="5429250" y="2701066"/>
                </a:cubicBezTo>
                <a:cubicBezTo>
                  <a:pt x="5399053" y="2707776"/>
                  <a:pt x="5345923" y="2716142"/>
                  <a:pt x="5314950" y="2726466"/>
                </a:cubicBezTo>
                <a:cubicBezTo>
                  <a:pt x="5293323" y="2733675"/>
                  <a:pt x="5272404" y="2742886"/>
                  <a:pt x="5251450" y="2751866"/>
                </a:cubicBezTo>
                <a:cubicBezTo>
                  <a:pt x="5227942" y="2761941"/>
                  <a:pt x="5205740" y="2775167"/>
                  <a:pt x="5181600" y="2783616"/>
                </a:cubicBezTo>
                <a:cubicBezTo>
                  <a:pt x="5163181" y="2790063"/>
                  <a:pt x="5143214" y="2790955"/>
                  <a:pt x="5124450" y="2796316"/>
                </a:cubicBezTo>
                <a:cubicBezTo>
                  <a:pt x="5098706" y="2803671"/>
                  <a:pt x="5073441" y="2812647"/>
                  <a:pt x="5048250" y="2821716"/>
                </a:cubicBezTo>
                <a:cubicBezTo>
                  <a:pt x="5020511" y="2831702"/>
                  <a:pt x="4994168" y="2845802"/>
                  <a:pt x="4965700" y="2853466"/>
                </a:cubicBezTo>
                <a:cubicBezTo>
                  <a:pt x="4938817" y="2860704"/>
                  <a:pt x="4910667" y="2861933"/>
                  <a:pt x="4883150" y="2866166"/>
                </a:cubicBezTo>
                <a:cubicBezTo>
                  <a:pt x="4828117" y="2885216"/>
                  <a:pt x="4775156" y="2911895"/>
                  <a:pt x="4718050" y="2923316"/>
                </a:cubicBezTo>
                <a:cubicBezTo>
                  <a:pt x="4671573" y="2932611"/>
                  <a:pt x="4635613" y="2937736"/>
                  <a:pt x="4591050" y="2955066"/>
                </a:cubicBezTo>
                <a:cubicBezTo>
                  <a:pt x="4573405" y="2961928"/>
                  <a:pt x="4557977" y="2973819"/>
                  <a:pt x="4540250" y="2980466"/>
                </a:cubicBezTo>
                <a:cubicBezTo>
                  <a:pt x="4514134" y="2990260"/>
                  <a:pt x="4457725" y="2997921"/>
                  <a:pt x="4432300" y="3005866"/>
                </a:cubicBezTo>
                <a:cubicBezTo>
                  <a:pt x="4416914" y="3010674"/>
                  <a:pt x="4403143" y="3019818"/>
                  <a:pt x="4387850" y="3024916"/>
                </a:cubicBezTo>
                <a:cubicBezTo>
                  <a:pt x="4371291" y="3030436"/>
                  <a:pt x="4353915" y="3033119"/>
                  <a:pt x="4337050" y="3037616"/>
                </a:cubicBezTo>
                <a:cubicBezTo>
                  <a:pt x="4265849" y="3056603"/>
                  <a:pt x="4318840" y="3044889"/>
                  <a:pt x="4241800" y="3063016"/>
                </a:cubicBezTo>
                <a:cubicBezTo>
                  <a:pt x="4222804" y="3067486"/>
                  <a:pt x="4203372" y="3070210"/>
                  <a:pt x="4184650" y="3075716"/>
                </a:cubicBezTo>
                <a:cubicBezTo>
                  <a:pt x="4167300" y="3080819"/>
                  <a:pt x="4151275" y="3089926"/>
                  <a:pt x="4133850" y="3094766"/>
                </a:cubicBezTo>
                <a:cubicBezTo>
                  <a:pt x="3949615" y="3145942"/>
                  <a:pt x="4166508" y="3076226"/>
                  <a:pt x="4025900" y="3120166"/>
                </a:cubicBezTo>
                <a:cubicBezTo>
                  <a:pt x="4006734" y="3126156"/>
                  <a:pt x="3988276" y="3134530"/>
                  <a:pt x="3968750" y="3139216"/>
                </a:cubicBezTo>
                <a:cubicBezTo>
                  <a:pt x="3852864" y="3167029"/>
                  <a:pt x="3901076" y="3150785"/>
                  <a:pt x="3822700" y="3164616"/>
                </a:cubicBezTo>
                <a:cubicBezTo>
                  <a:pt x="3634166" y="3197887"/>
                  <a:pt x="3867405" y="3158215"/>
                  <a:pt x="3708400" y="3190016"/>
                </a:cubicBezTo>
                <a:cubicBezTo>
                  <a:pt x="3663867" y="3198923"/>
                  <a:pt x="3649031" y="3195519"/>
                  <a:pt x="3600450" y="3202716"/>
                </a:cubicBezTo>
                <a:cubicBezTo>
                  <a:pt x="3564305" y="3208071"/>
                  <a:pt x="3528580" y="3215993"/>
                  <a:pt x="3492500" y="3221766"/>
                </a:cubicBezTo>
                <a:cubicBezTo>
                  <a:pt x="3457398" y="3227382"/>
                  <a:pt x="3412800" y="3230622"/>
                  <a:pt x="3378200" y="3234466"/>
                </a:cubicBezTo>
                <a:cubicBezTo>
                  <a:pt x="3323140" y="3240584"/>
                  <a:pt x="3267942" y="3245681"/>
                  <a:pt x="3213100" y="3253516"/>
                </a:cubicBezTo>
                <a:cubicBezTo>
                  <a:pt x="3198283" y="3255633"/>
                  <a:pt x="3183210" y="3256399"/>
                  <a:pt x="3168650" y="3259866"/>
                </a:cubicBezTo>
                <a:cubicBezTo>
                  <a:pt x="3103329" y="3275419"/>
                  <a:pt x="3098079" y="3283709"/>
                  <a:pt x="3048000" y="3291616"/>
                </a:cubicBezTo>
                <a:cubicBezTo>
                  <a:pt x="3018432" y="3296285"/>
                  <a:pt x="2959100" y="3304316"/>
                  <a:pt x="2959100" y="3304316"/>
                </a:cubicBezTo>
                <a:cubicBezTo>
                  <a:pt x="2950633" y="3308549"/>
                  <a:pt x="2942883" y="3314720"/>
                  <a:pt x="2933700" y="3317016"/>
                </a:cubicBezTo>
                <a:cubicBezTo>
                  <a:pt x="2908718" y="3323261"/>
                  <a:pt x="2881929" y="3321573"/>
                  <a:pt x="2857500" y="3329716"/>
                </a:cubicBezTo>
                <a:cubicBezTo>
                  <a:pt x="2851150" y="3331833"/>
                  <a:pt x="2844886" y="3334227"/>
                  <a:pt x="2838450" y="3336066"/>
                </a:cubicBezTo>
                <a:cubicBezTo>
                  <a:pt x="2825392" y="3339797"/>
                  <a:pt x="2806883" y="3342910"/>
                  <a:pt x="2794000" y="3348766"/>
                </a:cubicBezTo>
                <a:cubicBezTo>
                  <a:pt x="2776765" y="3356600"/>
                  <a:pt x="2761161" y="3368179"/>
                  <a:pt x="2743200" y="3374166"/>
                </a:cubicBezTo>
                <a:cubicBezTo>
                  <a:pt x="2736850" y="3376283"/>
                  <a:pt x="2730137" y="3377523"/>
                  <a:pt x="2724150" y="3380516"/>
                </a:cubicBezTo>
                <a:cubicBezTo>
                  <a:pt x="2655664" y="3414759"/>
                  <a:pt x="2734149" y="3384781"/>
                  <a:pt x="2641600" y="3437666"/>
                </a:cubicBezTo>
                <a:cubicBezTo>
                  <a:pt x="2629977" y="3444308"/>
                  <a:pt x="2615474" y="3444379"/>
                  <a:pt x="2603500" y="3450366"/>
                </a:cubicBezTo>
                <a:cubicBezTo>
                  <a:pt x="2585640" y="3459296"/>
                  <a:pt x="2569315" y="3471039"/>
                  <a:pt x="2552700" y="3482116"/>
                </a:cubicBezTo>
                <a:cubicBezTo>
                  <a:pt x="2543894" y="3487987"/>
                  <a:pt x="2537178" y="3497367"/>
                  <a:pt x="2527300" y="3501166"/>
                </a:cubicBezTo>
                <a:cubicBezTo>
                  <a:pt x="2509086" y="3508171"/>
                  <a:pt x="2489200" y="3509633"/>
                  <a:pt x="2470150" y="3513866"/>
                </a:cubicBezTo>
                <a:cubicBezTo>
                  <a:pt x="2375860" y="3570440"/>
                  <a:pt x="2489305" y="3506564"/>
                  <a:pt x="2413000" y="3539266"/>
                </a:cubicBezTo>
                <a:cubicBezTo>
                  <a:pt x="2405985" y="3542272"/>
                  <a:pt x="2400576" y="3548180"/>
                  <a:pt x="2393950" y="3551966"/>
                </a:cubicBezTo>
                <a:cubicBezTo>
                  <a:pt x="2385731" y="3556662"/>
                  <a:pt x="2376769" y="3559970"/>
                  <a:pt x="2368550" y="3564666"/>
                </a:cubicBezTo>
                <a:cubicBezTo>
                  <a:pt x="2337205" y="3582577"/>
                  <a:pt x="2360444" y="3573701"/>
                  <a:pt x="2324100" y="3596416"/>
                </a:cubicBezTo>
                <a:cubicBezTo>
                  <a:pt x="2316073" y="3601433"/>
                  <a:pt x="2306919" y="3604420"/>
                  <a:pt x="2298700" y="3609116"/>
                </a:cubicBezTo>
                <a:cubicBezTo>
                  <a:pt x="2292074" y="3612902"/>
                  <a:pt x="2286476" y="3618403"/>
                  <a:pt x="2279650" y="3621816"/>
                </a:cubicBezTo>
                <a:cubicBezTo>
                  <a:pt x="2269455" y="3626914"/>
                  <a:pt x="2257864" y="3628980"/>
                  <a:pt x="2247900" y="3634516"/>
                </a:cubicBezTo>
                <a:cubicBezTo>
                  <a:pt x="2178528" y="3673056"/>
                  <a:pt x="2261199" y="3634117"/>
                  <a:pt x="2203450" y="3672616"/>
                </a:cubicBezTo>
                <a:cubicBezTo>
                  <a:pt x="2197881" y="3676329"/>
                  <a:pt x="2190750" y="3676849"/>
                  <a:pt x="2184400" y="3678966"/>
                </a:cubicBezTo>
                <a:cubicBezTo>
                  <a:pt x="2129469" y="3733897"/>
                  <a:pt x="2187764" y="3680956"/>
                  <a:pt x="2133600" y="3717066"/>
                </a:cubicBezTo>
                <a:cubicBezTo>
                  <a:pt x="2115988" y="3728807"/>
                  <a:pt x="2100412" y="3743425"/>
                  <a:pt x="2082800" y="3755166"/>
                </a:cubicBezTo>
                <a:cubicBezTo>
                  <a:pt x="2076450" y="3759399"/>
                  <a:pt x="2070576" y="3764453"/>
                  <a:pt x="2063750" y="3767866"/>
                </a:cubicBezTo>
                <a:cubicBezTo>
                  <a:pt x="2057763" y="3770859"/>
                  <a:pt x="2051050" y="3772099"/>
                  <a:pt x="2044700" y="3774216"/>
                </a:cubicBezTo>
                <a:cubicBezTo>
                  <a:pt x="2038350" y="3780566"/>
                  <a:pt x="2032739" y="3787753"/>
                  <a:pt x="2025650" y="3793266"/>
                </a:cubicBezTo>
                <a:cubicBezTo>
                  <a:pt x="2013602" y="3802637"/>
                  <a:pt x="1996708" y="3806455"/>
                  <a:pt x="1987550" y="3818666"/>
                </a:cubicBezTo>
                <a:cubicBezTo>
                  <a:pt x="1948603" y="3870595"/>
                  <a:pt x="1990513" y="3819654"/>
                  <a:pt x="1943100" y="3863116"/>
                </a:cubicBezTo>
                <a:cubicBezTo>
                  <a:pt x="1868171" y="3931801"/>
                  <a:pt x="1918195" y="3896653"/>
                  <a:pt x="1873250" y="3926616"/>
                </a:cubicBezTo>
                <a:cubicBezTo>
                  <a:pt x="1848927" y="3963101"/>
                  <a:pt x="1865946" y="3940270"/>
                  <a:pt x="1816100" y="3990116"/>
                </a:cubicBezTo>
                <a:cubicBezTo>
                  <a:pt x="1809750" y="3996466"/>
                  <a:pt x="1802031" y="4001694"/>
                  <a:pt x="1797050" y="4009166"/>
                </a:cubicBezTo>
                <a:cubicBezTo>
                  <a:pt x="1767120" y="4054061"/>
                  <a:pt x="1804682" y="3998482"/>
                  <a:pt x="1765300" y="4053616"/>
                </a:cubicBezTo>
                <a:cubicBezTo>
                  <a:pt x="1760864" y="4059826"/>
                  <a:pt x="1757179" y="4066561"/>
                  <a:pt x="1752600" y="4072666"/>
                </a:cubicBezTo>
                <a:cubicBezTo>
                  <a:pt x="1744468" y="4083509"/>
                  <a:pt x="1735172" y="4093455"/>
                  <a:pt x="1727200" y="4104416"/>
                </a:cubicBezTo>
                <a:cubicBezTo>
                  <a:pt x="1718222" y="4116760"/>
                  <a:pt x="1714500" y="4134049"/>
                  <a:pt x="1701800" y="4142516"/>
                </a:cubicBezTo>
                <a:cubicBezTo>
                  <a:pt x="1695450" y="4146749"/>
                  <a:pt x="1688146" y="4149820"/>
                  <a:pt x="1682750" y="4155216"/>
                </a:cubicBezTo>
                <a:cubicBezTo>
                  <a:pt x="1675266" y="4162700"/>
                  <a:pt x="1670780" y="4172749"/>
                  <a:pt x="1663700" y="4180616"/>
                </a:cubicBezTo>
                <a:cubicBezTo>
                  <a:pt x="1651685" y="4193966"/>
                  <a:pt x="1635563" y="4203772"/>
                  <a:pt x="1625600" y="4218716"/>
                </a:cubicBezTo>
                <a:cubicBezTo>
                  <a:pt x="1607029" y="4246572"/>
                  <a:pt x="1619005" y="4233187"/>
                  <a:pt x="1587500" y="4256816"/>
                </a:cubicBezTo>
                <a:cubicBezTo>
                  <a:pt x="1585383" y="4263166"/>
                  <a:pt x="1585331" y="4270639"/>
                  <a:pt x="1581150" y="4275866"/>
                </a:cubicBezTo>
                <a:cubicBezTo>
                  <a:pt x="1576382" y="4281825"/>
                  <a:pt x="1567496" y="4283170"/>
                  <a:pt x="1562100" y="4288566"/>
                </a:cubicBezTo>
                <a:cubicBezTo>
                  <a:pt x="1556704" y="4293962"/>
                  <a:pt x="1553633" y="4301266"/>
                  <a:pt x="1549400" y="4307616"/>
                </a:cubicBezTo>
                <a:cubicBezTo>
                  <a:pt x="1583709" y="4316193"/>
                  <a:pt x="1572343" y="4321066"/>
                  <a:pt x="1600200" y="4288566"/>
                </a:cubicBezTo>
                <a:cubicBezTo>
                  <a:pt x="1605167" y="4282772"/>
                  <a:pt x="1612900" y="4269516"/>
                  <a:pt x="1612900" y="426951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7532831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*Cookie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접속자의 정보를 </a:t>
            </a:r>
            <a:r>
              <a:rPr lang="ko-KR" altLang="en-US" sz="1600" dirty="0" err="1" smtClean="0"/>
              <a:t>접속자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HDD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File</a:t>
            </a:r>
            <a:r>
              <a:rPr lang="ko-KR" altLang="en-US" sz="1600" dirty="0" smtClean="0"/>
              <a:t>로 저장하는 기술</a:t>
            </a:r>
            <a:r>
              <a:rPr lang="en-US" altLang="ko-KR" sz="1600" dirty="0" smtClean="0"/>
              <a:t>.( </a:t>
            </a:r>
            <a:r>
              <a:rPr lang="ko-KR" altLang="en-US" sz="1600" dirty="0" smtClean="0"/>
              <a:t>문자열로만 저장가능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HttpServletResponse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/>
              <a:t>@</a:t>
            </a:r>
            <a:r>
              <a:rPr lang="en-US" altLang="ko-KR" sz="1600" b="1" dirty="0" err="1" smtClean="0"/>
              <a:t>CookieValue</a:t>
            </a:r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쿠키 심기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 smtClean="0"/>
              <a:t>1.Controller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HttpServletResponse</a:t>
            </a:r>
            <a:r>
              <a:rPr lang="ko-KR" altLang="en-US" sz="1600" dirty="0" smtClean="0"/>
              <a:t>를 선언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 .. )</a:t>
            </a:r>
          </a:p>
          <a:p>
            <a:pPr marL="342900" indent="-342900"/>
            <a:r>
              <a:rPr lang="en-US" altLang="ko-KR" sz="1600" dirty="0" smtClean="0"/>
              <a:t>  public String method( </a:t>
            </a:r>
            <a:r>
              <a:rPr lang="en-US" altLang="ko-KR" sz="1600" dirty="0" err="1" smtClean="0"/>
              <a:t>HttpServletReponse</a:t>
            </a:r>
            <a:r>
              <a:rPr lang="en-US" altLang="ko-KR" sz="1600" dirty="0" smtClean="0"/>
              <a:t> response){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2.</a:t>
            </a:r>
            <a:r>
              <a:rPr lang="ko-KR" altLang="en-US" sz="1600" dirty="0" smtClean="0"/>
              <a:t>쿠키생성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Cookie </a:t>
            </a:r>
            <a:r>
              <a:rPr lang="en-US" altLang="ko-KR" sz="1600" dirty="0" err="1" smtClean="0"/>
              <a:t>cookie</a:t>
            </a:r>
            <a:r>
              <a:rPr lang="en-US" altLang="ko-KR" sz="1600" dirty="0" smtClean="0"/>
              <a:t>=new Cookie(“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”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”);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3. </a:t>
            </a:r>
            <a:r>
              <a:rPr lang="ko-KR" altLang="en-US" sz="1600" dirty="0" smtClean="0"/>
              <a:t>생존시간 설정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cookie.setMaxAge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초 </a:t>
            </a:r>
            <a:r>
              <a:rPr lang="en-US" altLang="ko-KR" sz="1600" dirty="0" smtClean="0"/>
              <a:t>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4. </a:t>
            </a:r>
            <a:r>
              <a:rPr lang="ko-KR" altLang="en-US" sz="1600" dirty="0" smtClean="0"/>
              <a:t>쿠키 심기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reponse.addCookie</a:t>
            </a:r>
            <a:r>
              <a:rPr lang="en-US" altLang="ko-KR" sz="1600" dirty="0" smtClean="0"/>
              <a:t>(  cookie );</a:t>
            </a:r>
          </a:p>
          <a:p>
            <a:pPr marL="342900" indent="-342900"/>
            <a:r>
              <a:rPr lang="en-US" altLang="ko-KR" sz="1600" dirty="0" smtClean="0"/>
              <a:t>  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</a:t>
            </a:r>
            <a:endParaRPr lang="ko-KR" altLang="en-US" sz="1600" dirty="0"/>
          </a:p>
        </p:txBody>
      </p:sp>
      <p:cxnSp>
        <p:nvCxnSpPr>
          <p:cNvPr id="5" name="직선 화살표 연결선 4"/>
          <p:cNvCxnSpPr/>
          <p:nvPr/>
        </p:nvCxnSpPr>
        <p:spPr>
          <a:xfrm rot="5400000" flipH="1" flipV="1">
            <a:off x="964381" y="1107265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472" y="12858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쿠키를 읽을 때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rot="5400000" flipH="1" flipV="1">
            <a:off x="3143240" y="114298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28926" y="1285860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쿠키를 심을 때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V="1">
            <a:off x="5286380" y="1142984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3504" y="1285860"/>
            <a:ext cx="2040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쿠키를 매개변수로 읽을 때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5121017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쿠키읽기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en-US" altLang="ko-KR" sz="1600" dirty="0" err="1" smtClean="0"/>
              <a:t>HttpServletRequest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1. Controller method</a:t>
            </a:r>
            <a:r>
              <a:rPr lang="ko-KR" altLang="en-US" sz="1600" dirty="0" smtClean="0"/>
              <a:t>에서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 ..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method( </a:t>
            </a:r>
            <a:r>
              <a:rPr lang="en-US" altLang="ko-KR" sz="1600" dirty="0" err="1" smtClean="0"/>
              <a:t>HttpServletRequest</a:t>
            </a:r>
            <a:r>
              <a:rPr lang="en-US" altLang="ko-KR" sz="1600" dirty="0" smtClean="0"/>
              <a:t> request){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2.</a:t>
            </a:r>
            <a:r>
              <a:rPr lang="ko-KR" altLang="en-US" sz="1600" dirty="0" smtClean="0"/>
              <a:t>쿠키읽기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Cookie[] cookies=</a:t>
            </a:r>
            <a:r>
              <a:rPr lang="en-US" altLang="ko-KR" sz="1600" dirty="0" err="1" smtClean="0"/>
              <a:t>request.getCookies</a:t>
            </a:r>
            <a:r>
              <a:rPr lang="en-US" altLang="ko-KR" sz="1600" dirty="0" smtClean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3. </a:t>
            </a:r>
            <a:r>
              <a:rPr lang="ko-KR" altLang="en-US" sz="1600" dirty="0" smtClean="0"/>
              <a:t>반복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for( Cookie </a:t>
            </a:r>
            <a:r>
              <a:rPr lang="en-US" altLang="ko-KR" sz="1600" dirty="0" err="1" smtClean="0"/>
              <a:t>tempCookie</a:t>
            </a:r>
            <a:r>
              <a:rPr lang="en-US" altLang="ko-KR" sz="1600" dirty="0" smtClean="0"/>
              <a:t> : cookies ){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4. </a:t>
            </a:r>
            <a:r>
              <a:rPr lang="ko-KR" altLang="en-US" sz="1600" dirty="0" smtClean="0"/>
              <a:t>쿠키 </a:t>
            </a:r>
            <a:r>
              <a:rPr lang="ko-KR" altLang="en-US" sz="1600" dirty="0" err="1" smtClean="0"/>
              <a:t>정보얻기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err="1" smtClean="0"/>
              <a:t>쿠키명얻기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cookie.getName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ko-KR" altLang="en-US" sz="1600" dirty="0" smtClean="0"/>
              <a:t>쿠키의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cookie.getValue</a:t>
            </a:r>
            <a:r>
              <a:rPr lang="en-US" altLang="ko-KR" sz="1600" dirty="0" smtClean="0"/>
              <a:t>()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endParaRPr lang="en-US" altLang="ko-KR" sz="1600" dirty="0"/>
          </a:p>
          <a:p>
            <a:r>
              <a:rPr lang="en-US" altLang="ko-KR" sz="1600" dirty="0" smtClean="0"/>
              <a:t>  }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894194" y="5132183"/>
            <a:ext cx="3071040" cy="1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00298" y="3668160"/>
            <a:ext cx="6592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*annotation</a:t>
            </a:r>
            <a:r>
              <a:rPr lang="ko-KR" altLang="en-US" sz="1600" b="1" dirty="0" smtClean="0"/>
              <a:t>사용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dirty="0" smtClean="0"/>
              <a:t>  method</a:t>
            </a:r>
            <a:r>
              <a:rPr lang="ko-KR" altLang="en-US" sz="1600" dirty="0" smtClean="0"/>
              <a:t>의 매개변수 앞에 선언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1.Controller method</a:t>
            </a:r>
            <a:r>
              <a:rPr lang="ko-KR" altLang="en-US" sz="1600" dirty="0" smtClean="0"/>
              <a:t>에서 매개변수앞에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CookieValue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( .. )</a:t>
            </a:r>
          </a:p>
          <a:p>
            <a:r>
              <a:rPr lang="en-US" altLang="ko-KR" sz="1600" dirty="0" smtClean="0"/>
              <a:t>public String method(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CookieValue</a:t>
            </a:r>
            <a:r>
              <a:rPr lang="en-US" altLang="ko-KR" sz="1600" dirty="0" smtClean="0"/>
              <a:t>(value=“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en-US" altLang="ko-KR" sz="1600" dirty="0" err="1" smtClean="0"/>
              <a:t>defaultValue</a:t>
            </a:r>
            <a:r>
              <a:rPr lang="en-US" altLang="ko-KR" sz="1600" dirty="0" smtClean="0"/>
              <a:t>=“</a:t>
            </a:r>
            <a:r>
              <a:rPr lang="ko-KR" altLang="en-US" sz="1600" dirty="0" smtClean="0"/>
              <a:t>기본값</a:t>
            </a:r>
            <a:r>
              <a:rPr lang="en-US" altLang="ko-KR" sz="1600" dirty="0" smtClean="0"/>
              <a:t>”) String 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){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변수명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1121</Words>
  <Application>Microsoft Office PowerPoint</Application>
  <PresentationFormat>화면 슬라이드 쇼(4:3)</PresentationFormat>
  <Paragraphs>239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38</cp:revision>
  <dcterms:created xsi:type="dcterms:W3CDTF">2025-06-22T23:46:04Z</dcterms:created>
  <dcterms:modified xsi:type="dcterms:W3CDTF">2025-06-23T06:12:26Z</dcterms:modified>
</cp:coreProperties>
</file>