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039" autoAdjust="0"/>
    <p:restoredTop sz="94660"/>
  </p:normalViewPr>
  <p:slideViewPr>
    <p:cSldViewPr>
      <p:cViewPr>
        <p:scale>
          <a:sx n="150" d="100"/>
          <a:sy n="150" d="100"/>
        </p:scale>
        <p:origin x="-8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9085-6A35-4281-89C6-7086DBE07FB2}" type="datetimeFigureOut">
              <a:rPr lang="ko-KR" altLang="en-US" smtClean="0"/>
              <a:pPr/>
              <a:t>2025-06-25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F507-5237-4942-BA11-523190B4D5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9085-6A35-4281-89C6-7086DBE07FB2}" type="datetimeFigureOut">
              <a:rPr lang="ko-KR" altLang="en-US" smtClean="0"/>
              <a:pPr/>
              <a:t>2025-06-25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F507-5237-4942-BA11-523190B4D5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9085-6A35-4281-89C6-7086DBE07FB2}" type="datetimeFigureOut">
              <a:rPr lang="ko-KR" altLang="en-US" smtClean="0"/>
              <a:pPr/>
              <a:t>2025-06-25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F507-5237-4942-BA11-523190B4D5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9085-6A35-4281-89C6-7086DBE07FB2}" type="datetimeFigureOut">
              <a:rPr lang="ko-KR" altLang="en-US" smtClean="0"/>
              <a:pPr/>
              <a:t>2025-06-25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F507-5237-4942-BA11-523190B4D5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9085-6A35-4281-89C6-7086DBE07FB2}" type="datetimeFigureOut">
              <a:rPr lang="ko-KR" altLang="en-US" smtClean="0"/>
              <a:pPr/>
              <a:t>2025-06-25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F507-5237-4942-BA11-523190B4D5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9085-6A35-4281-89C6-7086DBE07FB2}" type="datetimeFigureOut">
              <a:rPr lang="ko-KR" altLang="en-US" smtClean="0"/>
              <a:pPr/>
              <a:t>2025-06-25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F507-5237-4942-BA11-523190B4D5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9085-6A35-4281-89C6-7086DBE07FB2}" type="datetimeFigureOut">
              <a:rPr lang="ko-KR" altLang="en-US" smtClean="0"/>
              <a:pPr/>
              <a:t>2025-06-25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F507-5237-4942-BA11-523190B4D5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9085-6A35-4281-89C6-7086DBE07FB2}" type="datetimeFigureOut">
              <a:rPr lang="ko-KR" altLang="en-US" smtClean="0"/>
              <a:pPr/>
              <a:t>2025-06-25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F507-5237-4942-BA11-523190B4D5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9085-6A35-4281-89C6-7086DBE07FB2}" type="datetimeFigureOut">
              <a:rPr lang="ko-KR" altLang="en-US" smtClean="0"/>
              <a:pPr/>
              <a:t>2025-06-25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F507-5237-4942-BA11-523190B4D5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9085-6A35-4281-89C6-7086DBE07FB2}" type="datetimeFigureOut">
              <a:rPr lang="ko-KR" altLang="en-US" smtClean="0"/>
              <a:pPr/>
              <a:t>2025-06-25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F507-5237-4942-BA11-523190B4D5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9085-6A35-4281-89C6-7086DBE07FB2}" type="datetimeFigureOut">
              <a:rPr lang="ko-KR" altLang="en-US" smtClean="0"/>
              <a:pPr/>
              <a:t>2025-06-25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F507-5237-4942-BA11-523190B4D5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D9085-6A35-4281-89C6-7086DBE07FB2}" type="datetimeFigureOut">
              <a:rPr lang="ko-KR" altLang="en-US" smtClean="0"/>
              <a:pPr/>
              <a:t>2025-06-25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1F507-5237-4942-BA11-523190B4D5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-71462"/>
            <a:ext cx="8733481" cy="7509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*@</a:t>
            </a:r>
            <a:r>
              <a:rPr lang="en-US" altLang="ko-KR" dirty="0" err="1" smtClean="0"/>
              <a:t>ExceptionHandler</a:t>
            </a:r>
            <a:endParaRPr lang="en-US" altLang="ko-KR" dirty="0" smtClean="0"/>
          </a:p>
          <a:p>
            <a:r>
              <a:rPr lang="en-US" altLang="ko-KR" sz="1600" dirty="0" smtClean="0"/>
              <a:t> - Controller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에서 예외가 발생되고</a:t>
            </a:r>
            <a:r>
              <a:rPr lang="en-US" altLang="ko-KR" sz="1600" dirty="0" smtClean="0"/>
              <a:t>, throws</a:t>
            </a:r>
            <a:r>
              <a:rPr lang="ko-KR" altLang="en-US" sz="1600" dirty="0" smtClean="0"/>
              <a:t>로 예외가 던져지면 </a:t>
            </a:r>
            <a:r>
              <a:rPr lang="en-US" altLang="ko-KR" sz="1600" dirty="0" err="1" smtClean="0"/>
              <a:t>DispatcherServlet</a:t>
            </a:r>
            <a:r>
              <a:rPr lang="ko-KR" altLang="en-US" sz="1600" dirty="0" smtClean="0"/>
              <a:t>이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예외를 잡아서 처리한다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 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-Controller</a:t>
            </a:r>
            <a:r>
              <a:rPr lang="ko-KR" altLang="en-US" sz="1600" dirty="0" smtClean="0"/>
              <a:t>안에서 다른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throws</a:t>
            </a:r>
            <a:r>
              <a:rPr lang="ko-KR" altLang="en-US" sz="1600" dirty="0" smtClean="0"/>
              <a:t>한 예외를 처리할 수 있는 </a:t>
            </a:r>
            <a:r>
              <a:rPr lang="en-US" altLang="ko-KR" sz="1600" dirty="0" smtClean="0"/>
              <a:t>method </a:t>
            </a:r>
            <a:r>
              <a:rPr lang="ko-KR" altLang="en-US" sz="1600" dirty="0" err="1" smtClean="0"/>
              <a:t>만드는것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같은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종류의 예외를 여러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가 발생하더라도 하나의 </a:t>
            </a:r>
            <a:r>
              <a:rPr lang="en-US" altLang="ko-KR" sz="1600" dirty="0" smtClean="0"/>
              <a:t>@</a:t>
            </a:r>
            <a:r>
              <a:rPr lang="en-US" altLang="ko-KR" sz="1600" dirty="0" err="1" smtClean="0"/>
              <a:t>ExceptionHandler</a:t>
            </a:r>
            <a:r>
              <a:rPr lang="ko-KR" altLang="en-US" sz="1600" dirty="0" smtClean="0"/>
              <a:t>로 통합되어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처리된다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1.</a:t>
            </a:r>
            <a:r>
              <a:rPr lang="ko-KR" altLang="en-US" sz="1600" dirty="0" smtClean="0"/>
              <a:t>예외를 </a:t>
            </a:r>
            <a:r>
              <a:rPr lang="en-US" altLang="ko-KR" sz="1600" dirty="0" smtClean="0"/>
              <a:t>throws </a:t>
            </a:r>
            <a:r>
              <a:rPr lang="ko-KR" altLang="en-US" sz="1600" dirty="0" smtClean="0"/>
              <a:t>하는 요청처리</a:t>
            </a:r>
            <a:r>
              <a:rPr lang="en-US" altLang="ko-KR" sz="1600" dirty="0" smtClean="0"/>
              <a:t>method </a:t>
            </a:r>
            <a:r>
              <a:rPr lang="ko-KR" altLang="en-US" sz="1600" dirty="0" smtClean="0"/>
              <a:t>정의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@</a:t>
            </a:r>
            <a:r>
              <a:rPr lang="en-US" altLang="ko-KR" sz="1600" dirty="0" err="1" smtClean="0"/>
              <a:t>GetMapping</a:t>
            </a:r>
            <a:r>
              <a:rPr lang="en-US" altLang="ko-KR" sz="1600" dirty="0" smtClean="0"/>
              <a:t>( .. 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public String method( ,, ) throws </a:t>
            </a:r>
            <a:r>
              <a:rPr lang="ko-KR" altLang="en-US" sz="1600" dirty="0" smtClean="0"/>
              <a:t>예외처리클래스</a:t>
            </a:r>
            <a:r>
              <a:rPr lang="en-US" altLang="ko-KR" sz="1600" dirty="0" smtClean="0"/>
              <a:t>,,{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2.@ExceptionHandler annotation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위 선언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  </a:t>
            </a:r>
            <a:r>
              <a:rPr lang="en-US" altLang="ko-KR" sz="1600" b="1" dirty="0" smtClean="0"/>
              <a:t>@</a:t>
            </a:r>
            <a:r>
              <a:rPr lang="en-US" altLang="ko-KR" sz="1600" b="1" dirty="0" err="1" smtClean="0"/>
              <a:t>ExceptionHandler</a:t>
            </a:r>
            <a:r>
              <a:rPr lang="en-US" altLang="ko-KR" sz="1600" dirty="0" smtClean="0"/>
              <a:t>( </a:t>
            </a:r>
            <a:r>
              <a:rPr lang="en-US" altLang="ko-KR" sz="1600" b="1" dirty="0" smtClean="0"/>
              <a:t>{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예외처리클래스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.class</a:t>
            </a:r>
            <a:r>
              <a:rPr lang="en-US" altLang="ko-KR" sz="1600" dirty="0" smtClean="0"/>
              <a:t>,,, </a:t>
            </a:r>
            <a:r>
              <a:rPr lang="en-US" altLang="ko-KR" sz="1600" b="1" dirty="0" smtClean="0"/>
              <a:t>}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method</a:t>
            </a:r>
            <a:r>
              <a:rPr lang="ko-KR" altLang="en-US" sz="1600" dirty="0" smtClean="0"/>
              <a:t>는 반환형 </a:t>
            </a:r>
            <a:r>
              <a:rPr lang="en-US" altLang="ko-KR" sz="1600" dirty="0" err="1" smtClean="0"/>
              <a:t>ModelAndView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로 설정하고 매개변수는 선언된 예외처리클래스로 정의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public </a:t>
            </a:r>
            <a:r>
              <a:rPr lang="en-US" altLang="ko-KR" sz="1600" dirty="0" err="1" smtClean="0"/>
              <a:t>ModelAndView</a:t>
            </a:r>
            <a:r>
              <a:rPr lang="en-US" altLang="ko-KR" sz="1600" dirty="0" smtClean="0"/>
              <a:t> method( 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예외처리클래스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객체명</a:t>
            </a:r>
            <a:r>
              <a:rPr lang="en-US" altLang="ko-KR" sz="1600" dirty="0" smtClean="0"/>
              <a:t>,,, ){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3.ModelAndView</a:t>
            </a:r>
            <a:r>
              <a:rPr lang="ko-KR" altLang="en-US" sz="1600" dirty="0" smtClean="0"/>
              <a:t>를 생성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ModelAndView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mav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ModelAndView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4.</a:t>
            </a:r>
            <a:r>
              <a:rPr lang="ko-KR" altLang="en-US" sz="1600" dirty="0" err="1" smtClean="0"/>
              <a:t>뷰명</a:t>
            </a:r>
            <a:r>
              <a:rPr lang="ko-KR" altLang="en-US" sz="1600" dirty="0" smtClean="0"/>
              <a:t> 설정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mav.setViewName</a:t>
            </a:r>
            <a:r>
              <a:rPr lang="en-US" altLang="ko-KR" sz="1600" dirty="0" smtClean="0"/>
              <a:t>(“</a:t>
            </a:r>
            <a:r>
              <a:rPr lang="ko-KR" altLang="en-US" sz="1600" dirty="0" err="1" smtClean="0"/>
              <a:t>뷰명</a:t>
            </a:r>
            <a:r>
              <a:rPr lang="en-US" altLang="ko-KR" sz="1600" dirty="0" smtClean="0"/>
              <a:t>”);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928670"/>
            <a:ext cx="4661646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화살표 연결선 6"/>
          <p:cNvCxnSpPr/>
          <p:nvPr/>
        </p:nvCxnSpPr>
        <p:spPr>
          <a:xfrm rot="16200000" flipH="1">
            <a:off x="1893075" y="750075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71670" y="714356"/>
            <a:ext cx="6680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사용자에게 예외메시지가 제공 </a:t>
            </a:r>
            <a:r>
              <a:rPr lang="en-US" altLang="ko-KR" sz="1400" dirty="0" smtClean="0"/>
              <a:t>=&gt; </a:t>
            </a:r>
            <a:r>
              <a:rPr lang="ko-KR" altLang="en-US" sz="1400" dirty="0" smtClean="0"/>
              <a:t>개발자가 만든 예외처리페이지를 사용자에게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                   </a:t>
            </a:r>
            <a:r>
              <a:rPr lang="ko-KR" altLang="en-US" sz="1400" dirty="0" err="1" smtClean="0"/>
              <a:t>제공해야한다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0" name="자유형 9"/>
          <p:cNvSpPr/>
          <p:nvPr/>
        </p:nvSpPr>
        <p:spPr>
          <a:xfrm>
            <a:off x="3859061" y="4673598"/>
            <a:ext cx="420839" cy="755650"/>
          </a:xfrm>
          <a:custGeom>
            <a:avLst/>
            <a:gdLst>
              <a:gd name="connsiteX0" fmla="*/ 14439 w 420839"/>
              <a:gd name="connsiteY0" fmla="*/ 0 h 755650"/>
              <a:gd name="connsiteX1" fmla="*/ 1739 w 420839"/>
              <a:gd name="connsiteY1" fmla="*/ 31750 h 755650"/>
              <a:gd name="connsiteX2" fmla="*/ 8089 w 420839"/>
              <a:gd name="connsiteY2" fmla="*/ 177800 h 755650"/>
              <a:gd name="connsiteX3" fmla="*/ 14439 w 420839"/>
              <a:gd name="connsiteY3" fmla="*/ 196850 h 755650"/>
              <a:gd name="connsiteX4" fmla="*/ 52539 w 420839"/>
              <a:gd name="connsiteY4" fmla="*/ 234950 h 755650"/>
              <a:gd name="connsiteX5" fmla="*/ 77939 w 420839"/>
              <a:gd name="connsiteY5" fmla="*/ 260350 h 755650"/>
              <a:gd name="connsiteX6" fmla="*/ 122389 w 420839"/>
              <a:gd name="connsiteY6" fmla="*/ 298450 h 755650"/>
              <a:gd name="connsiteX7" fmla="*/ 179539 w 420839"/>
              <a:gd name="connsiteY7" fmla="*/ 361950 h 755650"/>
              <a:gd name="connsiteX8" fmla="*/ 204939 w 420839"/>
              <a:gd name="connsiteY8" fmla="*/ 381000 h 755650"/>
              <a:gd name="connsiteX9" fmla="*/ 236689 w 420839"/>
              <a:gd name="connsiteY9" fmla="*/ 393700 h 755650"/>
              <a:gd name="connsiteX10" fmla="*/ 274789 w 420839"/>
              <a:gd name="connsiteY10" fmla="*/ 431800 h 755650"/>
              <a:gd name="connsiteX11" fmla="*/ 300189 w 420839"/>
              <a:gd name="connsiteY11" fmla="*/ 457200 h 755650"/>
              <a:gd name="connsiteX12" fmla="*/ 331939 w 420839"/>
              <a:gd name="connsiteY12" fmla="*/ 501650 h 755650"/>
              <a:gd name="connsiteX13" fmla="*/ 344639 w 420839"/>
              <a:gd name="connsiteY13" fmla="*/ 520700 h 755650"/>
              <a:gd name="connsiteX14" fmla="*/ 363689 w 420839"/>
              <a:gd name="connsiteY14" fmla="*/ 539750 h 755650"/>
              <a:gd name="connsiteX15" fmla="*/ 382739 w 420839"/>
              <a:gd name="connsiteY15" fmla="*/ 596900 h 755650"/>
              <a:gd name="connsiteX16" fmla="*/ 395439 w 420839"/>
              <a:gd name="connsiteY16" fmla="*/ 635000 h 755650"/>
              <a:gd name="connsiteX17" fmla="*/ 401789 w 420839"/>
              <a:gd name="connsiteY17" fmla="*/ 654050 h 755650"/>
              <a:gd name="connsiteX18" fmla="*/ 408139 w 420839"/>
              <a:gd name="connsiteY18" fmla="*/ 692150 h 755650"/>
              <a:gd name="connsiteX19" fmla="*/ 414489 w 420839"/>
              <a:gd name="connsiteY19" fmla="*/ 736600 h 755650"/>
              <a:gd name="connsiteX20" fmla="*/ 420839 w 420839"/>
              <a:gd name="connsiteY20" fmla="*/ 755650 h 75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0839" h="755650">
                <a:moveTo>
                  <a:pt x="14439" y="0"/>
                </a:moveTo>
                <a:cubicBezTo>
                  <a:pt x="10206" y="10583"/>
                  <a:pt x="2146" y="20359"/>
                  <a:pt x="1739" y="31750"/>
                </a:cubicBezTo>
                <a:cubicBezTo>
                  <a:pt x="0" y="80448"/>
                  <a:pt x="4352" y="129214"/>
                  <a:pt x="8089" y="177800"/>
                </a:cubicBezTo>
                <a:cubicBezTo>
                  <a:pt x="8602" y="184474"/>
                  <a:pt x="10330" y="191566"/>
                  <a:pt x="14439" y="196850"/>
                </a:cubicBezTo>
                <a:cubicBezTo>
                  <a:pt x="25466" y="211027"/>
                  <a:pt x="39839" y="222250"/>
                  <a:pt x="52539" y="234950"/>
                </a:cubicBezTo>
                <a:cubicBezTo>
                  <a:pt x="61006" y="243417"/>
                  <a:pt x="70755" y="250771"/>
                  <a:pt x="77939" y="260350"/>
                </a:cubicBezTo>
                <a:cubicBezTo>
                  <a:pt x="102669" y="293323"/>
                  <a:pt x="87523" y="281017"/>
                  <a:pt x="122389" y="298450"/>
                </a:cubicBezTo>
                <a:cubicBezTo>
                  <a:pt x="140661" y="325857"/>
                  <a:pt x="146308" y="337027"/>
                  <a:pt x="179539" y="361950"/>
                </a:cubicBezTo>
                <a:cubicBezTo>
                  <a:pt x="188006" y="368300"/>
                  <a:pt x="195688" y="375860"/>
                  <a:pt x="204939" y="381000"/>
                </a:cubicBezTo>
                <a:cubicBezTo>
                  <a:pt x="214903" y="386536"/>
                  <a:pt x="226106" y="389467"/>
                  <a:pt x="236689" y="393700"/>
                </a:cubicBezTo>
                <a:lnTo>
                  <a:pt x="274789" y="431800"/>
                </a:lnTo>
                <a:cubicBezTo>
                  <a:pt x="283256" y="440267"/>
                  <a:pt x="293547" y="447237"/>
                  <a:pt x="300189" y="457200"/>
                </a:cubicBezTo>
                <a:cubicBezTo>
                  <a:pt x="330119" y="502095"/>
                  <a:pt x="292557" y="446516"/>
                  <a:pt x="331939" y="501650"/>
                </a:cubicBezTo>
                <a:cubicBezTo>
                  <a:pt x="336375" y="507860"/>
                  <a:pt x="339753" y="514837"/>
                  <a:pt x="344639" y="520700"/>
                </a:cubicBezTo>
                <a:cubicBezTo>
                  <a:pt x="350388" y="527599"/>
                  <a:pt x="357339" y="533400"/>
                  <a:pt x="363689" y="539750"/>
                </a:cubicBezTo>
                <a:cubicBezTo>
                  <a:pt x="389154" y="603412"/>
                  <a:pt x="366333" y="542213"/>
                  <a:pt x="382739" y="596900"/>
                </a:cubicBezTo>
                <a:cubicBezTo>
                  <a:pt x="386586" y="609722"/>
                  <a:pt x="391206" y="622300"/>
                  <a:pt x="395439" y="635000"/>
                </a:cubicBezTo>
                <a:cubicBezTo>
                  <a:pt x="397556" y="641350"/>
                  <a:pt x="400689" y="647448"/>
                  <a:pt x="401789" y="654050"/>
                </a:cubicBezTo>
                <a:cubicBezTo>
                  <a:pt x="403906" y="666750"/>
                  <a:pt x="406181" y="679425"/>
                  <a:pt x="408139" y="692150"/>
                </a:cubicBezTo>
                <a:cubicBezTo>
                  <a:pt x="410415" y="706943"/>
                  <a:pt x="411554" y="721924"/>
                  <a:pt x="414489" y="736600"/>
                </a:cubicBezTo>
                <a:cubicBezTo>
                  <a:pt x="415802" y="743164"/>
                  <a:pt x="420839" y="755650"/>
                  <a:pt x="420839" y="7556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rot="5400000">
            <a:off x="4287135" y="6285634"/>
            <a:ext cx="1143778" cy="2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00628" y="5786454"/>
            <a:ext cx="24822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5.</a:t>
            </a:r>
            <a:r>
              <a:rPr lang="ko-KR" altLang="en-US" sz="1200" dirty="0" smtClean="0"/>
              <a:t>예외메시지 설정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err="1" smtClean="0"/>
              <a:t>mav.addObject</a:t>
            </a:r>
            <a:r>
              <a:rPr lang="en-US" altLang="ko-KR" sz="1200" dirty="0" smtClean="0"/>
              <a:t>(“</a:t>
            </a:r>
            <a:r>
              <a:rPr lang="ko-KR" altLang="en-US" sz="1200" dirty="0" smtClean="0"/>
              <a:t>이름</a:t>
            </a:r>
            <a:r>
              <a:rPr lang="en-US" altLang="ko-KR" sz="1200" dirty="0" smtClean="0"/>
              <a:t>”, “</a:t>
            </a:r>
            <a:r>
              <a:rPr lang="ko-KR" altLang="en-US" sz="1200" dirty="0" smtClean="0"/>
              <a:t>메시지</a:t>
            </a:r>
            <a:r>
              <a:rPr lang="en-US" altLang="ko-KR" sz="1200" dirty="0" smtClean="0"/>
              <a:t>”);</a:t>
            </a:r>
          </a:p>
          <a:p>
            <a:r>
              <a:rPr lang="en-US" altLang="ko-KR" sz="1200" dirty="0" smtClean="0"/>
              <a:t>6.ModelAndView</a:t>
            </a:r>
            <a:r>
              <a:rPr lang="ko-KR" altLang="en-US" sz="1200" dirty="0" smtClean="0"/>
              <a:t>객체 반환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return </a:t>
            </a:r>
            <a:r>
              <a:rPr lang="en-US" altLang="ko-KR" sz="1200" dirty="0" err="1" smtClean="0"/>
              <a:t>mav</a:t>
            </a:r>
            <a:r>
              <a:rPr lang="en-US" altLang="ko-KR" sz="1200" dirty="0" smtClean="0"/>
              <a:t>;</a:t>
            </a:r>
            <a:endParaRPr lang="ko-KR" altLang="en-US" sz="1200" dirty="0"/>
          </a:p>
        </p:txBody>
      </p:sp>
      <p:sp>
        <p:nvSpPr>
          <p:cNvPr id="15" name="자유형 14"/>
          <p:cNvSpPr/>
          <p:nvPr/>
        </p:nvSpPr>
        <p:spPr>
          <a:xfrm>
            <a:off x="802429" y="3727450"/>
            <a:ext cx="4785571" cy="1676400"/>
          </a:xfrm>
          <a:custGeom>
            <a:avLst/>
            <a:gdLst>
              <a:gd name="connsiteX0" fmla="*/ 3839421 w 4785571"/>
              <a:gd name="connsiteY0" fmla="*/ 209550 h 1676400"/>
              <a:gd name="connsiteX1" fmla="*/ 3858471 w 4785571"/>
              <a:gd name="connsiteY1" fmla="*/ 171450 h 1676400"/>
              <a:gd name="connsiteX2" fmla="*/ 3883871 w 4785571"/>
              <a:gd name="connsiteY2" fmla="*/ 127000 h 1676400"/>
              <a:gd name="connsiteX3" fmla="*/ 3909271 w 4785571"/>
              <a:gd name="connsiteY3" fmla="*/ 88900 h 1676400"/>
              <a:gd name="connsiteX4" fmla="*/ 3921971 w 4785571"/>
              <a:gd name="connsiteY4" fmla="*/ 69850 h 1676400"/>
              <a:gd name="connsiteX5" fmla="*/ 3941021 w 4785571"/>
              <a:gd name="connsiteY5" fmla="*/ 57150 h 1676400"/>
              <a:gd name="connsiteX6" fmla="*/ 4023571 w 4785571"/>
              <a:gd name="connsiteY6" fmla="*/ 19050 h 1676400"/>
              <a:gd name="connsiteX7" fmla="*/ 4068021 w 4785571"/>
              <a:gd name="connsiteY7" fmla="*/ 6350 h 1676400"/>
              <a:gd name="connsiteX8" fmla="*/ 4112471 w 4785571"/>
              <a:gd name="connsiteY8" fmla="*/ 0 h 1676400"/>
              <a:gd name="connsiteX9" fmla="*/ 4404571 w 4785571"/>
              <a:gd name="connsiteY9" fmla="*/ 12700 h 1676400"/>
              <a:gd name="connsiteX10" fmla="*/ 4442671 w 4785571"/>
              <a:gd name="connsiteY10" fmla="*/ 19050 h 1676400"/>
              <a:gd name="connsiteX11" fmla="*/ 4493471 w 4785571"/>
              <a:gd name="connsiteY11" fmla="*/ 25400 h 1676400"/>
              <a:gd name="connsiteX12" fmla="*/ 4512521 w 4785571"/>
              <a:gd name="connsiteY12" fmla="*/ 31750 h 1676400"/>
              <a:gd name="connsiteX13" fmla="*/ 4563321 w 4785571"/>
              <a:gd name="connsiteY13" fmla="*/ 57150 h 1676400"/>
              <a:gd name="connsiteX14" fmla="*/ 4582371 w 4785571"/>
              <a:gd name="connsiteY14" fmla="*/ 63500 h 1676400"/>
              <a:gd name="connsiteX15" fmla="*/ 4626821 w 4785571"/>
              <a:gd name="connsiteY15" fmla="*/ 88900 h 1676400"/>
              <a:gd name="connsiteX16" fmla="*/ 4658571 w 4785571"/>
              <a:gd name="connsiteY16" fmla="*/ 107950 h 1676400"/>
              <a:gd name="connsiteX17" fmla="*/ 4696671 w 4785571"/>
              <a:gd name="connsiteY17" fmla="*/ 120650 h 1676400"/>
              <a:gd name="connsiteX18" fmla="*/ 4715721 w 4785571"/>
              <a:gd name="connsiteY18" fmla="*/ 139700 h 1676400"/>
              <a:gd name="connsiteX19" fmla="*/ 4741121 w 4785571"/>
              <a:gd name="connsiteY19" fmla="*/ 190500 h 1676400"/>
              <a:gd name="connsiteX20" fmla="*/ 4766521 w 4785571"/>
              <a:gd name="connsiteY20" fmla="*/ 241300 h 1676400"/>
              <a:gd name="connsiteX21" fmla="*/ 4785571 w 4785571"/>
              <a:gd name="connsiteY21" fmla="*/ 279400 h 1676400"/>
              <a:gd name="connsiteX22" fmla="*/ 4779221 w 4785571"/>
              <a:gd name="connsiteY22" fmla="*/ 425450 h 1676400"/>
              <a:gd name="connsiteX23" fmla="*/ 4772871 w 4785571"/>
              <a:gd name="connsiteY23" fmla="*/ 444500 h 1676400"/>
              <a:gd name="connsiteX24" fmla="*/ 4722071 w 4785571"/>
              <a:gd name="connsiteY24" fmla="*/ 495300 h 1676400"/>
              <a:gd name="connsiteX25" fmla="*/ 4696671 w 4785571"/>
              <a:gd name="connsiteY25" fmla="*/ 508000 h 1676400"/>
              <a:gd name="connsiteX26" fmla="*/ 4664921 w 4785571"/>
              <a:gd name="connsiteY26" fmla="*/ 527050 h 1676400"/>
              <a:gd name="connsiteX27" fmla="*/ 4607771 w 4785571"/>
              <a:gd name="connsiteY27" fmla="*/ 539750 h 1676400"/>
              <a:gd name="connsiteX28" fmla="*/ 4582371 w 4785571"/>
              <a:gd name="connsiteY28" fmla="*/ 546100 h 1676400"/>
              <a:gd name="connsiteX29" fmla="*/ 4537921 w 4785571"/>
              <a:gd name="connsiteY29" fmla="*/ 558800 h 1676400"/>
              <a:gd name="connsiteX30" fmla="*/ 4436321 w 4785571"/>
              <a:gd name="connsiteY30" fmla="*/ 565150 h 1676400"/>
              <a:gd name="connsiteX31" fmla="*/ 3801321 w 4785571"/>
              <a:gd name="connsiteY31" fmla="*/ 558800 h 1676400"/>
              <a:gd name="connsiteX32" fmla="*/ 3706071 w 4785571"/>
              <a:gd name="connsiteY32" fmla="*/ 552450 h 1676400"/>
              <a:gd name="connsiteX33" fmla="*/ 3534621 w 4785571"/>
              <a:gd name="connsiteY33" fmla="*/ 546100 h 1676400"/>
              <a:gd name="connsiteX34" fmla="*/ 3166321 w 4785571"/>
              <a:gd name="connsiteY34" fmla="*/ 520700 h 1676400"/>
              <a:gd name="connsiteX35" fmla="*/ 1712171 w 4785571"/>
              <a:gd name="connsiteY35" fmla="*/ 527050 h 1676400"/>
              <a:gd name="connsiteX36" fmla="*/ 1686771 w 4785571"/>
              <a:gd name="connsiteY36" fmla="*/ 533400 h 1676400"/>
              <a:gd name="connsiteX37" fmla="*/ 1655021 w 4785571"/>
              <a:gd name="connsiteY37" fmla="*/ 546100 h 1676400"/>
              <a:gd name="connsiteX38" fmla="*/ 1604221 w 4785571"/>
              <a:gd name="connsiteY38" fmla="*/ 558800 h 1676400"/>
              <a:gd name="connsiteX39" fmla="*/ 1578821 w 4785571"/>
              <a:gd name="connsiteY39" fmla="*/ 571500 h 1676400"/>
              <a:gd name="connsiteX40" fmla="*/ 1540721 w 4785571"/>
              <a:gd name="connsiteY40" fmla="*/ 584200 h 1676400"/>
              <a:gd name="connsiteX41" fmla="*/ 1521671 w 4785571"/>
              <a:gd name="connsiteY41" fmla="*/ 590550 h 1676400"/>
              <a:gd name="connsiteX42" fmla="*/ 1470871 w 4785571"/>
              <a:gd name="connsiteY42" fmla="*/ 615950 h 1676400"/>
              <a:gd name="connsiteX43" fmla="*/ 1451821 w 4785571"/>
              <a:gd name="connsiteY43" fmla="*/ 622300 h 1676400"/>
              <a:gd name="connsiteX44" fmla="*/ 1426421 w 4785571"/>
              <a:gd name="connsiteY44" fmla="*/ 635000 h 1676400"/>
              <a:gd name="connsiteX45" fmla="*/ 1401021 w 4785571"/>
              <a:gd name="connsiteY45" fmla="*/ 641350 h 1676400"/>
              <a:gd name="connsiteX46" fmla="*/ 1375621 w 4785571"/>
              <a:gd name="connsiteY46" fmla="*/ 654050 h 1676400"/>
              <a:gd name="connsiteX47" fmla="*/ 1356571 w 4785571"/>
              <a:gd name="connsiteY47" fmla="*/ 666750 h 1676400"/>
              <a:gd name="connsiteX48" fmla="*/ 1331171 w 4785571"/>
              <a:gd name="connsiteY48" fmla="*/ 673100 h 1676400"/>
              <a:gd name="connsiteX49" fmla="*/ 1305771 w 4785571"/>
              <a:gd name="connsiteY49" fmla="*/ 685800 h 1676400"/>
              <a:gd name="connsiteX50" fmla="*/ 1286721 w 4785571"/>
              <a:gd name="connsiteY50" fmla="*/ 692150 h 1676400"/>
              <a:gd name="connsiteX51" fmla="*/ 1248621 w 4785571"/>
              <a:gd name="connsiteY51" fmla="*/ 711200 h 1676400"/>
              <a:gd name="connsiteX52" fmla="*/ 1204171 w 4785571"/>
              <a:gd name="connsiteY52" fmla="*/ 736600 h 1676400"/>
              <a:gd name="connsiteX53" fmla="*/ 1185121 w 4785571"/>
              <a:gd name="connsiteY53" fmla="*/ 749300 h 1676400"/>
              <a:gd name="connsiteX54" fmla="*/ 1159721 w 4785571"/>
              <a:gd name="connsiteY54" fmla="*/ 762000 h 1676400"/>
              <a:gd name="connsiteX55" fmla="*/ 1140671 w 4785571"/>
              <a:gd name="connsiteY55" fmla="*/ 774700 h 1676400"/>
              <a:gd name="connsiteX56" fmla="*/ 1121621 w 4785571"/>
              <a:gd name="connsiteY56" fmla="*/ 781050 h 1676400"/>
              <a:gd name="connsiteX57" fmla="*/ 1083521 w 4785571"/>
              <a:gd name="connsiteY57" fmla="*/ 806450 h 1676400"/>
              <a:gd name="connsiteX58" fmla="*/ 1064471 w 4785571"/>
              <a:gd name="connsiteY58" fmla="*/ 812800 h 1676400"/>
              <a:gd name="connsiteX59" fmla="*/ 1045421 w 4785571"/>
              <a:gd name="connsiteY59" fmla="*/ 825500 h 1676400"/>
              <a:gd name="connsiteX60" fmla="*/ 1020021 w 4785571"/>
              <a:gd name="connsiteY60" fmla="*/ 838200 h 1676400"/>
              <a:gd name="connsiteX61" fmla="*/ 981921 w 4785571"/>
              <a:gd name="connsiteY61" fmla="*/ 863600 h 1676400"/>
              <a:gd name="connsiteX62" fmla="*/ 962871 w 4785571"/>
              <a:gd name="connsiteY62" fmla="*/ 876300 h 1676400"/>
              <a:gd name="connsiteX63" fmla="*/ 937471 w 4785571"/>
              <a:gd name="connsiteY63" fmla="*/ 889000 h 1676400"/>
              <a:gd name="connsiteX64" fmla="*/ 912071 w 4785571"/>
              <a:gd name="connsiteY64" fmla="*/ 908050 h 1676400"/>
              <a:gd name="connsiteX65" fmla="*/ 893021 w 4785571"/>
              <a:gd name="connsiteY65" fmla="*/ 914400 h 1676400"/>
              <a:gd name="connsiteX66" fmla="*/ 854921 w 4785571"/>
              <a:gd name="connsiteY66" fmla="*/ 939800 h 1676400"/>
              <a:gd name="connsiteX67" fmla="*/ 835871 w 4785571"/>
              <a:gd name="connsiteY67" fmla="*/ 946150 h 1676400"/>
              <a:gd name="connsiteX68" fmla="*/ 816821 w 4785571"/>
              <a:gd name="connsiteY68" fmla="*/ 958850 h 1676400"/>
              <a:gd name="connsiteX69" fmla="*/ 791421 w 4785571"/>
              <a:gd name="connsiteY69" fmla="*/ 971550 h 1676400"/>
              <a:gd name="connsiteX70" fmla="*/ 759671 w 4785571"/>
              <a:gd name="connsiteY70" fmla="*/ 984250 h 1676400"/>
              <a:gd name="connsiteX71" fmla="*/ 702521 w 4785571"/>
              <a:gd name="connsiteY71" fmla="*/ 1022350 h 1676400"/>
              <a:gd name="connsiteX72" fmla="*/ 632671 w 4785571"/>
              <a:gd name="connsiteY72" fmla="*/ 1054100 h 1676400"/>
              <a:gd name="connsiteX73" fmla="*/ 613621 w 4785571"/>
              <a:gd name="connsiteY73" fmla="*/ 1066800 h 1676400"/>
              <a:gd name="connsiteX74" fmla="*/ 588221 w 4785571"/>
              <a:gd name="connsiteY74" fmla="*/ 1079500 h 1676400"/>
              <a:gd name="connsiteX75" fmla="*/ 550121 w 4785571"/>
              <a:gd name="connsiteY75" fmla="*/ 1098550 h 1676400"/>
              <a:gd name="connsiteX76" fmla="*/ 531071 w 4785571"/>
              <a:gd name="connsiteY76" fmla="*/ 1117600 h 1676400"/>
              <a:gd name="connsiteX77" fmla="*/ 486621 w 4785571"/>
              <a:gd name="connsiteY77" fmla="*/ 1136650 h 1676400"/>
              <a:gd name="connsiteX78" fmla="*/ 404071 w 4785571"/>
              <a:gd name="connsiteY78" fmla="*/ 1181100 h 1676400"/>
              <a:gd name="connsiteX79" fmla="*/ 353271 w 4785571"/>
              <a:gd name="connsiteY79" fmla="*/ 1212850 h 1676400"/>
              <a:gd name="connsiteX80" fmla="*/ 334221 w 4785571"/>
              <a:gd name="connsiteY80" fmla="*/ 1225550 h 1676400"/>
              <a:gd name="connsiteX81" fmla="*/ 308821 w 4785571"/>
              <a:gd name="connsiteY81" fmla="*/ 1238250 h 1676400"/>
              <a:gd name="connsiteX82" fmla="*/ 283421 w 4785571"/>
              <a:gd name="connsiteY82" fmla="*/ 1257300 h 1676400"/>
              <a:gd name="connsiteX83" fmla="*/ 264371 w 4785571"/>
              <a:gd name="connsiteY83" fmla="*/ 1263650 h 1676400"/>
              <a:gd name="connsiteX84" fmla="*/ 226271 w 4785571"/>
              <a:gd name="connsiteY84" fmla="*/ 1289050 h 1676400"/>
              <a:gd name="connsiteX85" fmla="*/ 207221 w 4785571"/>
              <a:gd name="connsiteY85" fmla="*/ 1301750 h 1676400"/>
              <a:gd name="connsiteX86" fmla="*/ 169121 w 4785571"/>
              <a:gd name="connsiteY86" fmla="*/ 1320800 h 1676400"/>
              <a:gd name="connsiteX87" fmla="*/ 137371 w 4785571"/>
              <a:gd name="connsiteY87" fmla="*/ 1358900 h 1676400"/>
              <a:gd name="connsiteX88" fmla="*/ 118321 w 4785571"/>
              <a:gd name="connsiteY88" fmla="*/ 1377950 h 1676400"/>
              <a:gd name="connsiteX89" fmla="*/ 99271 w 4785571"/>
              <a:gd name="connsiteY89" fmla="*/ 1416050 h 1676400"/>
              <a:gd name="connsiteX90" fmla="*/ 86571 w 4785571"/>
              <a:gd name="connsiteY90" fmla="*/ 1435100 h 1676400"/>
              <a:gd name="connsiteX91" fmla="*/ 67521 w 4785571"/>
              <a:gd name="connsiteY91" fmla="*/ 1479550 h 1676400"/>
              <a:gd name="connsiteX92" fmla="*/ 54821 w 4785571"/>
              <a:gd name="connsiteY92" fmla="*/ 1504950 h 1676400"/>
              <a:gd name="connsiteX93" fmla="*/ 42121 w 4785571"/>
              <a:gd name="connsiteY93" fmla="*/ 1543050 h 1676400"/>
              <a:gd name="connsiteX94" fmla="*/ 23071 w 4785571"/>
              <a:gd name="connsiteY94" fmla="*/ 1587500 h 1676400"/>
              <a:gd name="connsiteX95" fmla="*/ 4021 w 4785571"/>
              <a:gd name="connsiteY95" fmla="*/ 1631950 h 1676400"/>
              <a:gd name="connsiteX96" fmla="*/ 4021 w 4785571"/>
              <a:gd name="connsiteY96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4785571" h="1676400">
                <a:moveTo>
                  <a:pt x="3839421" y="209550"/>
                </a:moveTo>
                <a:cubicBezTo>
                  <a:pt x="3855382" y="161667"/>
                  <a:pt x="3833852" y="220689"/>
                  <a:pt x="3858471" y="171450"/>
                </a:cubicBezTo>
                <a:cubicBezTo>
                  <a:pt x="3887568" y="113255"/>
                  <a:pt x="3830130" y="203773"/>
                  <a:pt x="3883871" y="127000"/>
                </a:cubicBezTo>
                <a:cubicBezTo>
                  <a:pt x="3892624" y="114496"/>
                  <a:pt x="3900804" y="101600"/>
                  <a:pt x="3909271" y="88900"/>
                </a:cubicBezTo>
                <a:cubicBezTo>
                  <a:pt x="3913504" y="82550"/>
                  <a:pt x="3915621" y="74083"/>
                  <a:pt x="3921971" y="69850"/>
                </a:cubicBezTo>
                <a:cubicBezTo>
                  <a:pt x="3928321" y="65617"/>
                  <a:pt x="3934321" y="60804"/>
                  <a:pt x="3941021" y="57150"/>
                </a:cubicBezTo>
                <a:cubicBezTo>
                  <a:pt x="3973735" y="39306"/>
                  <a:pt x="3991271" y="31163"/>
                  <a:pt x="4023571" y="19050"/>
                </a:cubicBezTo>
                <a:cubicBezTo>
                  <a:pt x="4036372" y="14249"/>
                  <a:pt x="4055070" y="8705"/>
                  <a:pt x="4068021" y="6350"/>
                </a:cubicBezTo>
                <a:cubicBezTo>
                  <a:pt x="4082747" y="3673"/>
                  <a:pt x="4097654" y="2117"/>
                  <a:pt x="4112471" y="0"/>
                </a:cubicBezTo>
                <a:lnTo>
                  <a:pt x="4404571" y="12700"/>
                </a:lnTo>
                <a:cubicBezTo>
                  <a:pt x="4417425" y="13442"/>
                  <a:pt x="4429925" y="17229"/>
                  <a:pt x="4442671" y="19050"/>
                </a:cubicBezTo>
                <a:cubicBezTo>
                  <a:pt x="4459565" y="21463"/>
                  <a:pt x="4476538" y="23283"/>
                  <a:pt x="4493471" y="25400"/>
                </a:cubicBezTo>
                <a:cubicBezTo>
                  <a:pt x="4499821" y="27517"/>
                  <a:pt x="4506427" y="28980"/>
                  <a:pt x="4512521" y="31750"/>
                </a:cubicBezTo>
                <a:cubicBezTo>
                  <a:pt x="4529756" y="39584"/>
                  <a:pt x="4545360" y="51163"/>
                  <a:pt x="4563321" y="57150"/>
                </a:cubicBezTo>
                <a:lnTo>
                  <a:pt x="4582371" y="63500"/>
                </a:lnTo>
                <a:cubicBezTo>
                  <a:pt x="4643790" y="109564"/>
                  <a:pt x="4578337" y="64658"/>
                  <a:pt x="4626821" y="88900"/>
                </a:cubicBezTo>
                <a:cubicBezTo>
                  <a:pt x="4637860" y="94420"/>
                  <a:pt x="4647335" y="102843"/>
                  <a:pt x="4658571" y="107950"/>
                </a:cubicBezTo>
                <a:cubicBezTo>
                  <a:pt x="4670758" y="113490"/>
                  <a:pt x="4696671" y="120650"/>
                  <a:pt x="4696671" y="120650"/>
                </a:cubicBezTo>
                <a:cubicBezTo>
                  <a:pt x="4703021" y="127000"/>
                  <a:pt x="4710333" y="132516"/>
                  <a:pt x="4715721" y="139700"/>
                </a:cubicBezTo>
                <a:cubicBezTo>
                  <a:pt x="4747015" y="181425"/>
                  <a:pt x="4726096" y="157444"/>
                  <a:pt x="4741121" y="190500"/>
                </a:cubicBezTo>
                <a:cubicBezTo>
                  <a:pt x="4748955" y="207735"/>
                  <a:pt x="4760534" y="223339"/>
                  <a:pt x="4766521" y="241300"/>
                </a:cubicBezTo>
                <a:cubicBezTo>
                  <a:pt x="4775284" y="267590"/>
                  <a:pt x="4769158" y="254781"/>
                  <a:pt x="4785571" y="279400"/>
                </a:cubicBezTo>
                <a:cubicBezTo>
                  <a:pt x="4783454" y="328083"/>
                  <a:pt x="4782958" y="376864"/>
                  <a:pt x="4779221" y="425450"/>
                </a:cubicBezTo>
                <a:cubicBezTo>
                  <a:pt x="4778708" y="432124"/>
                  <a:pt x="4775864" y="438513"/>
                  <a:pt x="4772871" y="444500"/>
                </a:cubicBezTo>
                <a:cubicBezTo>
                  <a:pt x="4762039" y="466163"/>
                  <a:pt x="4742810" y="483449"/>
                  <a:pt x="4722071" y="495300"/>
                </a:cubicBezTo>
                <a:cubicBezTo>
                  <a:pt x="4713852" y="499996"/>
                  <a:pt x="4704946" y="503403"/>
                  <a:pt x="4696671" y="508000"/>
                </a:cubicBezTo>
                <a:cubicBezTo>
                  <a:pt x="4685882" y="513994"/>
                  <a:pt x="4675960" y="521530"/>
                  <a:pt x="4664921" y="527050"/>
                </a:cubicBezTo>
                <a:cubicBezTo>
                  <a:pt x="4648443" y="535289"/>
                  <a:pt x="4624030" y="536498"/>
                  <a:pt x="4607771" y="539750"/>
                </a:cubicBezTo>
                <a:cubicBezTo>
                  <a:pt x="4599213" y="541462"/>
                  <a:pt x="4590791" y="543804"/>
                  <a:pt x="4582371" y="546100"/>
                </a:cubicBezTo>
                <a:cubicBezTo>
                  <a:pt x="4567504" y="550155"/>
                  <a:pt x="4553201" y="556807"/>
                  <a:pt x="4537921" y="558800"/>
                </a:cubicBezTo>
                <a:cubicBezTo>
                  <a:pt x="4504273" y="563189"/>
                  <a:pt x="4470188" y="563033"/>
                  <a:pt x="4436321" y="565150"/>
                </a:cubicBezTo>
                <a:lnTo>
                  <a:pt x="3801321" y="558800"/>
                </a:lnTo>
                <a:cubicBezTo>
                  <a:pt x="3769505" y="558247"/>
                  <a:pt x="3737855" y="553964"/>
                  <a:pt x="3706071" y="552450"/>
                </a:cubicBezTo>
                <a:cubicBezTo>
                  <a:pt x="3648947" y="549730"/>
                  <a:pt x="3591771" y="548217"/>
                  <a:pt x="3534621" y="546100"/>
                </a:cubicBezTo>
                <a:cubicBezTo>
                  <a:pt x="3384484" y="526082"/>
                  <a:pt x="3370588" y="521451"/>
                  <a:pt x="3166321" y="520700"/>
                </a:cubicBezTo>
                <a:lnTo>
                  <a:pt x="1712171" y="527050"/>
                </a:lnTo>
                <a:cubicBezTo>
                  <a:pt x="1703704" y="529167"/>
                  <a:pt x="1695050" y="530640"/>
                  <a:pt x="1686771" y="533400"/>
                </a:cubicBezTo>
                <a:cubicBezTo>
                  <a:pt x="1675957" y="537005"/>
                  <a:pt x="1665939" y="542825"/>
                  <a:pt x="1655021" y="546100"/>
                </a:cubicBezTo>
                <a:cubicBezTo>
                  <a:pt x="1621891" y="556039"/>
                  <a:pt x="1630295" y="547625"/>
                  <a:pt x="1604221" y="558800"/>
                </a:cubicBezTo>
                <a:cubicBezTo>
                  <a:pt x="1595520" y="562529"/>
                  <a:pt x="1587610" y="567984"/>
                  <a:pt x="1578821" y="571500"/>
                </a:cubicBezTo>
                <a:cubicBezTo>
                  <a:pt x="1566392" y="576472"/>
                  <a:pt x="1553421" y="579967"/>
                  <a:pt x="1540721" y="584200"/>
                </a:cubicBezTo>
                <a:cubicBezTo>
                  <a:pt x="1534371" y="586317"/>
                  <a:pt x="1527658" y="587557"/>
                  <a:pt x="1521671" y="590550"/>
                </a:cubicBezTo>
                <a:cubicBezTo>
                  <a:pt x="1504738" y="599017"/>
                  <a:pt x="1488832" y="609963"/>
                  <a:pt x="1470871" y="615950"/>
                </a:cubicBezTo>
                <a:cubicBezTo>
                  <a:pt x="1464521" y="618067"/>
                  <a:pt x="1457973" y="619663"/>
                  <a:pt x="1451821" y="622300"/>
                </a:cubicBezTo>
                <a:cubicBezTo>
                  <a:pt x="1443120" y="626029"/>
                  <a:pt x="1435284" y="631676"/>
                  <a:pt x="1426421" y="635000"/>
                </a:cubicBezTo>
                <a:cubicBezTo>
                  <a:pt x="1418249" y="638064"/>
                  <a:pt x="1409193" y="638286"/>
                  <a:pt x="1401021" y="641350"/>
                </a:cubicBezTo>
                <a:cubicBezTo>
                  <a:pt x="1392158" y="644674"/>
                  <a:pt x="1383840" y="649354"/>
                  <a:pt x="1375621" y="654050"/>
                </a:cubicBezTo>
                <a:cubicBezTo>
                  <a:pt x="1368995" y="657836"/>
                  <a:pt x="1363586" y="663744"/>
                  <a:pt x="1356571" y="666750"/>
                </a:cubicBezTo>
                <a:cubicBezTo>
                  <a:pt x="1348549" y="670188"/>
                  <a:pt x="1339343" y="670036"/>
                  <a:pt x="1331171" y="673100"/>
                </a:cubicBezTo>
                <a:cubicBezTo>
                  <a:pt x="1322308" y="676424"/>
                  <a:pt x="1314472" y="682071"/>
                  <a:pt x="1305771" y="685800"/>
                </a:cubicBezTo>
                <a:cubicBezTo>
                  <a:pt x="1299619" y="688437"/>
                  <a:pt x="1292708" y="689157"/>
                  <a:pt x="1286721" y="692150"/>
                </a:cubicBezTo>
                <a:cubicBezTo>
                  <a:pt x="1237482" y="716769"/>
                  <a:pt x="1296504" y="695239"/>
                  <a:pt x="1248621" y="711200"/>
                </a:cubicBezTo>
                <a:cubicBezTo>
                  <a:pt x="1187202" y="757264"/>
                  <a:pt x="1252655" y="712358"/>
                  <a:pt x="1204171" y="736600"/>
                </a:cubicBezTo>
                <a:cubicBezTo>
                  <a:pt x="1197345" y="740013"/>
                  <a:pt x="1191747" y="745514"/>
                  <a:pt x="1185121" y="749300"/>
                </a:cubicBezTo>
                <a:cubicBezTo>
                  <a:pt x="1176902" y="753996"/>
                  <a:pt x="1167940" y="757304"/>
                  <a:pt x="1159721" y="762000"/>
                </a:cubicBezTo>
                <a:cubicBezTo>
                  <a:pt x="1153095" y="765786"/>
                  <a:pt x="1147497" y="771287"/>
                  <a:pt x="1140671" y="774700"/>
                </a:cubicBezTo>
                <a:cubicBezTo>
                  <a:pt x="1134684" y="777693"/>
                  <a:pt x="1127472" y="777799"/>
                  <a:pt x="1121621" y="781050"/>
                </a:cubicBezTo>
                <a:cubicBezTo>
                  <a:pt x="1108278" y="788463"/>
                  <a:pt x="1098001" y="801623"/>
                  <a:pt x="1083521" y="806450"/>
                </a:cubicBezTo>
                <a:cubicBezTo>
                  <a:pt x="1077171" y="808567"/>
                  <a:pt x="1070458" y="809807"/>
                  <a:pt x="1064471" y="812800"/>
                </a:cubicBezTo>
                <a:cubicBezTo>
                  <a:pt x="1057645" y="816213"/>
                  <a:pt x="1052047" y="821714"/>
                  <a:pt x="1045421" y="825500"/>
                </a:cubicBezTo>
                <a:cubicBezTo>
                  <a:pt x="1037202" y="830196"/>
                  <a:pt x="1028138" y="833330"/>
                  <a:pt x="1020021" y="838200"/>
                </a:cubicBezTo>
                <a:cubicBezTo>
                  <a:pt x="1006933" y="846053"/>
                  <a:pt x="994621" y="855133"/>
                  <a:pt x="981921" y="863600"/>
                </a:cubicBezTo>
                <a:cubicBezTo>
                  <a:pt x="975571" y="867833"/>
                  <a:pt x="969697" y="872887"/>
                  <a:pt x="962871" y="876300"/>
                </a:cubicBezTo>
                <a:cubicBezTo>
                  <a:pt x="954404" y="880533"/>
                  <a:pt x="945498" y="883983"/>
                  <a:pt x="937471" y="889000"/>
                </a:cubicBezTo>
                <a:cubicBezTo>
                  <a:pt x="928496" y="894609"/>
                  <a:pt x="921260" y="902799"/>
                  <a:pt x="912071" y="908050"/>
                </a:cubicBezTo>
                <a:cubicBezTo>
                  <a:pt x="906259" y="911371"/>
                  <a:pt x="898872" y="911149"/>
                  <a:pt x="893021" y="914400"/>
                </a:cubicBezTo>
                <a:cubicBezTo>
                  <a:pt x="879678" y="921813"/>
                  <a:pt x="869401" y="934973"/>
                  <a:pt x="854921" y="939800"/>
                </a:cubicBezTo>
                <a:cubicBezTo>
                  <a:pt x="848571" y="941917"/>
                  <a:pt x="841858" y="943157"/>
                  <a:pt x="835871" y="946150"/>
                </a:cubicBezTo>
                <a:cubicBezTo>
                  <a:pt x="829045" y="949563"/>
                  <a:pt x="823447" y="955064"/>
                  <a:pt x="816821" y="958850"/>
                </a:cubicBezTo>
                <a:cubicBezTo>
                  <a:pt x="808602" y="963546"/>
                  <a:pt x="800071" y="967705"/>
                  <a:pt x="791421" y="971550"/>
                </a:cubicBezTo>
                <a:cubicBezTo>
                  <a:pt x="781005" y="976179"/>
                  <a:pt x="769866" y="979152"/>
                  <a:pt x="759671" y="984250"/>
                </a:cubicBezTo>
                <a:cubicBezTo>
                  <a:pt x="697967" y="1015102"/>
                  <a:pt x="755698" y="990444"/>
                  <a:pt x="702521" y="1022350"/>
                </a:cubicBezTo>
                <a:cubicBezTo>
                  <a:pt x="646548" y="1055934"/>
                  <a:pt x="683768" y="1028552"/>
                  <a:pt x="632671" y="1054100"/>
                </a:cubicBezTo>
                <a:cubicBezTo>
                  <a:pt x="625845" y="1057513"/>
                  <a:pt x="620247" y="1063014"/>
                  <a:pt x="613621" y="1066800"/>
                </a:cubicBezTo>
                <a:cubicBezTo>
                  <a:pt x="605402" y="1071496"/>
                  <a:pt x="596440" y="1074804"/>
                  <a:pt x="588221" y="1079500"/>
                </a:cubicBezTo>
                <a:cubicBezTo>
                  <a:pt x="553754" y="1099195"/>
                  <a:pt x="585048" y="1086908"/>
                  <a:pt x="550121" y="1098550"/>
                </a:cubicBezTo>
                <a:cubicBezTo>
                  <a:pt x="543771" y="1104900"/>
                  <a:pt x="538379" y="1112380"/>
                  <a:pt x="531071" y="1117600"/>
                </a:cubicBezTo>
                <a:cubicBezTo>
                  <a:pt x="489716" y="1147139"/>
                  <a:pt x="521700" y="1117516"/>
                  <a:pt x="486621" y="1136650"/>
                </a:cubicBezTo>
                <a:cubicBezTo>
                  <a:pt x="393088" y="1187668"/>
                  <a:pt x="473237" y="1153434"/>
                  <a:pt x="404071" y="1181100"/>
                </a:cubicBezTo>
                <a:cubicBezTo>
                  <a:pt x="370644" y="1214527"/>
                  <a:pt x="401377" y="1188797"/>
                  <a:pt x="353271" y="1212850"/>
                </a:cubicBezTo>
                <a:cubicBezTo>
                  <a:pt x="346445" y="1216263"/>
                  <a:pt x="340847" y="1221764"/>
                  <a:pt x="334221" y="1225550"/>
                </a:cubicBezTo>
                <a:cubicBezTo>
                  <a:pt x="326002" y="1230246"/>
                  <a:pt x="316848" y="1233233"/>
                  <a:pt x="308821" y="1238250"/>
                </a:cubicBezTo>
                <a:cubicBezTo>
                  <a:pt x="299846" y="1243859"/>
                  <a:pt x="292610" y="1252049"/>
                  <a:pt x="283421" y="1257300"/>
                </a:cubicBezTo>
                <a:cubicBezTo>
                  <a:pt x="277609" y="1260621"/>
                  <a:pt x="270222" y="1260399"/>
                  <a:pt x="264371" y="1263650"/>
                </a:cubicBezTo>
                <a:cubicBezTo>
                  <a:pt x="251028" y="1271063"/>
                  <a:pt x="238971" y="1280583"/>
                  <a:pt x="226271" y="1289050"/>
                </a:cubicBezTo>
                <a:cubicBezTo>
                  <a:pt x="219921" y="1293283"/>
                  <a:pt x="214461" y="1299337"/>
                  <a:pt x="207221" y="1301750"/>
                </a:cubicBezTo>
                <a:cubicBezTo>
                  <a:pt x="188128" y="1308114"/>
                  <a:pt x="185534" y="1307123"/>
                  <a:pt x="169121" y="1320800"/>
                </a:cubicBezTo>
                <a:cubicBezTo>
                  <a:pt x="138764" y="1346098"/>
                  <a:pt x="160076" y="1331655"/>
                  <a:pt x="137371" y="1358900"/>
                </a:cubicBezTo>
                <a:cubicBezTo>
                  <a:pt x="131622" y="1365799"/>
                  <a:pt x="124070" y="1371051"/>
                  <a:pt x="118321" y="1377950"/>
                </a:cubicBezTo>
                <a:cubicBezTo>
                  <a:pt x="95573" y="1405247"/>
                  <a:pt x="113590" y="1387411"/>
                  <a:pt x="99271" y="1416050"/>
                </a:cubicBezTo>
                <a:cubicBezTo>
                  <a:pt x="95858" y="1422876"/>
                  <a:pt x="90357" y="1428474"/>
                  <a:pt x="86571" y="1435100"/>
                </a:cubicBezTo>
                <a:cubicBezTo>
                  <a:pt x="62502" y="1477221"/>
                  <a:pt x="82787" y="1443930"/>
                  <a:pt x="67521" y="1479550"/>
                </a:cubicBezTo>
                <a:cubicBezTo>
                  <a:pt x="63792" y="1488251"/>
                  <a:pt x="58337" y="1496161"/>
                  <a:pt x="54821" y="1504950"/>
                </a:cubicBezTo>
                <a:cubicBezTo>
                  <a:pt x="49849" y="1517379"/>
                  <a:pt x="48108" y="1531076"/>
                  <a:pt x="42121" y="1543050"/>
                </a:cubicBezTo>
                <a:cubicBezTo>
                  <a:pt x="0" y="1627291"/>
                  <a:pt x="51101" y="1522096"/>
                  <a:pt x="23071" y="1587500"/>
                </a:cubicBezTo>
                <a:cubicBezTo>
                  <a:pt x="18760" y="1597559"/>
                  <a:pt x="5316" y="1619001"/>
                  <a:pt x="4021" y="1631950"/>
                </a:cubicBezTo>
                <a:cubicBezTo>
                  <a:pt x="2547" y="1646693"/>
                  <a:pt x="4021" y="1661583"/>
                  <a:pt x="4021" y="16764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rot="10800000" flipV="1">
            <a:off x="4286248" y="4143380"/>
            <a:ext cx="2071702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15074" y="3857628"/>
            <a:ext cx="30396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Reflection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실행 </a:t>
            </a:r>
            <a:r>
              <a:rPr lang="ko-KR" altLang="en-US" sz="1200" dirty="0" err="1" smtClean="0"/>
              <a:t>될때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(Runtime) </a:t>
            </a:r>
            <a:r>
              <a:rPr lang="ko-KR" altLang="en-US" sz="1200" dirty="0" smtClean="0"/>
              <a:t>클래스</a:t>
            </a:r>
            <a:r>
              <a:rPr lang="en-US" altLang="ko-KR" sz="1200" dirty="0" smtClean="0"/>
              <a:t>, method,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field</a:t>
            </a:r>
            <a:r>
              <a:rPr lang="ko-KR" altLang="en-US" sz="1200" dirty="0" smtClean="0"/>
              <a:t>등의 정보를 동적으로 조회하거나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ko-KR" altLang="en-US" sz="1200" dirty="0" smtClean="0"/>
              <a:t>조작하는 기능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*</a:t>
            </a:r>
            <a:r>
              <a:rPr lang="ko-KR" altLang="en-US" sz="1200" dirty="0" smtClean="0"/>
              <a:t>예외가 발생했을 때 발생한 예외 객체의 </a:t>
            </a:r>
            <a:endParaRPr lang="en-US" altLang="ko-KR" sz="1200" dirty="0" smtClean="0"/>
          </a:p>
          <a:p>
            <a:r>
              <a:rPr lang="ko-KR" altLang="en-US" sz="1200" dirty="0" smtClean="0"/>
              <a:t>클래스와 </a:t>
            </a:r>
            <a:r>
              <a:rPr lang="en-US" altLang="ko-KR" sz="1200" dirty="0" smtClean="0"/>
              <a:t>.class</a:t>
            </a:r>
            <a:r>
              <a:rPr lang="ko-KR" altLang="en-US" sz="1200" smtClean="0"/>
              <a:t>의 정보를 비교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8852488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파일 업로드 </a:t>
            </a:r>
            <a:endParaRPr lang="en-US" altLang="ko-KR" dirty="0"/>
          </a:p>
          <a:p>
            <a:r>
              <a:rPr lang="en-US" altLang="ko-KR" sz="1600" dirty="0" smtClean="0"/>
              <a:t> - tomcat9</a:t>
            </a:r>
            <a:r>
              <a:rPr lang="ko-KR" altLang="en-US" sz="1600" dirty="0" smtClean="0"/>
              <a:t>을 사용하는 </a:t>
            </a:r>
            <a:r>
              <a:rPr lang="en-US" altLang="ko-KR" sz="1600" dirty="0" smtClean="0"/>
              <a:t>Boot </a:t>
            </a:r>
            <a:r>
              <a:rPr lang="ko-KR" altLang="en-US" sz="1600" dirty="0" smtClean="0"/>
              <a:t>버전에서는 </a:t>
            </a:r>
            <a:r>
              <a:rPr lang="en-US" altLang="ko-KR" sz="1600" dirty="0" smtClean="0"/>
              <a:t>cos.jar( </a:t>
            </a:r>
            <a:r>
              <a:rPr lang="en-US" altLang="ko-KR" sz="1600" dirty="0" err="1" smtClean="0"/>
              <a:t>MultipartRequest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사용하여 업로드를 구현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tomcat10</a:t>
            </a:r>
            <a:r>
              <a:rPr lang="ko-KR" altLang="en-US" sz="1600" dirty="0" smtClean="0"/>
              <a:t>을 사용하는 </a:t>
            </a:r>
            <a:r>
              <a:rPr lang="en-US" altLang="ko-KR" sz="1600" dirty="0" smtClean="0"/>
              <a:t>Boot</a:t>
            </a:r>
            <a:r>
              <a:rPr lang="ko-KR" altLang="en-US" sz="1600" dirty="0" smtClean="0"/>
              <a:t>버전</a:t>
            </a:r>
            <a:r>
              <a:rPr lang="en-US" altLang="ko-KR" sz="1600" dirty="0" smtClean="0"/>
              <a:t>(2.6.x)</a:t>
            </a:r>
            <a:r>
              <a:rPr lang="ko-KR" altLang="en-US" sz="1600" dirty="0" smtClean="0"/>
              <a:t>에서는 </a:t>
            </a:r>
            <a:r>
              <a:rPr lang="en-US" altLang="ko-KR" sz="1600" dirty="0" smtClean="0"/>
              <a:t>Spring</a:t>
            </a:r>
            <a:r>
              <a:rPr lang="ko-KR" altLang="en-US" sz="1600" dirty="0" smtClean="0"/>
              <a:t>에서 제공하는 </a:t>
            </a:r>
            <a:r>
              <a:rPr lang="en-US" altLang="ko-KR" sz="1600" dirty="0" err="1" smtClean="0"/>
              <a:t>MultipartFile</a:t>
            </a:r>
            <a:r>
              <a:rPr lang="ko-KR" altLang="en-US" sz="1600" dirty="0" smtClean="0"/>
              <a:t>을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MultipartFile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org.springframework.web.mvc</a:t>
            </a:r>
            <a:r>
              <a:rPr lang="ko-KR" altLang="en-US" sz="1600" dirty="0" smtClean="0"/>
              <a:t>패키지에서 </a:t>
            </a:r>
            <a:r>
              <a:rPr lang="en-US" altLang="ko-KR" sz="1600" dirty="0" smtClean="0"/>
              <a:t>interface</a:t>
            </a:r>
            <a:r>
              <a:rPr lang="ko-KR" altLang="en-US" sz="1600" dirty="0" smtClean="0"/>
              <a:t>로 제공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중복파일명에 대한 처리가 되지 않는다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-properties </a:t>
            </a:r>
            <a:r>
              <a:rPr lang="ko-KR" altLang="en-US" sz="1600" dirty="0" smtClean="0"/>
              <a:t>파일을 설정하여 사용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285992"/>
            <a:ext cx="2071702" cy="226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직선 화살표 연결선 5"/>
          <p:cNvCxnSpPr/>
          <p:nvPr/>
        </p:nvCxnSpPr>
        <p:spPr>
          <a:xfrm rot="10800000">
            <a:off x="2357422" y="2428868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71802" y="2357430"/>
            <a:ext cx="4607736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설정에 관한 </a:t>
            </a:r>
            <a:r>
              <a:rPr lang="en-US" altLang="ko-KR" sz="1400" dirty="0" smtClean="0"/>
              <a:t>method</a:t>
            </a:r>
            <a:r>
              <a:rPr lang="ko-KR" altLang="en-US" sz="1400" dirty="0" smtClean="0"/>
              <a:t>를 제공하지 않으므로 </a:t>
            </a:r>
            <a:endParaRPr lang="en-US" altLang="ko-KR" sz="1400" dirty="0"/>
          </a:p>
          <a:p>
            <a:r>
              <a:rPr lang="en-US" altLang="ko-KR" sz="1400" b="1" dirty="0" smtClean="0"/>
              <a:t>properties </a:t>
            </a:r>
            <a:r>
              <a:rPr lang="ko-KR" altLang="en-US" sz="1400" b="1" dirty="0" smtClean="0"/>
              <a:t>파일에서 업로드관련 설정</a:t>
            </a:r>
            <a:r>
              <a:rPr lang="ko-KR" altLang="en-US" sz="1400" dirty="0" smtClean="0"/>
              <a:t>을 수행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MultipartFile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사용여부</a:t>
            </a:r>
            <a:endParaRPr lang="en-US" altLang="ko-KR" sz="1400" dirty="0" smtClean="0"/>
          </a:p>
          <a:p>
            <a:r>
              <a:rPr lang="en-US" sz="1400" b="1" dirty="0" smtClean="0"/>
              <a:t>   </a:t>
            </a:r>
            <a:r>
              <a:rPr lang="en-US" sz="1400" b="1" dirty="0" err="1" smtClean="0"/>
              <a:t>spring.servlet.multipart.enabled</a:t>
            </a:r>
            <a:r>
              <a:rPr lang="en-US" sz="1400" b="1" dirty="0" smtClean="0"/>
              <a:t>=true</a:t>
            </a:r>
          </a:p>
          <a:p>
            <a:endParaRPr lang="en-US" sz="1400" b="1" dirty="0"/>
          </a:p>
          <a:p>
            <a:r>
              <a:rPr lang="en-US" altLang="ko-KR" sz="1400" dirty="0" smtClean="0"/>
              <a:t> - </a:t>
            </a:r>
            <a:r>
              <a:rPr lang="ko-KR" altLang="en-US" sz="1400" dirty="0" err="1" smtClean="0"/>
              <a:t>파일하나의</a:t>
            </a:r>
            <a:r>
              <a:rPr lang="ko-KR" altLang="en-US" sz="1400" dirty="0" smtClean="0"/>
              <a:t> 최대 사이즈</a:t>
            </a:r>
            <a:endParaRPr lang="en-US" altLang="ko-KR" sz="1400" dirty="0" smtClean="0"/>
          </a:p>
          <a:p>
            <a:r>
              <a:rPr lang="en-US" sz="1400" b="1" dirty="0" smtClean="0"/>
              <a:t>   </a:t>
            </a:r>
            <a:r>
              <a:rPr lang="en-US" sz="1400" b="1" dirty="0" err="1" smtClean="0"/>
              <a:t>spring.servlet.multipart.max</a:t>
            </a:r>
            <a:r>
              <a:rPr lang="en-US" sz="1400" b="1" dirty="0" smtClean="0"/>
              <a:t>-file-size=10MB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- </a:t>
            </a:r>
            <a:r>
              <a:rPr lang="ko-KR" altLang="en-US" sz="1400" dirty="0" smtClean="0"/>
              <a:t>업로드 파일의 총 크기 설정</a:t>
            </a:r>
            <a:endParaRPr lang="en-US" altLang="ko-KR" sz="1400" dirty="0" smtClean="0"/>
          </a:p>
          <a:p>
            <a:r>
              <a:rPr lang="en-US" sz="1400" b="1" dirty="0" smtClean="0"/>
              <a:t>   </a:t>
            </a:r>
            <a:r>
              <a:rPr lang="en-US" sz="1400" b="1" dirty="0" err="1" smtClean="0"/>
              <a:t>spring.servlet.multipart.max</a:t>
            </a:r>
            <a:r>
              <a:rPr lang="en-US" sz="1400" b="1" dirty="0" smtClean="0"/>
              <a:t>-request-size=100MB</a:t>
            </a:r>
          </a:p>
          <a:p>
            <a:endParaRPr lang="en-US" altLang="ko-KR" sz="1400" dirty="0"/>
          </a:p>
          <a:p>
            <a:endParaRPr lang="ko-KR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8731878" cy="5786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입력 폼 생성 </a:t>
            </a:r>
            <a:r>
              <a:rPr lang="en-US" altLang="ko-KR" dirty="0" smtClean="0"/>
              <a:t>(RFC-1867 </a:t>
            </a:r>
            <a:r>
              <a:rPr lang="ko-KR" altLang="en-US" dirty="0" smtClean="0"/>
              <a:t>코딩</a:t>
            </a:r>
            <a:r>
              <a:rPr lang="en-US" altLang="ko-KR" dirty="0" smtClean="0"/>
              <a:t>)</a:t>
            </a:r>
          </a:p>
          <a:p>
            <a:r>
              <a:rPr lang="en-US" altLang="ko-KR" sz="1600" dirty="0" smtClean="0"/>
              <a:t> &lt;form action=“” method=“POST” </a:t>
            </a:r>
            <a:r>
              <a:rPr lang="en-US" altLang="ko-KR" sz="1600" dirty="0" err="1" smtClean="0"/>
              <a:t>enctype</a:t>
            </a:r>
            <a:r>
              <a:rPr lang="en-US" altLang="ko-KR" sz="1600" dirty="0" smtClean="0"/>
              <a:t>=“multipart/form-data”&gt;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&lt;input type=“file” name=“</a:t>
            </a:r>
            <a:r>
              <a:rPr lang="en-US" altLang="ko-KR" sz="1600" b="1" dirty="0" smtClean="0"/>
              <a:t>upload</a:t>
            </a:r>
            <a:r>
              <a:rPr lang="en-US" altLang="ko-KR" sz="1600" dirty="0" smtClean="0"/>
              <a:t>”&gt;</a:t>
            </a:r>
          </a:p>
          <a:p>
            <a:r>
              <a:rPr lang="en-US" altLang="ko-KR" sz="1600" dirty="0" smtClean="0"/>
              <a:t>   &lt;input type=“text” name=“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”&gt;</a:t>
            </a:r>
          </a:p>
          <a:p>
            <a:r>
              <a:rPr lang="en-US" altLang="ko-KR" sz="1600" dirty="0" smtClean="0"/>
              <a:t>   &lt;input type=“text” name=“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&lt;input type=“submit” vale=“ </a:t>
            </a:r>
            <a:r>
              <a:rPr lang="ko-KR" altLang="en-US" sz="1600" dirty="0" smtClean="0"/>
              <a:t>업로드</a:t>
            </a:r>
            <a:r>
              <a:rPr lang="en-US" altLang="ko-KR" sz="1600" dirty="0" smtClean="0"/>
              <a:t>”&gt;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&lt;/form&gt;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*Controller </a:t>
            </a:r>
            <a:r>
              <a:rPr lang="ko-KR" altLang="en-US" sz="1600" dirty="0" smtClean="0"/>
              <a:t>설정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1. Instance </a:t>
            </a:r>
            <a:r>
              <a:rPr lang="ko-KR" altLang="en-US" sz="1600" dirty="0" smtClean="0"/>
              <a:t>변수로 업로드 </a:t>
            </a:r>
            <a:r>
              <a:rPr lang="ko-KR" altLang="en-US" sz="1600" dirty="0" err="1" smtClean="0"/>
              <a:t>디렉토리</a:t>
            </a:r>
            <a:r>
              <a:rPr lang="ko-KR" altLang="en-US" sz="1600" dirty="0" smtClean="0"/>
              <a:t> 설정</a:t>
            </a:r>
            <a:r>
              <a:rPr lang="en-US" altLang="ko-KR" sz="1600" dirty="0" smtClean="0"/>
              <a:t>.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private String </a:t>
            </a:r>
            <a:r>
              <a:rPr lang="en-US" altLang="ko-KR" sz="1600" dirty="0" err="1" smtClean="0"/>
              <a:t>uploadDir</a:t>
            </a:r>
            <a:r>
              <a:rPr lang="en-US" altLang="ko-KR" sz="1600" dirty="0" smtClean="0"/>
              <a:t>=“C:/dev/workspace/spring_mvc/src/main/resources/static/upload”;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2.</a:t>
            </a:r>
            <a:r>
              <a:rPr lang="ko-KR" altLang="en-US" sz="1600" dirty="0" smtClean="0"/>
              <a:t>요청 처리 </a:t>
            </a:r>
            <a:r>
              <a:rPr lang="en-US" altLang="ko-KR" sz="1600" dirty="0" smtClean="0"/>
              <a:t>method</a:t>
            </a:r>
          </a:p>
          <a:p>
            <a:pPr marL="342900" indent="-342900"/>
            <a:r>
              <a:rPr lang="en-US" altLang="ko-KR" sz="1600" dirty="0" smtClean="0"/>
              <a:t>@</a:t>
            </a:r>
            <a:r>
              <a:rPr lang="en-US" altLang="ko-KR" sz="1600" dirty="0" err="1" smtClean="0"/>
              <a:t>PostMapping</a:t>
            </a:r>
            <a:r>
              <a:rPr lang="en-US" altLang="ko-KR" sz="1600" dirty="0" smtClean="0"/>
              <a:t>(“..”)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 public String </a:t>
            </a:r>
            <a:r>
              <a:rPr lang="en-US" altLang="ko-KR" sz="1600" dirty="0" err="1" smtClean="0"/>
              <a:t>uploadProcess</a:t>
            </a:r>
            <a:r>
              <a:rPr lang="en-US" altLang="ko-KR" sz="1600" dirty="0" smtClean="0"/>
              <a:t>( @</a:t>
            </a:r>
            <a:r>
              <a:rPr lang="en-US" altLang="ko-KR" sz="1600" dirty="0" err="1" smtClean="0"/>
              <a:t>RequestParam</a:t>
            </a:r>
            <a:r>
              <a:rPr lang="en-US" altLang="ko-KR" sz="1600" dirty="0" smtClean="0"/>
              <a:t>(“</a:t>
            </a:r>
            <a:r>
              <a:rPr lang="en-US" altLang="ko-KR" sz="1600" dirty="0" err="1" smtClean="0"/>
              <a:t>fileContorl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”)</a:t>
            </a:r>
            <a:r>
              <a:rPr lang="en-US" altLang="ko-KR" sz="1600" dirty="0" err="1" smtClean="0"/>
              <a:t>MultipartFile</a:t>
            </a:r>
            <a:r>
              <a:rPr lang="en-US" altLang="ko-KR" sz="1600" dirty="0" smtClean="0"/>
              <a:t> mf, </a:t>
            </a:r>
          </a:p>
          <a:p>
            <a:pPr marL="342900" indent="-342900"/>
            <a:r>
              <a:rPr lang="en-US" altLang="ko-KR" sz="1600" dirty="0"/>
              <a:t>	</a:t>
            </a:r>
            <a:r>
              <a:rPr lang="en-US" altLang="ko-KR" sz="1600" dirty="0" smtClean="0"/>
              <a:t>			@</a:t>
            </a:r>
            <a:r>
              <a:rPr lang="en-US" altLang="ko-KR" sz="1600" dirty="0" err="1" smtClean="0"/>
              <a:t>RequestParam</a:t>
            </a:r>
            <a:r>
              <a:rPr lang="en-US" altLang="ko-KR" sz="1600" dirty="0" smtClean="0"/>
              <a:t>(“form control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”)String name,</a:t>
            </a:r>
          </a:p>
          <a:p>
            <a:pPr marL="342900" indent="-342900"/>
            <a:r>
              <a:rPr lang="en-US" altLang="ko-KR" sz="1600" dirty="0"/>
              <a:t>	</a:t>
            </a:r>
            <a:r>
              <a:rPr lang="en-US" altLang="ko-KR" sz="1600" dirty="0" smtClean="0"/>
              <a:t>			@</a:t>
            </a:r>
            <a:r>
              <a:rPr lang="en-US" altLang="ko-KR" sz="1600" dirty="0" err="1" smtClean="0"/>
              <a:t>ModelAttribute</a:t>
            </a:r>
            <a:r>
              <a:rPr lang="en-US" altLang="ko-KR" sz="1600" dirty="0" smtClean="0"/>
              <a:t> DTO </a:t>
            </a:r>
            <a:r>
              <a:rPr lang="en-US" altLang="ko-KR" sz="1600" dirty="0" err="1" smtClean="0"/>
              <a:t>dto</a:t>
            </a:r>
            <a:r>
              <a:rPr lang="en-US" altLang="ko-KR" sz="1600" dirty="0" smtClean="0"/>
              <a:t>){</a:t>
            </a:r>
          </a:p>
          <a:p>
            <a:pPr marL="342900" indent="-342900"/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sp>
        <p:nvSpPr>
          <p:cNvPr id="5" name="자유형 4"/>
          <p:cNvSpPr/>
          <p:nvPr/>
        </p:nvSpPr>
        <p:spPr>
          <a:xfrm>
            <a:off x="3594100" y="976450"/>
            <a:ext cx="1659416" cy="3278050"/>
          </a:xfrm>
          <a:custGeom>
            <a:avLst/>
            <a:gdLst>
              <a:gd name="connsiteX0" fmla="*/ 0 w 1659416"/>
              <a:gd name="connsiteY0" fmla="*/ 1450 h 3278050"/>
              <a:gd name="connsiteX1" fmla="*/ 101600 w 1659416"/>
              <a:gd name="connsiteY1" fmla="*/ 7800 h 3278050"/>
              <a:gd name="connsiteX2" fmla="*/ 127000 w 1659416"/>
              <a:gd name="connsiteY2" fmla="*/ 14150 h 3278050"/>
              <a:gd name="connsiteX3" fmla="*/ 171450 w 1659416"/>
              <a:gd name="connsiteY3" fmla="*/ 39550 h 3278050"/>
              <a:gd name="connsiteX4" fmla="*/ 222250 w 1659416"/>
              <a:gd name="connsiteY4" fmla="*/ 58600 h 3278050"/>
              <a:gd name="connsiteX5" fmla="*/ 273050 w 1659416"/>
              <a:gd name="connsiteY5" fmla="*/ 90350 h 3278050"/>
              <a:gd name="connsiteX6" fmla="*/ 330200 w 1659416"/>
              <a:gd name="connsiteY6" fmla="*/ 109400 h 3278050"/>
              <a:gd name="connsiteX7" fmla="*/ 393700 w 1659416"/>
              <a:gd name="connsiteY7" fmla="*/ 141150 h 3278050"/>
              <a:gd name="connsiteX8" fmla="*/ 450850 w 1659416"/>
              <a:gd name="connsiteY8" fmla="*/ 160200 h 3278050"/>
              <a:gd name="connsiteX9" fmla="*/ 501650 w 1659416"/>
              <a:gd name="connsiteY9" fmla="*/ 185600 h 3278050"/>
              <a:gd name="connsiteX10" fmla="*/ 533400 w 1659416"/>
              <a:gd name="connsiteY10" fmla="*/ 204650 h 3278050"/>
              <a:gd name="connsiteX11" fmla="*/ 558800 w 1659416"/>
              <a:gd name="connsiteY11" fmla="*/ 217350 h 3278050"/>
              <a:gd name="connsiteX12" fmla="*/ 615950 w 1659416"/>
              <a:gd name="connsiteY12" fmla="*/ 242750 h 3278050"/>
              <a:gd name="connsiteX13" fmla="*/ 641350 w 1659416"/>
              <a:gd name="connsiteY13" fmla="*/ 261800 h 3278050"/>
              <a:gd name="connsiteX14" fmla="*/ 685800 w 1659416"/>
              <a:gd name="connsiteY14" fmla="*/ 287200 h 3278050"/>
              <a:gd name="connsiteX15" fmla="*/ 736600 w 1659416"/>
              <a:gd name="connsiteY15" fmla="*/ 318950 h 3278050"/>
              <a:gd name="connsiteX16" fmla="*/ 781050 w 1659416"/>
              <a:gd name="connsiteY16" fmla="*/ 344350 h 3278050"/>
              <a:gd name="connsiteX17" fmla="*/ 806450 w 1659416"/>
              <a:gd name="connsiteY17" fmla="*/ 357050 h 3278050"/>
              <a:gd name="connsiteX18" fmla="*/ 895350 w 1659416"/>
              <a:gd name="connsiteY18" fmla="*/ 401500 h 3278050"/>
              <a:gd name="connsiteX19" fmla="*/ 958850 w 1659416"/>
              <a:gd name="connsiteY19" fmla="*/ 452300 h 3278050"/>
              <a:gd name="connsiteX20" fmla="*/ 1009650 w 1659416"/>
              <a:gd name="connsiteY20" fmla="*/ 477700 h 3278050"/>
              <a:gd name="connsiteX21" fmla="*/ 1066800 w 1659416"/>
              <a:gd name="connsiteY21" fmla="*/ 522150 h 3278050"/>
              <a:gd name="connsiteX22" fmla="*/ 1092200 w 1659416"/>
              <a:gd name="connsiteY22" fmla="*/ 534850 h 3278050"/>
              <a:gd name="connsiteX23" fmla="*/ 1143000 w 1659416"/>
              <a:gd name="connsiteY23" fmla="*/ 572950 h 3278050"/>
              <a:gd name="connsiteX24" fmla="*/ 1162050 w 1659416"/>
              <a:gd name="connsiteY24" fmla="*/ 585650 h 3278050"/>
              <a:gd name="connsiteX25" fmla="*/ 1193800 w 1659416"/>
              <a:gd name="connsiteY25" fmla="*/ 630100 h 3278050"/>
              <a:gd name="connsiteX26" fmla="*/ 1219200 w 1659416"/>
              <a:gd name="connsiteY26" fmla="*/ 668200 h 3278050"/>
              <a:gd name="connsiteX27" fmla="*/ 1231900 w 1659416"/>
              <a:gd name="connsiteY27" fmla="*/ 687250 h 3278050"/>
              <a:gd name="connsiteX28" fmla="*/ 1250950 w 1659416"/>
              <a:gd name="connsiteY28" fmla="*/ 712650 h 3278050"/>
              <a:gd name="connsiteX29" fmla="*/ 1270000 w 1659416"/>
              <a:gd name="connsiteY29" fmla="*/ 731700 h 3278050"/>
              <a:gd name="connsiteX30" fmla="*/ 1308100 w 1659416"/>
              <a:gd name="connsiteY30" fmla="*/ 801550 h 3278050"/>
              <a:gd name="connsiteX31" fmla="*/ 1327150 w 1659416"/>
              <a:gd name="connsiteY31" fmla="*/ 820600 h 3278050"/>
              <a:gd name="connsiteX32" fmla="*/ 1365250 w 1659416"/>
              <a:gd name="connsiteY32" fmla="*/ 890450 h 3278050"/>
              <a:gd name="connsiteX33" fmla="*/ 1403350 w 1659416"/>
              <a:gd name="connsiteY33" fmla="*/ 947600 h 3278050"/>
              <a:gd name="connsiteX34" fmla="*/ 1416050 w 1659416"/>
              <a:gd name="connsiteY34" fmla="*/ 979350 h 3278050"/>
              <a:gd name="connsiteX35" fmla="*/ 1441450 w 1659416"/>
              <a:gd name="connsiteY35" fmla="*/ 1023800 h 3278050"/>
              <a:gd name="connsiteX36" fmla="*/ 1454150 w 1659416"/>
              <a:gd name="connsiteY36" fmla="*/ 1049200 h 3278050"/>
              <a:gd name="connsiteX37" fmla="*/ 1485900 w 1659416"/>
              <a:gd name="connsiteY37" fmla="*/ 1093650 h 3278050"/>
              <a:gd name="connsiteX38" fmla="*/ 1498600 w 1659416"/>
              <a:gd name="connsiteY38" fmla="*/ 1131750 h 3278050"/>
              <a:gd name="connsiteX39" fmla="*/ 1517650 w 1659416"/>
              <a:gd name="connsiteY39" fmla="*/ 1220650 h 3278050"/>
              <a:gd name="connsiteX40" fmla="*/ 1543050 w 1659416"/>
              <a:gd name="connsiteY40" fmla="*/ 1265100 h 3278050"/>
              <a:gd name="connsiteX41" fmla="*/ 1555750 w 1659416"/>
              <a:gd name="connsiteY41" fmla="*/ 1354000 h 3278050"/>
              <a:gd name="connsiteX42" fmla="*/ 1574800 w 1659416"/>
              <a:gd name="connsiteY42" fmla="*/ 1404800 h 3278050"/>
              <a:gd name="connsiteX43" fmla="*/ 1587500 w 1659416"/>
              <a:gd name="connsiteY43" fmla="*/ 1455600 h 3278050"/>
              <a:gd name="connsiteX44" fmla="*/ 1600200 w 1659416"/>
              <a:gd name="connsiteY44" fmla="*/ 1519100 h 3278050"/>
              <a:gd name="connsiteX45" fmla="*/ 1619250 w 1659416"/>
              <a:gd name="connsiteY45" fmla="*/ 1842950 h 3278050"/>
              <a:gd name="connsiteX46" fmla="*/ 1631950 w 1659416"/>
              <a:gd name="connsiteY46" fmla="*/ 1931850 h 3278050"/>
              <a:gd name="connsiteX47" fmla="*/ 1644650 w 1659416"/>
              <a:gd name="connsiteY47" fmla="*/ 2166800 h 3278050"/>
              <a:gd name="connsiteX48" fmla="*/ 1651000 w 1659416"/>
              <a:gd name="connsiteY48" fmla="*/ 2217600 h 3278050"/>
              <a:gd name="connsiteX49" fmla="*/ 1657350 w 1659416"/>
              <a:gd name="connsiteY49" fmla="*/ 2243000 h 3278050"/>
              <a:gd name="connsiteX50" fmla="*/ 1657350 w 1659416"/>
              <a:gd name="connsiteY50" fmla="*/ 3278050 h 327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659416" h="3278050">
                <a:moveTo>
                  <a:pt x="0" y="1450"/>
                </a:moveTo>
                <a:cubicBezTo>
                  <a:pt x="33867" y="3567"/>
                  <a:pt x="67836" y="4424"/>
                  <a:pt x="101600" y="7800"/>
                </a:cubicBezTo>
                <a:cubicBezTo>
                  <a:pt x="110284" y="8668"/>
                  <a:pt x="118978" y="10712"/>
                  <a:pt x="127000" y="14150"/>
                </a:cubicBezTo>
                <a:cubicBezTo>
                  <a:pt x="212975" y="50996"/>
                  <a:pt x="65983" y="0"/>
                  <a:pt x="171450" y="39550"/>
                </a:cubicBezTo>
                <a:cubicBezTo>
                  <a:pt x="214538" y="55708"/>
                  <a:pt x="179820" y="33849"/>
                  <a:pt x="222250" y="58600"/>
                </a:cubicBezTo>
                <a:cubicBezTo>
                  <a:pt x="239498" y="68662"/>
                  <a:pt x="253678" y="85507"/>
                  <a:pt x="273050" y="90350"/>
                </a:cubicBezTo>
                <a:cubicBezTo>
                  <a:pt x="300120" y="97117"/>
                  <a:pt x="302609" y="96524"/>
                  <a:pt x="330200" y="109400"/>
                </a:cubicBezTo>
                <a:cubicBezTo>
                  <a:pt x="351645" y="119408"/>
                  <a:pt x="371249" y="133666"/>
                  <a:pt x="393700" y="141150"/>
                </a:cubicBezTo>
                <a:cubicBezTo>
                  <a:pt x="412750" y="147500"/>
                  <a:pt x="434142" y="149061"/>
                  <a:pt x="450850" y="160200"/>
                </a:cubicBezTo>
                <a:cubicBezTo>
                  <a:pt x="494985" y="189624"/>
                  <a:pt x="439513" y="154531"/>
                  <a:pt x="501650" y="185600"/>
                </a:cubicBezTo>
                <a:cubicBezTo>
                  <a:pt x="512689" y="191120"/>
                  <a:pt x="522611" y="198656"/>
                  <a:pt x="533400" y="204650"/>
                </a:cubicBezTo>
                <a:cubicBezTo>
                  <a:pt x="541675" y="209247"/>
                  <a:pt x="550150" y="213505"/>
                  <a:pt x="558800" y="217350"/>
                </a:cubicBezTo>
                <a:cubicBezTo>
                  <a:pt x="579644" y="226614"/>
                  <a:pt x="596711" y="230725"/>
                  <a:pt x="615950" y="242750"/>
                </a:cubicBezTo>
                <a:cubicBezTo>
                  <a:pt x="624925" y="248359"/>
                  <a:pt x="632421" y="256118"/>
                  <a:pt x="641350" y="261800"/>
                </a:cubicBezTo>
                <a:cubicBezTo>
                  <a:pt x="655747" y="270962"/>
                  <a:pt x="671167" y="278420"/>
                  <a:pt x="685800" y="287200"/>
                </a:cubicBezTo>
                <a:cubicBezTo>
                  <a:pt x="702923" y="297474"/>
                  <a:pt x="719477" y="308676"/>
                  <a:pt x="736600" y="318950"/>
                </a:cubicBezTo>
                <a:cubicBezTo>
                  <a:pt x="751233" y="327730"/>
                  <a:pt x="765786" y="336718"/>
                  <a:pt x="781050" y="344350"/>
                </a:cubicBezTo>
                <a:cubicBezTo>
                  <a:pt x="789517" y="348583"/>
                  <a:pt x="798333" y="352180"/>
                  <a:pt x="806450" y="357050"/>
                </a:cubicBezTo>
                <a:cubicBezTo>
                  <a:pt x="875345" y="398387"/>
                  <a:pt x="811600" y="370094"/>
                  <a:pt x="895350" y="401500"/>
                </a:cubicBezTo>
                <a:cubicBezTo>
                  <a:pt x="916517" y="418433"/>
                  <a:pt x="934605" y="440178"/>
                  <a:pt x="958850" y="452300"/>
                </a:cubicBezTo>
                <a:cubicBezTo>
                  <a:pt x="975783" y="460767"/>
                  <a:pt x="993755" y="467415"/>
                  <a:pt x="1009650" y="477700"/>
                </a:cubicBezTo>
                <a:cubicBezTo>
                  <a:pt x="1029912" y="490811"/>
                  <a:pt x="1045214" y="511357"/>
                  <a:pt x="1066800" y="522150"/>
                </a:cubicBezTo>
                <a:cubicBezTo>
                  <a:pt x="1075267" y="526383"/>
                  <a:pt x="1084324" y="529599"/>
                  <a:pt x="1092200" y="534850"/>
                </a:cubicBezTo>
                <a:cubicBezTo>
                  <a:pt x="1109812" y="546591"/>
                  <a:pt x="1125388" y="561209"/>
                  <a:pt x="1143000" y="572950"/>
                </a:cubicBezTo>
                <a:lnTo>
                  <a:pt x="1162050" y="585650"/>
                </a:lnTo>
                <a:cubicBezTo>
                  <a:pt x="1203339" y="647584"/>
                  <a:pt x="1138666" y="551336"/>
                  <a:pt x="1193800" y="630100"/>
                </a:cubicBezTo>
                <a:cubicBezTo>
                  <a:pt x="1202553" y="642604"/>
                  <a:pt x="1210733" y="655500"/>
                  <a:pt x="1219200" y="668200"/>
                </a:cubicBezTo>
                <a:cubicBezTo>
                  <a:pt x="1223433" y="674550"/>
                  <a:pt x="1227321" y="681145"/>
                  <a:pt x="1231900" y="687250"/>
                </a:cubicBezTo>
                <a:cubicBezTo>
                  <a:pt x="1238250" y="695717"/>
                  <a:pt x="1244062" y="704615"/>
                  <a:pt x="1250950" y="712650"/>
                </a:cubicBezTo>
                <a:cubicBezTo>
                  <a:pt x="1256794" y="719468"/>
                  <a:pt x="1265019" y="724228"/>
                  <a:pt x="1270000" y="731700"/>
                </a:cubicBezTo>
                <a:cubicBezTo>
                  <a:pt x="1307637" y="788156"/>
                  <a:pt x="1270386" y="751264"/>
                  <a:pt x="1308100" y="801550"/>
                </a:cubicBezTo>
                <a:cubicBezTo>
                  <a:pt x="1313488" y="808734"/>
                  <a:pt x="1321637" y="813511"/>
                  <a:pt x="1327150" y="820600"/>
                </a:cubicBezTo>
                <a:cubicBezTo>
                  <a:pt x="1383965" y="893648"/>
                  <a:pt x="1328143" y="825512"/>
                  <a:pt x="1365250" y="890450"/>
                </a:cubicBezTo>
                <a:cubicBezTo>
                  <a:pt x="1376609" y="910329"/>
                  <a:pt x="1394847" y="926342"/>
                  <a:pt x="1403350" y="947600"/>
                </a:cubicBezTo>
                <a:cubicBezTo>
                  <a:pt x="1407583" y="958183"/>
                  <a:pt x="1410952" y="969155"/>
                  <a:pt x="1416050" y="979350"/>
                </a:cubicBezTo>
                <a:cubicBezTo>
                  <a:pt x="1423682" y="994614"/>
                  <a:pt x="1433278" y="1008819"/>
                  <a:pt x="1441450" y="1023800"/>
                </a:cubicBezTo>
                <a:cubicBezTo>
                  <a:pt x="1445983" y="1032110"/>
                  <a:pt x="1449133" y="1041173"/>
                  <a:pt x="1454150" y="1049200"/>
                </a:cubicBezTo>
                <a:cubicBezTo>
                  <a:pt x="1457758" y="1054973"/>
                  <a:pt x="1481767" y="1084350"/>
                  <a:pt x="1485900" y="1093650"/>
                </a:cubicBezTo>
                <a:cubicBezTo>
                  <a:pt x="1491337" y="1105883"/>
                  <a:pt x="1495353" y="1118763"/>
                  <a:pt x="1498600" y="1131750"/>
                </a:cubicBezTo>
                <a:cubicBezTo>
                  <a:pt x="1508441" y="1171113"/>
                  <a:pt x="1500985" y="1178988"/>
                  <a:pt x="1517650" y="1220650"/>
                </a:cubicBezTo>
                <a:cubicBezTo>
                  <a:pt x="1523988" y="1236495"/>
                  <a:pt x="1534583" y="1250283"/>
                  <a:pt x="1543050" y="1265100"/>
                </a:cubicBezTo>
                <a:cubicBezTo>
                  <a:pt x="1545312" y="1285455"/>
                  <a:pt x="1548614" y="1330214"/>
                  <a:pt x="1555750" y="1354000"/>
                </a:cubicBezTo>
                <a:cubicBezTo>
                  <a:pt x="1574997" y="1418156"/>
                  <a:pt x="1562461" y="1359557"/>
                  <a:pt x="1574800" y="1404800"/>
                </a:cubicBezTo>
                <a:cubicBezTo>
                  <a:pt x="1579393" y="1421639"/>
                  <a:pt x="1583843" y="1438533"/>
                  <a:pt x="1587500" y="1455600"/>
                </a:cubicBezTo>
                <a:cubicBezTo>
                  <a:pt x="1610854" y="1564586"/>
                  <a:pt x="1580174" y="1438995"/>
                  <a:pt x="1600200" y="1519100"/>
                </a:cubicBezTo>
                <a:cubicBezTo>
                  <a:pt x="1606550" y="1627050"/>
                  <a:pt x="1598043" y="1736913"/>
                  <a:pt x="1619250" y="1842950"/>
                </a:cubicBezTo>
                <a:cubicBezTo>
                  <a:pt x="1629359" y="1893495"/>
                  <a:pt x="1624408" y="1863973"/>
                  <a:pt x="1631950" y="1931850"/>
                </a:cubicBezTo>
                <a:cubicBezTo>
                  <a:pt x="1636183" y="2010167"/>
                  <a:pt x="1639433" y="2088543"/>
                  <a:pt x="1644650" y="2166800"/>
                </a:cubicBezTo>
                <a:cubicBezTo>
                  <a:pt x="1645785" y="2183827"/>
                  <a:pt x="1648195" y="2200767"/>
                  <a:pt x="1651000" y="2217600"/>
                </a:cubicBezTo>
                <a:cubicBezTo>
                  <a:pt x="1652435" y="2226208"/>
                  <a:pt x="1657298" y="2234273"/>
                  <a:pt x="1657350" y="2243000"/>
                </a:cubicBezTo>
                <a:cubicBezTo>
                  <a:pt x="1659416" y="2588010"/>
                  <a:pt x="1657350" y="2933033"/>
                  <a:pt x="1657350" y="32780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3467100" y="1143000"/>
            <a:ext cx="1390650" cy="3390900"/>
          </a:xfrm>
          <a:custGeom>
            <a:avLst/>
            <a:gdLst>
              <a:gd name="connsiteX0" fmla="*/ 0 w 1390650"/>
              <a:gd name="connsiteY0" fmla="*/ 0 h 3390900"/>
              <a:gd name="connsiteX1" fmla="*/ 82550 w 1390650"/>
              <a:gd name="connsiteY1" fmla="*/ 19050 h 3390900"/>
              <a:gd name="connsiteX2" fmla="*/ 107950 w 1390650"/>
              <a:gd name="connsiteY2" fmla="*/ 31750 h 3390900"/>
              <a:gd name="connsiteX3" fmla="*/ 146050 w 1390650"/>
              <a:gd name="connsiteY3" fmla="*/ 44450 h 3390900"/>
              <a:gd name="connsiteX4" fmla="*/ 196850 w 1390650"/>
              <a:gd name="connsiteY4" fmla="*/ 69850 h 3390900"/>
              <a:gd name="connsiteX5" fmla="*/ 266700 w 1390650"/>
              <a:gd name="connsiteY5" fmla="*/ 88900 h 3390900"/>
              <a:gd name="connsiteX6" fmla="*/ 292100 w 1390650"/>
              <a:gd name="connsiteY6" fmla="*/ 95250 h 3390900"/>
              <a:gd name="connsiteX7" fmla="*/ 336550 w 1390650"/>
              <a:gd name="connsiteY7" fmla="*/ 101600 h 3390900"/>
              <a:gd name="connsiteX8" fmla="*/ 368300 w 1390650"/>
              <a:gd name="connsiteY8" fmla="*/ 120650 h 3390900"/>
              <a:gd name="connsiteX9" fmla="*/ 400050 w 1390650"/>
              <a:gd name="connsiteY9" fmla="*/ 127000 h 3390900"/>
              <a:gd name="connsiteX10" fmla="*/ 425450 w 1390650"/>
              <a:gd name="connsiteY10" fmla="*/ 133350 h 3390900"/>
              <a:gd name="connsiteX11" fmla="*/ 457200 w 1390650"/>
              <a:gd name="connsiteY11" fmla="*/ 139700 h 3390900"/>
              <a:gd name="connsiteX12" fmla="*/ 514350 w 1390650"/>
              <a:gd name="connsiteY12" fmla="*/ 152400 h 3390900"/>
              <a:gd name="connsiteX13" fmla="*/ 539750 w 1390650"/>
              <a:gd name="connsiteY13" fmla="*/ 165100 h 3390900"/>
              <a:gd name="connsiteX14" fmla="*/ 571500 w 1390650"/>
              <a:gd name="connsiteY14" fmla="*/ 177800 h 3390900"/>
              <a:gd name="connsiteX15" fmla="*/ 615950 w 1390650"/>
              <a:gd name="connsiteY15" fmla="*/ 203200 h 3390900"/>
              <a:gd name="connsiteX16" fmla="*/ 635000 w 1390650"/>
              <a:gd name="connsiteY16" fmla="*/ 222250 h 3390900"/>
              <a:gd name="connsiteX17" fmla="*/ 666750 w 1390650"/>
              <a:gd name="connsiteY17" fmla="*/ 247650 h 3390900"/>
              <a:gd name="connsiteX18" fmla="*/ 692150 w 1390650"/>
              <a:gd name="connsiteY18" fmla="*/ 273050 h 3390900"/>
              <a:gd name="connsiteX19" fmla="*/ 749300 w 1390650"/>
              <a:gd name="connsiteY19" fmla="*/ 317500 h 3390900"/>
              <a:gd name="connsiteX20" fmla="*/ 768350 w 1390650"/>
              <a:gd name="connsiteY20" fmla="*/ 336550 h 3390900"/>
              <a:gd name="connsiteX21" fmla="*/ 806450 w 1390650"/>
              <a:gd name="connsiteY21" fmla="*/ 387350 h 3390900"/>
              <a:gd name="connsiteX22" fmla="*/ 825500 w 1390650"/>
              <a:gd name="connsiteY22" fmla="*/ 431800 h 3390900"/>
              <a:gd name="connsiteX23" fmla="*/ 838200 w 1390650"/>
              <a:gd name="connsiteY23" fmla="*/ 457200 h 3390900"/>
              <a:gd name="connsiteX24" fmla="*/ 850900 w 1390650"/>
              <a:gd name="connsiteY24" fmla="*/ 488950 h 3390900"/>
              <a:gd name="connsiteX25" fmla="*/ 863600 w 1390650"/>
              <a:gd name="connsiteY25" fmla="*/ 514350 h 3390900"/>
              <a:gd name="connsiteX26" fmla="*/ 869950 w 1390650"/>
              <a:gd name="connsiteY26" fmla="*/ 539750 h 3390900"/>
              <a:gd name="connsiteX27" fmla="*/ 882650 w 1390650"/>
              <a:gd name="connsiteY27" fmla="*/ 571500 h 3390900"/>
              <a:gd name="connsiteX28" fmla="*/ 889000 w 1390650"/>
              <a:gd name="connsiteY28" fmla="*/ 603250 h 3390900"/>
              <a:gd name="connsiteX29" fmla="*/ 901700 w 1390650"/>
              <a:gd name="connsiteY29" fmla="*/ 635000 h 3390900"/>
              <a:gd name="connsiteX30" fmla="*/ 920750 w 1390650"/>
              <a:gd name="connsiteY30" fmla="*/ 711200 h 3390900"/>
              <a:gd name="connsiteX31" fmla="*/ 927100 w 1390650"/>
              <a:gd name="connsiteY31" fmla="*/ 736600 h 3390900"/>
              <a:gd name="connsiteX32" fmla="*/ 939800 w 1390650"/>
              <a:gd name="connsiteY32" fmla="*/ 762000 h 3390900"/>
              <a:gd name="connsiteX33" fmla="*/ 952500 w 1390650"/>
              <a:gd name="connsiteY33" fmla="*/ 825500 h 3390900"/>
              <a:gd name="connsiteX34" fmla="*/ 958850 w 1390650"/>
              <a:gd name="connsiteY34" fmla="*/ 857250 h 3390900"/>
              <a:gd name="connsiteX35" fmla="*/ 977900 w 1390650"/>
              <a:gd name="connsiteY35" fmla="*/ 927100 h 3390900"/>
              <a:gd name="connsiteX36" fmla="*/ 984250 w 1390650"/>
              <a:gd name="connsiteY36" fmla="*/ 971550 h 3390900"/>
              <a:gd name="connsiteX37" fmla="*/ 990600 w 1390650"/>
              <a:gd name="connsiteY37" fmla="*/ 1022350 h 3390900"/>
              <a:gd name="connsiteX38" fmla="*/ 1003300 w 1390650"/>
              <a:gd name="connsiteY38" fmla="*/ 1085850 h 3390900"/>
              <a:gd name="connsiteX39" fmla="*/ 1009650 w 1390650"/>
              <a:gd name="connsiteY39" fmla="*/ 1143000 h 3390900"/>
              <a:gd name="connsiteX40" fmla="*/ 1022350 w 1390650"/>
              <a:gd name="connsiteY40" fmla="*/ 1174750 h 3390900"/>
              <a:gd name="connsiteX41" fmla="*/ 1035050 w 1390650"/>
              <a:gd name="connsiteY41" fmla="*/ 1225550 h 3390900"/>
              <a:gd name="connsiteX42" fmla="*/ 1041400 w 1390650"/>
              <a:gd name="connsiteY42" fmla="*/ 1244600 h 3390900"/>
              <a:gd name="connsiteX43" fmla="*/ 1047750 w 1390650"/>
              <a:gd name="connsiteY43" fmla="*/ 1314450 h 3390900"/>
              <a:gd name="connsiteX44" fmla="*/ 1060450 w 1390650"/>
              <a:gd name="connsiteY44" fmla="*/ 1358900 h 3390900"/>
              <a:gd name="connsiteX45" fmla="*/ 1066800 w 1390650"/>
              <a:gd name="connsiteY45" fmla="*/ 1416050 h 3390900"/>
              <a:gd name="connsiteX46" fmla="*/ 1073150 w 1390650"/>
              <a:gd name="connsiteY46" fmla="*/ 1447800 h 3390900"/>
              <a:gd name="connsiteX47" fmla="*/ 1079500 w 1390650"/>
              <a:gd name="connsiteY47" fmla="*/ 1504950 h 3390900"/>
              <a:gd name="connsiteX48" fmla="*/ 1092200 w 1390650"/>
              <a:gd name="connsiteY48" fmla="*/ 1581150 h 3390900"/>
              <a:gd name="connsiteX49" fmla="*/ 1098550 w 1390650"/>
              <a:gd name="connsiteY49" fmla="*/ 1638300 h 3390900"/>
              <a:gd name="connsiteX50" fmla="*/ 1104900 w 1390650"/>
              <a:gd name="connsiteY50" fmla="*/ 1676400 h 3390900"/>
              <a:gd name="connsiteX51" fmla="*/ 1117600 w 1390650"/>
              <a:gd name="connsiteY51" fmla="*/ 1771650 h 3390900"/>
              <a:gd name="connsiteX52" fmla="*/ 1123950 w 1390650"/>
              <a:gd name="connsiteY52" fmla="*/ 1879600 h 3390900"/>
              <a:gd name="connsiteX53" fmla="*/ 1136650 w 1390650"/>
              <a:gd name="connsiteY53" fmla="*/ 1943100 h 3390900"/>
              <a:gd name="connsiteX54" fmla="*/ 1149350 w 1390650"/>
              <a:gd name="connsiteY54" fmla="*/ 2044700 h 3390900"/>
              <a:gd name="connsiteX55" fmla="*/ 1168400 w 1390650"/>
              <a:gd name="connsiteY55" fmla="*/ 2159000 h 3390900"/>
              <a:gd name="connsiteX56" fmla="*/ 1162050 w 1390650"/>
              <a:gd name="connsiteY56" fmla="*/ 2520950 h 3390900"/>
              <a:gd name="connsiteX57" fmla="*/ 1155700 w 1390650"/>
              <a:gd name="connsiteY57" fmla="*/ 2571750 h 3390900"/>
              <a:gd name="connsiteX58" fmla="*/ 1143000 w 1390650"/>
              <a:gd name="connsiteY58" fmla="*/ 2641600 h 3390900"/>
              <a:gd name="connsiteX59" fmla="*/ 1136650 w 1390650"/>
              <a:gd name="connsiteY59" fmla="*/ 2686050 h 3390900"/>
              <a:gd name="connsiteX60" fmla="*/ 1143000 w 1390650"/>
              <a:gd name="connsiteY60" fmla="*/ 2908300 h 3390900"/>
              <a:gd name="connsiteX61" fmla="*/ 1149350 w 1390650"/>
              <a:gd name="connsiteY61" fmla="*/ 2927350 h 3390900"/>
              <a:gd name="connsiteX62" fmla="*/ 1168400 w 1390650"/>
              <a:gd name="connsiteY62" fmla="*/ 2984500 h 3390900"/>
              <a:gd name="connsiteX63" fmla="*/ 1181100 w 1390650"/>
              <a:gd name="connsiteY63" fmla="*/ 3022600 h 3390900"/>
              <a:gd name="connsiteX64" fmla="*/ 1206500 w 1390650"/>
              <a:gd name="connsiteY64" fmla="*/ 3073400 h 3390900"/>
              <a:gd name="connsiteX65" fmla="*/ 1219200 w 1390650"/>
              <a:gd name="connsiteY65" fmla="*/ 3111500 h 3390900"/>
              <a:gd name="connsiteX66" fmla="*/ 1231900 w 1390650"/>
              <a:gd name="connsiteY66" fmla="*/ 3136900 h 3390900"/>
              <a:gd name="connsiteX67" fmla="*/ 1238250 w 1390650"/>
              <a:gd name="connsiteY67" fmla="*/ 3162300 h 3390900"/>
              <a:gd name="connsiteX68" fmla="*/ 1250950 w 1390650"/>
              <a:gd name="connsiteY68" fmla="*/ 3181350 h 3390900"/>
              <a:gd name="connsiteX69" fmla="*/ 1276350 w 1390650"/>
              <a:gd name="connsiteY69" fmla="*/ 3232150 h 3390900"/>
              <a:gd name="connsiteX70" fmla="*/ 1320800 w 1390650"/>
              <a:gd name="connsiteY70" fmla="*/ 3295650 h 3390900"/>
              <a:gd name="connsiteX71" fmla="*/ 1352550 w 1390650"/>
              <a:gd name="connsiteY71" fmla="*/ 3340100 h 3390900"/>
              <a:gd name="connsiteX72" fmla="*/ 1371600 w 1390650"/>
              <a:gd name="connsiteY72" fmla="*/ 3378200 h 3390900"/>
              <a:gd name="connsiteX73" fmla="*/ 1390650 w 1390650"/>
              <a:gd name="connsiteY73" fmla="*/ 3390900 h 339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390650" h="3390900">
                <a:moveTo>
                  <a:pt x="0" y="0"/>
                </a:moveTo>
                <a:cubicBezTo>
                  <a:pt x="16949" y="3390"/>
                  <a:pt x="59492" y="9168"/>
                  <a:pt x="82550" y="19050"/>
                </a:cubicBezTo>
                <a:cubicBezTo>
                  <a:pt x="91251" y="22779"/>
                  <a:pt x="99161" y="28234"/>
                  <a:pt x="107950" y="31750"/>
                </a:cubicBezTo>
                <a:cubicBezTo>
                  <a:pt x="120379" y="36722"/>
                  <a:pt x="134911" y="37024"/>
                  <a:pt x="146050" y="44450"/>
                </a:cubicBezTo>
                <a:cubicBezTo>
                  <a:pt x="171464" y="61393"/>
                  <a:pt x="162674" y="57423"/>
                  <a:pt x="196850" y="69850"/>
                </a:cubicBezTo>
                <a:cubicBezTo>
                  <a:pt x="243578" y="86842"/>
                  <a:pt x="223122" y="79216"/>
                  <a:pt x="266700" y="88900"/>
                </a:cubicBezTo>
                <a:cubicBezTo>
                  <a:pt x="275219" y="90793"/>
                  <a:pt x="283514" y="93689"/>
                  <a:pt x="292100" y="95250"/>
                </a:cubicBezTo>
                <a:cubicBezTo>
                  <a:pt x="306826" y="97927"/>
                  <a:pt x="321733" y="99483"/>
                  <a:pt x="336550" y="101600"/>
                </a:cubicBezTo>
                <a:cubicBezTo>
                  <a:pt x="347133" y="107950"/>
                  <a:pt x="356841" y="116066"/>
                  <a:pt x="368300" y="120650"/>
                </a:cubicBezTo>
                <a:cubicBezTo>
                  <a:pt x="378321" y="124658"/>
                  <a:pt x="389514" y="124659"/>
                  <a:pt x="400050" y="127000"/>
                </a:cubicBezTo>
                <a:cubicBezTo>
                  <a:pt x="408569" y="128893"/>
                  <a:pt x="416931" y="131457"/>
                  <a:pt x="425450" y="133350"/>
                </a:cubicBezTo>
                <a:cubicBezTo>
                  <a:pt x="435986" y="135691"/>
                  <a:pt x="446664" y="137359"/>
                  <a:pt x="457200" y="139700"/>
                </a:cubicBezTo>
                <a:cubicBezTo>
                  <a:pt x="537909" y="157635"/>
                  <a:pt x="418591" y="133248"/>
                  <a:pt x="514350" y="152400"/>
                </a:cubicBezTo>
                <a:cubicBezTo>
                  <a:pt x="522817" y="156633"/>
                  <a:pt x="531100" y="161255"/>
                  <a:pt x="539750" y="165100"/>
                </a:cubicBezTo>
                <a:cubicBezTo>
                  <a:pt x="550166" y="169729"/>
                  <a:pt x="561084" y="173171"/>
                  <a:pt x="571500" y="177800"/>
                </a:cubicBezTo>
                <a:cubicBezTo>
                  <a:pt x="584809" y="183715"/>
                  <a:pt x="604275" y="193471"/>
                  <a:pt x="615950" y="203200"/>
                </a:cubicBezTo>
                <a:cubicBezTo>
                  <a:pt x="622849" y="208949"/>
                  <a:pt x="628242" y="216336"/>
                  <a:pt x="635000" y="222250"/>
                </a:cubicBezTo>
                <a:cubicBezTo>
                  <a:pt x="645200" y="231175"/>
                  <a:pt x="656620" y="238646"/>
                  <a:pt x="666750" y="247650"/>
                </a:cubicBezTo>
                <a:cubicBezTo>
                  <a:pt x="675699" y="255605"/>
                  <a:pt x="683009" y="265316"/>
                  <a:pt x="692150" y="273050"/>
                </a:cubicBezTo>
                <a:cubicBezTo>
                  <a:pt x="710573" y="288639"/>
                  <a:pt x="732235" y="300435"/>
                  <a:pt x="749300" y="317500"/>
                </a:cubicBezTo>
                <a:cubicBezTo>
                  <a:pt x="755650" y="323850"/>
                  <a:pt x="762436" y="329792"/>
                  <a:pt x="768350" y="336550"/>
                </a:cubicBezTo>
                <a:cubicBezTo>
                  <a:pt x="778409" y="348046"/>
                  <a:pt x="797555" y="371783"/>
                  <a:pt x="806450" y="387350"/>
                </a:cubicBezTo>
                <a:cubicBezTo>
                  <a:pt x="830519" y="429471"/>
                  <a:pt x="810234" y="396180"/>
                  <a:pt x="825500" y="431800"/>
                </a:cubicBezTo>
                <a:cubicBezTo>
                  <a:pt x="829229" y="440501"/>
                  <a:pt x="834355" y="448550"/>
                  <a:pt x="838200" y="457200"/>
                </a:cubicBezTo>
                <a:cubicBezTo>
                  <a:pt x="842829" y="467616"/>
                  <a:pt x="846271" y="478534"/>
                  <a:pt x="850900" y="488950"/>
                </a:cubicBezTo>
                <a:cubicBezTo>
                  <a:pt x="854745" y="497600"/>
                  <a:pt x="860276" y="505487"/>
                  <a:pt x="863600" y="514350"/>
                </a:cubicBezTo>
                <a:cubicBezTo>
                  <a:pt x="866664" y="522522"/>
                  <a:pt x="867190" y="531471"/>
                  <a:pt x="869950" y="539750"/>
                </a:cubicBezTo>
                <a:cubicBezTo>
                  <a:pt x="873555" y="550564"/>
                  <a:pt x="879375" y="560582"/>
                  <a:pt x="882650" y="571500"/>
                </a:cubicBezTo>
                <a:cubicBezTo>
                  <a:pt x="885751" y="581838"/>
                  <a:pt x="885899" y="592912"/>
                  <a:pt x="889000" y="603250"/>
                </a:cubicBezTo>
                <a:cubicBezTo>
                  <a:pt x="892275" y="614168"/>
                  <a:pt x="898348" y="624105"/>
                  <a:pt x="901700" y="635000"/>
                </a:cubicBezTo>
                <a:lnTo>
                  <a:pt x="920750" y="711200"/>
                </a:lnTo>
                <a:cubicBezTo>
                  <a:pt x="922867" y="719667"/>
                  <a:pt x="923197" y="728794"/>
                  <a:pt x="927100" y="736600"/>
                </a:cubicBezTo>
                <a:lnTo>
                  <a:pt x="939800" y="762000"/>
                </a:lnTo>
                <a:cubicBezTo>
                  <a:pt x="955357" y="870902"/>
                  <a:pt x="937723" y="766391"/>
                  <a:pt x="952500" y="825500"/>
                </a:cubicBezTo>
                <a:cubicBezTo>
                  <a:pt x="955118" y="835971"/>
                  <a:pt x="956010" y="846837"/>
                  <a:pt x="958850" y="857250"/>
                </a:cubicBezTo>
                <a:cubicBezTo>
                  <a:pt x="974796" y="915717"/>
                  <a:pt x="969060" y="874057"/>
                  <a:pt x="977900" y="927100"/>
                </a:cubicBezTo>
                <a:cubicBezTo>
                  <a:pt x="980361" y="941863"/>
                  <a:pt x="982272" y="956714"/>
                  <a:pt x="984250" y="971550"/>
                </a:cubicBezTo>
                <a:cubicBezTo>
                  <a:pt x="986505" y="988465"/>
                  <a:pt x="987795" y="1005517"/>
                  <a:pt x="990600" y="1022350"/>
                </a:cubicBezTo>
                <a:cubicBezTo>
                  <a:pt x="994149" y="1043642"/>
                  <a:pt x="1000916" y="1064396"/>
                  <a:pt x="1003300" y="1085850"/>
                </a:cubicBezTo>
                <a:cubicBezTo>
                  <a:pt x="1005417" y="1104900"/>
                  <a:pt x="1005634" y="1124258"/>
                  <a:pt x="1009650" y="1143000"/>
                </a:cubicBezTo>
                <a:cubicBezTo>
                  <a:pt x="1012038" y="1154146"/>
                  <a:pt x="1018998" y="1163855"/>
                  <a:pt x="1022350" y="1174750"/>
                </a:cubicBezTo>
                <a:cubicBezTo>
                  <a:pt x="1027483" y="1191433"/>
                  <a:pt x="1030457" y="1208711"/>
                  <a:pt x="1035050" y="1225550"/>
                </a:cubicBezTo>
                <a:cubicBezTo>
                  <a:pt x="1036811" y="1232008"/>
                  <a:pt x="1039283" y="1238250"/>
                  <a:pt x="1041400" y="1244600"/>
                </a:cubicBezTo>
                <a:cubicBezTo>
                  <a:pt x="1043517" y="1267883"/>
                  <a:pt x="1043906" y="1291389"/>
                  <a:pt x="1047750" y="1314450"/>
                </a:cubicBezTo>
                <a:cubicBezTo>
                  <a:pt x="1050283" y="1329650"/>
                  <a:pt x="1057610" y="1343754"/>
                  <a:pt x="1060450" y="1358900"/>
                </a:cubicBezTo>
                <a:cubicBezTo>
                  <a:pt x="1063982" y="1377739"/>
                  <a:pt x="1064089" y="1397075"/>
                  <a:pt x="1066800" y="1416050"/>
                </a:cubicBezTo>
                <a:cubicBezTo>
                  <a:pt x="1068326" y="1426734"/>
                  <a:pt x="1071624" y="1437116"/>
                  <a:pt x="1073150" y="1447800"/>
                </a:cubicBezTo>
                <a:cubicBezTo>
                  <a:pt x="1075861" y="1466775"/>
                  <a:pt x="1076789" y="1485975"/>
                  <a:pt x="1079500" y="1504950"/>
                </a:cubicBezTo>
                <a:cubicBezTo>
                  <a:pt x="1083142" y="1530442"/>
                  <a:pt x="1089356" y="1555557"/>
                  <a:pt x="1092200" y="1581150"/>
                </a:cubicBezTo>
                <a:cubicBezTo>
                  <a:pt x="1094317" y="1600200"/>
                  <a:pt x="1096017" y="1619301"/>
                  <a:pt x="1098550" y="1638300"/>
                </a:cubicBezTo>
                <a:cubicBezTo>
                  <a:pt x="1100252" y="1651062"/>
                  <a:pt x="1103198" y="1663638"/>
                  <a:pt x="1104900" y="1676400"/>
                </a:cubicBezTo>
                <a:cubicBezTo>
                  <a:pt x="1120444" y="1792977"/>
                  <a:pt x="1102878" y="1683320"/>
                  <a:pt x="1117600" y="1771650"/>
                </a:cubicBezTo>
                <a:cubicBezTo>
                  <a:pt x="1119717" y="1807633"/>
                  <a:pt x="1119969" y="1843775"/>
                  <a:pt x="1123950" y="1879600"/>
                </a:cubicBezTo>
                <a:cubicBezTo>
                  <a:pt x="1126334" y="1901054"/>
                  <a:pt x="1133973" y="1921681"/>
                  <a:pt x="1136650" y="1943100"/>
                </a:cubicBezTo>
                <a:cubicBezTo>
                  <a:pt x="1140883" y="1976967"/>
                  <a:pt x="1142657" y="2011233"/>
                  <a:pt x="1149350" y="2044700"/>
                </a:cubicBezTo>
                <a:cubicBezTo>
                  <a:pt x="1165397" y="2124934"/>
                  <a:pt x="1159373" y="2086781"/>
                  <a:pt x="1168400" y="2159000"/>
                </a:cubicBezTo>
                <a:cubicBezTo>
                  <a:pt x="1166283" y="2279650"/>
                  <a:pt x="1165761" y="2400339"/>
                  <a:pt x="1162050" y="2520950"/>
                </a:cubicBezTo>
                <a:cubicBezTo>
                  <a:pt x="1161525" y="2538007"/>
                  <a:pt x="1158113" y="2554856"/>
                  <a:pt x="1155700" y="2571750"/>
                </a:cubicBezTo>
                <a:cubicBezTo>
                  <a:pt x="1145113" y="2645861"/>
                  <a:pt x="1153940" y="2575962"/>
                  <a:pt x="1143000" y="2641600"/>
                </a:cubicBezTo>
                <a:cubicBezTo>
                  <a:pt x="1140539" y="2656363"/>
                  <a:pt x="1138767" y="2671233"/>
                  <a:pt x="1136650" y="2686050"/>
                </a:cubicBezTo>
                <a:cubicBezTo>
                  <a:pt x="1138767" y="2760133"/>
                  <a:pt x="1139105" y="2834289"/>
                  <a:pt x="1143000" y="2908300"/>
                </a:cubicBezTo>
                <a:cubicBezTo>
                  <a:pt x="1143352" y="2914984"/>
                  <a:pt x="1147727" y="2920856"/>
                  <a:pt x="1149350" y="2927350"/>
                </a:cubicBezTo>
                <a:cubicBezTo>
                  <a:pt x="1169689" y="3008704"/>
                  <a:pt x="1140233" y="2914082"/>
                  <a:pt x="1168400" y="2984500"/>
                </a:cubicBezTo>
                <a:cubicBezTo>
                  <a:pt x="1173372" y="2996929"/>
                  <a:pt x="1175113" y="3010626"/>
                  <a:pt x="1181100" y="3022600"/>
                </a:cubicBezTo>
                <a:cubicBezTo>
                  <a:pt x="1189567" y="3039533"/>
                  <a:pt x="1200513" y="3055439"/>
                  <a:pt x="1206500" y="3073400"/>
                </a:cubicBezTo>
                <a:cubicBezTo>
                  <a:pt x="1210733" y="3086100"/>
                  <a:pt x="1213213" y="3099526"/>
                  <a:pt x="1219200" y="3111500"/>
                </a:cubicBezTo>
                <a:cubicBezTo>
                  <a:pt x="1223433" y="3119967"/>
                  <a:pt x="1228576" y="3128037"/>
                  <a:pt x="1231900" y="3136900"/>
                </a:cubicBezTo>
                <a:cubicBezTo>
                  <a:pt x="1234964" y="3145072"/>
                  <a:pt x="1234812" y="3154278"/>
                  <a:pt x="1238250" y="3162300"/>
                </a:cubicBezTo>
                <a:cubicBezTo>
                  <a:pt x="1241256" y="3169315"/>
                  <a:pt x="1247296" y="3174650"/>
                  <a:pt x="1250950" y="3181350"/>
                </a:cubicBezTo>
                <a:cubicBezTo>
                  <a:pt x="1260016" y="3197970"/>
                  <a:pt x="1265848" y="3216398"/>
                  <a:pt x="1276350" y="3232150"/>
                </a:cubicBezTo>
                <a:cubicBezTo>
                  <a:pt x="1334742" y="3319738"/>
                  <a:pt x="1273786" y="3229831"/>
                  <a:pt x="1320800" y="3295650"/>
                </a:cubicBezTo>
                <a:cubicBezTo>
                  <a:pt x="1367226" y="3360647"/>
                  <a:pt x="1290292" y="3257089"/>
                  <a:pt x="1352550" y="3340100"/>
                </a:cubicBezTo>
                <a:cubicBezTo>
                  <a:pt x="1357715" y="3355594"/>
                  <a:pt x="1359290" y="3365890"/>
                  <a:pt x="1371600" y="3378200"/>
                </a:cubicBezTo>
                <a:cubicBezTo>
                  <a:pt x="1376996" y="3383596"/>
                  <a:pt x="1390650" y="3390900"/>
                  <a:pt x="1390650" y="33909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rot="10800000">
            <a:off x="7358082" y="457200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43834" y="4453274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입력값이</a:t>
            </a:r>
            <a:r>
              <a:rPr lang="ko-KR" altLang="en-US" sz="1100" dirty="0" smtClean="0"/>
              <a:t> 하나인 경우</a:t>
            </a:r>
            <a:endParaRPr lang="ko-KR" altLang="en-US" sz="1100" dirty="0"/>
          </a:p>
        </p:txBody>
      </p:sp>
      <p:cxnSp>
        <p:nvCxnSpPr>
          <p:cNvPr id="11" name="직선 화살표 연결선 10"/>
          <p:cNvCxnSpPr/>
          <p:nvPr/>
        </p:nvCxnSpPr>
        <p:spPr>
          <a:xfrm rot="10800000">
            <a:off x="5572133" y="483361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57885" y="4714884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입력값이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여러개인</a:t>
            </a:r>
            <a:r>
              <a:rPr lang="ko-KR" altLang="en-US" sz="1100" dirty="0" smtClean="0"/>
              <a:t> 경우</a:t>
            </a:r>
            <a:endParaRPr lang="ko-KR" altLang="en-US" sz="1100" dirty="0"/>
          </a:p>
        </p:txBody>
      </p:sp>
      <p:cxnSp>
        <p:nvCxnSpPr>
          <p:cNvPr id="14" name="직선 화살표 연결선 13"/>
          <p:cNvCxnSpPr/>
          <p:nvPr/>
        </p:nvCxnSpPr>
        <p:spPr>
          <a:xfrm rot="10800000" flipV="1">
            <a:off x="6286512" y="3857628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72264" y="3571876"/>
            <a:ext cx="25490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*</a:t>
            </a:r>
            <a:r>
              <a:rPr lang="en-US" altLang="ko-KR" sz="1100" b="1" dirty="0" smtClean="0"/>
              <a:t>List&lt;</a:t>
            </a:r>
            <a:r>
              <a:rPr lang="en-US" altLang="ko-KR" sz="1100" b="1" dirty="0" err="1" smtClean="0"/>
              <a:t>MultipartFile</a:t>
            </a:r>
            <a:r>
              <a:rPr lang="en-US" altLang="ko-KR" sz="1100" b="1" dirty="0" smtClean="0"/>
              <a:t>&gt;</a:t>
            </a:r>
            <a:r>
              <a:rPr lang="ko-KR" altLang="en-US" sz="1100" dirty="0" smtClean="0"/>
              <a:t>로 설정하면</a:t>
            </a:r>
            <a:endParaRPr lang="en-US" altLang="ko-KR" sz="1100" dirty="0" smtClean="0"/>
          </a:p>
          <a:p>
            <a:r>
              <a:rPr lang="ko-KR" altLang="en-US" sz="1100" dirty="0" smtClean="0"/>
              <a:t>여러 개의 파일을 동시에 업로드 가능</a:t>
            </a:r>
            <a:endParaRPr lang="ko-KR" altLang="en-US" sz="1100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4929198"/>
            <a:ext cx="2071702" cy="226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직선 화살표 연결선 17"/>
          <p:cNvCxnSpPr/>
          <p:nvPr/>
        </p:nvCxnSpPr>
        <p:spPr>
          <a:xfrm rot="10800000" flipV="1">
            <a:off x="2786050" y="5143512"/>
            <a:ext cx="71438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71868" y="5000636"/>
            <a:ext cx="29754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업로드 되는 </a:t>
            </a:r>
            <a:r>
              <a:rPr lang="en-US" altLang="ko-KR" sz="1100" dirty="0" smtClean="0"/>
              <a:t>File </a:t>
            </a:r>
            <a:r>
              <a:rPr lang="ko-KR" altLang="en-US" sz="1100" dirty="0" smtClean="0"/>
              <a:t>에 </a:t>
            </a:r>
            <a:r>
              <a:rPr lang="en-US" altLang="ko-KR" sz="1100" dirty="0" smtClean="0"/>
              <a:t>MIME-TYPES</a:t>
            </a:r>
            <a:r>
              <a:rPr lang="ko-KR" altLang="en-US" sz="1100" dirty="0" smtClean="0"/>
              <a:t>을 얻을 때 </a:t>
            </a:r>
            <a:endParaRPr lang="ko-KR" altLang="en-US" sz="1100" dirty="0"/>
          </a:p>
        </p:txBody>
      </p:sp>
      <p:cxnSp>
        <p:nvCxnSpPr>
          <p:cNvPr id="21" name="직선 화살표 연결선 20"/>
          <p:cNvCxnSpPr/>
          <p:nvPr/>
        </p:nvCxnSpPr>
        <p:spPr>
          <a:xfrm rot="10800000" flipV="1">
            <a:off x="2643175" y="5572140"/>
            <a:ext cx="71438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28993" y="5429264"/>
            <a:ext cx="45272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&lt;input type=“file” name=“</a:t>
            </a:r>
            <a:r>
              <a:rPr lang="en-US" altLang="ko-KR" sz="1100" b="1" dirty="0" smtClean="0"/>
              <a:t>upload</a:t>
            </a:r>
            <a:r>
              <a:rPr lang="en-US" altLang="ko-KR" sz="1100" dirty="0" smtClean="0"/>
              <a:t>”&gt;</a:t>
            </a:r>
            <a:r>
              <a:rPr lang="ko-KR" altLang="en-US" sz="1100" dirty="0" smtClean="0"/>
              <a:t>에서</a:t>
            </a:r>
            <a:r>
              <a:rPr lang="en-US" altLang="ko-KR" sz="1100" dirty="0" smtClean="0"/>
              <a:t> name </a:t>
            </a:r>
            <a:r>
              <a:rPr lang="ko-KR" altLang="en-US" sz="1100" dirty="0" smtClean="0"/>
              <a:t>속성의 값을 얻을 때</a:t>
            </a:r>
            <a:endParaRPr lang="ko-KR" altLang="en-US" sz="1100" dirty="0"/>
          </a:p>
        </p:txBody>
      </p:sp>
      <p:cxnSp>
        <p:nvCxnSpPr>
          <p:cNvPr id="23" name="직선 화살표 연결선 22"/>
          <p:cNvCxnSpPr/>
          <p:nvPr/>
        </p:nvCxnSpPr>
        <p:spPr>
          <a:xfrm rot="10800000" flipV="1">
            <a:off x="2973757" y="5857892"/>
            <a:ext cx="71438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59575" y="5715016"/>
            <a:ext cx="1362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업로드되는</a:t>
            </a:r>
            <a:r>
              <a:rPr lang="ko-KR" altLang="en-US" sz="1100" dirty="0" smtClean="0"/>
              <a:t> 파일명</a:t>
            </a:r>
            <a:endParaRPr lang="ko-KR" altLang="en-US" sz="1100" dirty="0"/>
          </a:p>
        </p:txBody>
      </p:sp>
      <p:cxnSp>
        <p:nvCxnSpPr>
          <p:cNvPr id="25" name="직선 화살표 연결선 24"/>
          <p:cNvCxnSpPr/>
          <p:nvPr/>
        </p:nvCxnSpPr>
        <p:spPr>
          <a:xfrm rot="10800000" flipV="1">
            <a:off x="2714612" y="6215082"/>
            <a:ext cx="71438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00430" y="6072206"/>
            <a:ext cx="16450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업로드되는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파일의크기</a:t>
            </a:r>
            <a:endParaRPr lang="ko-KR" altLang="en-US" sz="1100" dirty="0"/>
          </a:p>
        </p:txBody>
      </p:sp>
      <p:cxnSp>
        <p:nvCxnSpPr>
          <p:cNvPr id="27" name="직선 화살표 연결선 26"/>
          <p:cNvCxnSpPr/>
          <p:nvPr/>
        </p:nvCxnSpPr>
        <p:spPr>
          <a:xfrm rot="10800000" flipV="1">
            <a:off x="2714612" y="6429396"/>
            <a:ext cx="71438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00430" y="6286520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파일이 비었는지 </a:t>
            </a:r>
            <a:endParaRPr lang="ko-KR" altLang="en-US" sz="1100" dirty="0"/>
          </a:p>
        </p:txBody>
      </p:sp>
      <p:cxnSp>
        <p:nvCxnSpPr>
          <p:cNvPr id="29" name="직선 화살표 연결선 28"/>
          <p:cNvCxnSpPr/>
          <p:nvPr/>
        </p:nvCxnSpPr>
        <p:spPr>
          <a:xfrm rot="10800000" flipV="1">
            <a:off x="2943308" y="6715148"/>
            <a:ext cx="71438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29126" y="6572272"/>
            <a:ext cx="2358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지정한 경로로 파일 업로드를 수행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6143636" y="21431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43504" y="1500174"/>
            <a:ext cx="42833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 &lt;input type=“file” name=“</a:t>
            </a:r>
            <a:r>
              <a:rPr lang="en-US" altLang="ko-KR" sz="1200" b="1" dirty="0" smtClean="0"/>
              <a:t>upload</a:t>
            </a:r>
            <a:r>
              <a:rPr lang="en-US" altLang="ko-KR" sz="1200" dirty="0" smtClean="0"/>
              <a:t>”&gt;</a:t>
            </a:r>
          </a:p>
          <a:p>
            <a:r>
              <a:rPr lang="en-US" altLang="ko-KR" sz="1200" dirty="0" smtClean="0"/>
              <a:t> &lt;input type=“file” name=“</a:t>
            </a:r>
            <a:r>
              <a:rPr lang="en-US" altLang="ko-KR" sz="1200" b="1" dirty="0" smtClean="0"/>
              <a:t>upload</a:t>
            </a:r>
            <a:r>
              <a:rPr lang="en-US" altLang="ko-KR" sz="1200" dirty="0" smtClean="0"/>
              <a:t>”&gt;</a:t>
            </a:r>
            <a:endParaRPr lang="ko-KR" altLang="en-US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 smtClean="0"/>
              <a:t>&lt;input type=“file” name=“</a:t>
            </a:r>
            <a:r>
              <a:rPr lang="en-US" altLang="ko-KR" sz="1200" b="1" dirty="0" smtClean="0"/>
              <a:t>upload</a:t>
            </a:r>
            <a:r>
              <a:rPr lang="en-US" altLang="ko-KR" sz="1200" dirty="0" smtClean="0"/>
              <a:t>”&gt;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&lt;</a:t>
            </a:r>
            <a:r>
              <a:rPr lang="en-US" altLang="ko-KR" sz="1200" dirty="0" smtClean="0"/>
              <a:t>input type=“file” name=“</a:t>
            </a:r>
            <a:r>
              <a:rPr lang="en-US" altLang="ko-KR" sz="1200" b="1" dirty="0" smtClean="0"/>
              <a:t>upload</a:t>
            </a:r>
            <a:r>
              <a:rPr lang="en-US" altLang="ko-KR" sz="1200" dirty="0" smtClean="0"/>
              <a:t>” </a:t>
            </a:r>
            <a:r>
              <a:rPr lang="en-US" altLang="ko-KR" sz="1200" b="1" dirty="0" smtClean="0"/>
              <a:t>multiple=“multiple”</a:t>
            </a:r>
            <a:r>
              <a:rPr lang="en-US" altLang="ko-KR" sz="1200" dirty="0" smtClean="0"/>
              <a:t>&gt;</a:t>
            </a:r>
            <a:endParaRPr lang="ko-KR" altLang="en-US" sz="1200" dirty="0" smtClean="0"/>
          </a:p>
          <a:p>
            <a:endParaRPr lang="ko-KR" altLang="en-US" sz="12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5429256" y="2214554"/>
            <a:ext cx="371474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왼쪽 중괄호 37"/>
          <p:cNvSpPr/>
          <p:nvPr/>
        </p:nvSpPr>
        <p:spPr>
          <a:xfrm>
            <a:off x="5214942" y="1643050"/>
            <a:ext cx="142876" cy="8572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>
            <a:off x="5189480" y="2076450"/>
            <a:ext cx="1852670" cy="1581150"/>
          </a:xfrm>
          <a:custGeom>
            <a:avLst/>
            <a:gdLst>
              <a:gd name="connsiteX0" fmla="*/ 17520 w 1852670"/>
              <a:gd name="connsiteY0" fmla="*/ 0 h 1581150"/>
              <a:gd name="connsiteX1" fmla="*/ 17520 w 1852670"/>
              <a:gd name="connsiteY1" fmla="*/ 273050 h 1581150"/>
              <a:gd name="connsiteX2" fmla="*/ 68320 w 1852670"/>
              <a:gd name="connsiteY2" fmla="*/ 349250 h 1581150"/>
              <a:gd name="connsiteX3" fmla="*/ 93720 w 1852670"/>
              <a:gd name="connsiteY3" fmla="*/ 406400 h 1581150"/>
              <a:gd name="connsiteX4" fmla="*/ 112770 w 1852670"/>
              <a:gd name="connsiteY4" fmla="*/ 419100 h 1581150"/>
              <a:gd name="connsiteX5" fmla="*/ 144520 w 1852670"/>
              <a:gd name="connsiteY5" fmla="*/ 463550 h 1581150"/>
              <a:gd name="connsiteX6" fmla="*/ 157220 w 1852670"/>
              <a:gd name="connsiteY6" fmla="*/ 488950 h 1581150"/>
              <a:gd name="connsiteX7" fmla="*/ 176270 w 1852670"/>
              <a:gd name="connsiteY7" fmla="*/ 501650 h 1581150"/>
              <a:gd name="connsiteX8" fmla="*/ 195320 w 1852670"/>
              <a:gd name="connsiteY8" fmla="*/ 527050 h 1581150"/>
              <a:gd name="connsiteX9" fmla="*/ 220720 w 1852670"/>
              <a:gd name="connsiteY9" fmla="*/ 546100 h 1581150"/>
              <a:gd name="connsiteX10" fmla="*/ 258820 w 1852670"/>
              <a:gd name="connsiteY10" fmla="*/ 571500 h 1581150"/>
              <a:gd name="connsiteX11" fmla="*/ 322320 w 1852670"/>
              <a:gd name="connsiteY11" fmla="*/ 615950 h 1581150"/>
              <a:gd name="connsiteX12" fmla="*/ 347720 w 1852670"/>
              <a:gd name="connsiteY12" fmla="*/ 622300 h 1581150"/>
              <a:gd name="connsiteX13" fmla="*/ 366770 w 1852670"/>
              <a:gd name="connsiteY13" fmla="*/ 635000 h 1581150"/>
              <a:gd name="connsiteX14" fmla="*/ 449320 w 1852670"/>
              <a:gd name="connsiteY14" fmla="*/ 660400 h 1581150"/>
              <a:gd name="connsiteX15" fmla="*/ 538220 w 1852670"/>
              <a:gd name="connsiteY15" fmla="*/ 673100 h 1581150"/>
              <a:gd name="connsiteX16" fmla="*/ 976370 w 1852670"/>
              <a:gd name="connsiteY16" fmla="*/ 685800 h 1581150"/>
              <a:gd name="connsiteX17" fmla="*/ 1071620 w 1852670"/>
              <a:gd name="connsiteY17" fmla="*/ 692150 h 1581150"/>
              <a:gd name="connsiteX18" fmla="*/ 1090670 w 1852670"/>
              <a:gd name="connsiteY18" fmla="*/ 698500 h 1581150"/>
              <a:gd name="connsiteX19" fmla="*/ 1300220 w 1852670"/>
              <a:gd name="connsiteY19" fmla="*/ 723900 h 1581150"/>
              <a:gd name="connsiteX20" fmla="*/ 1344670 w 1852670"/>
              <a:gd name="connsiteY20" fmla="*/ 742950 h 1581150"/>
              <a:gd name="connsiteX21" fmla="*/ 1395470 w 1852670"/>
              <a:gd name="connsiteY21" fmla="*/ 755650 h 1581150"/>
              <a:gd name="connsiteX22" fmla="*/ 1433570 w 1852670"/>
              <a:gd name="connsiteY22" fmla="*/ 768350 h 1581150"/>
              <a:gd name="connsiteX23" fmla="*/ 1452620 w 1852670"/>
              <a:gd name="connsiteY23" fmla="*/ 774700 h 1581150"/>
              <a:gd name="connsiteX24" fmla="*/ 1490720 w 1852670"/>
              <a:gd name="connsiteY24" fmla="*/ 806450 h 1581150"/>
              <a:gd name="connsiteX25" fmla="*/ 1535170 w 1852670"/>
              <a:gd name="connsiteY25" fmla="*/ 838200 h 1581150"/>
              <a:gd name="connsiteX26" fmla="*/ 1566920 w 1852670"/>
              <a:gd name="connsiteY26" fmla="*/ 869950 h 1581150"/>
              <a:gd name="connsiteX27" fmla="*/ 1579620 w 1852670"/>
              <a:gd name="connsiteY27" fmla="*/ 889000 h 1581150"/>
              <a:gd name="connsiteX28" fmla="*/ 1598670 w 1852670"/>
              <a:gd name="connsiteY28" fmla="*/ 908050 h 1581150"/>
              <a:gd name="connsiteX29" fmla="*/ 1617720 w 1852670"/>
              <a:gd name="connsiteY29" fmla="*/ 946150 h 1581150"/>
              <a:gd name="connsiteX30" fmla="*/ 1643120 w 1852670"/>
              <a:gd name="connsiteY30" fmla="*/ 990600 h 1581150"/>
              <a:gd name="connsiteX31" fmla="*/ 1662170 w 1852670"/>
              <a:gd name="connsiteY31" fmla="*/ 1035050 h 1581150"/>
              <a:gd name="connsiteX32" fmla="*/ 1693920 w 1852670"/>
              <a:gd name="connsiteY32" fmla="*/ 1111250 h 1581150"/>
              <a:gd name="connsiteX33" fmla="*/ 1712970 w 1852670"/>
              <a:gd name="connsiteY33" fmla="*/ 1181100 h 1581150"/>
              <a:gd name="connsiteX34" fmla="*/ 1712970 w 1852670"/>
              <a:gd name="connsiteY34" fmla="*/ 1181100 h 1581150"/>
              <a:gd name="connsiteX35" fmla="*/ 1725670 w 1852670"/>
              <a:gd name="connsiteY35" fmla="*/ 1225550 h 1581150"/>
              <a:gd name="connsiteX36" fmla="*/ 1738370 w 1852670"/>
              <a:gd name="connsiteY36" fmla="*/ 1244600 h 1581150"/>
              <a:gd name="connsiteX37" fmla="*/ 1763770 w 1852670"/>
              <a:gd name="connsiteY37" fmla="*/ 1301750 h 1581150"/>
              <a:gd name="connsiteX38" fmla="*/ 1770120 w 1852670"/>
              <a:gd name="connsiteY38" fmla="*/ 1320800 h 1581150"/>
              <a:gd name="connsiteX39" fmla="*/ 1776470 w 1852670"/>
              <a:gd name="connsiteY39" fmla="*/ 1352550 h 1581150"/>
              <a:gd name="connsiteX40" fmla="*/ 1789170 w 1852670"/>
              <a:gd name="connsiteY40" fmla="*/ 1371600 h 1581150"/>
              <a:gd name="connsiteX41" fmla="*/ 1808220 w 1852670"/>
              <a:gd name="connsiteY41" fmla="*/ 1428750 h 1581150"/>
              <a:gd name="connsiteX42" fmla="*/ 1814570 w 1852670"/>
              <a:gd name="connsiteY42" fmla="*/ 1454150 h 1581150"/>
              <a:gd name="connsiteX43" fmla="*/ 1827270 w 1852670"/>
              <a:gd name="connsiteY43" fmla="*/ 1492250 h 1581150"/>
              <a:gd name="connsiteX44" fmla="*/ 1833620 w 1852670"/>
              <a:gd name="connsiteY44" fmla="*/ 1517650 h 1581150"/>
              <a:gd name="connsiteX45" fmla="*/ 1839970 w 1852670"/>
              <a:gd name="connsiteY45" fmla="*/ 1536700 h 1581150"/>
              <a:gd name="connsiteX46" fmla="*/ 1846320 w 1852670"/>
              <a:gd name="connsiteY46" fmla="*/ 1562100 h 1581150"/>
              <a:gd name="connsiteX47" fmla="*/ 1852670 w 1852670"/>
              <a:gd name="connsiteY47" fmla="*/ 1581150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852670" h="1581150">
                <a:moveTo>
                  <a:pt x="17520" y="0"/>
                </a:moveTo>
                <a:cubicBezTo>
                  <a:pt x="7420" y="100996"/>
                  <a:pt x="0" y="147492"/>
                  <a:pt x="17520" y="273050"/>
                </a:cubicBezTo>
                <a:cubicBezTo>
                  <a:pt x="24733" y="324743"/>
                  <a:pt x="38593" y="329432"/>
                  <a:pt x="68320" y="349250"/>
                </a:cubicBezTo>
                <a:cubicBezTo>
                  <a:pt x="74726" y="374874"/>
                  <a:pt x="74334" y="383783"/>
                  <a:pt x="93720" y="406400"/>
                </a:cubicBezTo>
                <a:cubicBezTo>
                  <a:pt x="98687" y="412194"/>
                  <a:pt x="106420" y="414867"/>
                  <a:pt x="112770" y="419100"/>
                </a:cubicBezTo>
                <a:cubicBezTo>
                  <a:pt x="123353" y="433917"/>
                  <a:pt x="134744" y="448188"/>
                  <a:pt x="144520" y="463550"/>
                </a:cubicBezTo>
                <a:cubicBezTo>
                  <a:pt x="149602" y="471536"/>
                  <a:pt x="151160" y="481678"/>
                  <a:pt x="157220" y="488950"/>
                </a:cubicBezTo>
                <a:cubicBezTo>
                  <a:pt x="162106" y="494813"/>
                  <a:pt x="170874" y="496254"/>
                  <a:pt x="176270" y="501650"/>
                </a:cubicBezTo>
                <a:cubicBezTo>
                  <a:pt x="183754" y="509134"/>
                  <a:pt x="187836" y="519566"/>
                  <a:pt x="195320" y="527050"/>
                </a:cubicBezTo>
                <a:cubicBezTo>
                  <a:pt x="202804" y="534534"/>
                  <a:pt x="212685" y="539212"/>
                  <a:pt x="220720" y="546100"/>
                </a:cubicBezTo>
                <a:cubicBezTo>
                  <a:pt x="250989" y="572045"/>
                  <a:pt x="226416" y="560699"/>
                  <a:pt x="258820" y="571500"/>
                </a:cubicBezTo>
                <a:cubicBezTo>
                  <a:pt x="284045" y="596725"/>
                  <a:pt x="281269" y="597290"/>
                  <a:pt x="322320" y="615950"/>
                </a:cubicBezTo>
                <a:cubicBezTo>
                  <a:pt x="330265" y="619561"/>
                  <a:pt x="339253" y="620183"/>
                  <a:pt x="347720" y="622300"/>
                </a:cubicBezTo>
                <a:cubicBezTo>
                  <a:pt x="354070" y="626533"/>
                  <a:pt x="359944" y="631587"/>
                  <a:pt x="366770" y="635000"/>
                </a:cubicBezTo>
                <a:cubicBezTo>
                  <a:pt x="397665" y="650448"/>
                  <a:pt x="413587" y="650655"/>
                  <a:pt x="449320" y="660400"/>
                </a:cubicBezTo>
                <a:cubicBezTo>
                  <a:pt x="496198" y="673185"/>
                  <a:pt x="441973" y="669491"/>
                  <a:pt x="538220" y="673100"/>
                </a:cubicBezTo>
                <a:lnTo>
                  <a:pt x="976370" y="685800"/>
                </a:lnTo>
                <a:cubicBezTo>
                  <a:pt x="1008120" y="687917"/>
                  <a:pt x="1039994" y="688636"/>
                  <a:pt x="1071620" y="692150"/>
                </a:cubicBezTo>
                <a:cubicBezTo>
                  <a:pt x="1078273" y="692889"/>
                  <a:pt x="1084068" y="697400"/>
                  <a:pt x="1090670" y="698500"/>
                </a:cubicBezTo>
                <a:cubicBezTo>
                  <a:pt x="1203943" y="717379"/>
                  <a:pt x="1204993" y="715964"/>
                  <a:pt x="1300220" y="723900"/>
                </a:cubicBezTo>
                <a:cubicBezTo>
                  <a:pt x="1321036" y="734308"/>
                  <a:pt x="1324114" y="737344"/>
                  <a:pt x="1344670" y="742950"/>
                </a:cubicBezTo>
                <a:cubicBezTo>
                  <a:pt x="1361509" y="747543"/>
                  <a:pt x="1378911" y="750130"/>
                  <a:pt x="1395470" y="755650"/>
                </a:cubicBezTo>
                <a:lnTo>
                  <a:pt x="1433570" y="768350"/>
                </a:lnTo>
                <a:cubicBezTo>
                  <a:pt x="1439920" y="770467"/>
                  <a:pt x="1447051" y="770987"/>
                  <a:pt x="1452620" y="774700"/>
                </a:cubicBezTo>
                <a:cubicBezTo>
                  <a:pt x="1494724" y="802769"/>
                  <a:pt x="1447939" y="769780"/>
                  <a:pt x="1490720" y="806450"/>
                </a:cubicBezTo>
                <a:cubicBezTo>
                  <a:pt x="1504504" y="818265"/>
                  <a:pt x="1520093" y="828149"/>
                  <a:pt x="1535170" y="838200"/>
                </a:cubicBezTo>
                <a:cubicBezTo>
                  <a:pt x="1569037" y="889000"/>
                  <a:pt x="1524587" y="827617"/>
                  <a:pt x="1566920" y="869950"/>
                </a:cubicBezTo>
                <a:cubicBezTo>
                  <a:pt x="1572316" y="875346"/>
                  <a:pt x="1574734" y="883137"/>
                  <a:pt x="1579620" y="889000"/>
                </a:cubicBezTo>
                <a:cubicBezTo>
                  <a:pt x="1585369" y="895899"/>
                  <a:pt x="1592320" y="901700"/>
                  <a:pt x="1598670" y="908050"/>
                </a:cubicBezTo>
                <a:cubicBezTo>
                  <a:pt x="1610312" y="942977"/>
                  <a:pt x="1598025" y="911683"/>
                  <a:pt x="1617720" y="946150"/>
                </a:cubicBezTo>
                <a:cubicBezTo>
                  <a:pt x="1649946" y="1002546"/>
                  <a:pt x="1612178" y="944188"/>
                  <a:pt x="1643120" y="990600"/>
                </a:cubicBezTo>
                <a:cubicBezTo>
                  <a:pt x="1662604" y="1068536"/>
                  <a:pt x="1634762" y="969271"/>
                  <a:pt x="1662170" y="1035050"/>
                </a:cubicBezTo>
                <a:cubicBezTo>
                  <a:pt x="1697942" y="1120903"/>
                  <a:pt x="1664643" y="1067335"/>
                  <a:pt x="1693920" y="1111250"/>
                </a:cubicBezTo>
                <a:cubicBezTo>
                  <a:pt x="1702895" y="1156127"/>
                  <a:pt x="1696857" y="1132761"/>
                  <a:pt x="1712970" y="1181100"/>
                </a:cubicBezTo>
                <a:lnTo>
                  <a:pt x="1712970" y="1181100"/>
                </a:lnTo>
                <a:cubicBezTo>
                  <a:pt x="1715005" y="1189238"/>
                  <a:pt x="1721115" y="1216440"/>
                  <a:pt x="1725670" y="1225550"/>
                </a:cubicBezTo>
                <a:cubicBezTo>
                  <a:pt x="1729083" y="1232376"/>
                  <a:pt x="1734957" y="1237774"/>
                  <a:pt x="1738370" y="1244600"/>
                </a:cubicBezTo>
                <a:cubicBezTo>
                  <a:pt x="1747693" y="1263246"/>
                  <a:pt x="1755752" y="1282507"/>
                  <a:pt x="1763770" y="1301750"/>
                </a:cubicBezTo>
                <a:cubicBezTo>
                  <a:pt x="1766344" y="1307929"/>
                  <a:pt x="1768497" y="1314306"/>
                  <a:pt x="1770120" y="1320800"/>
                </a:cubicBezTo>
                <a:cubicBezTo>
                  <a:pt x="1772738" y="1331271"/>
                  <a:pt x="1772680" y="1342444"/>
                  <a:pt x="1776470" y="1352550"/>
                </a:cubicBezTo>
                <a:cubicBezTo>
                  <a:pt x="1779150" y="1359696"/>
                  <a:pt x="1784937" y="1365250"/>
                  <a:pt x="1789170" y="1371600"/>
                </a:cubicBezTo>
                <a:cubicBezTo>
                  <a:pt x="1804382" y="1462875"/>
                  <a:pt x="1783869" y="1371930"/>
                  <a:pt x="1808220" y="1428750"/>
                </a:cubicBezTo>
                <a:cubicBezTo>
                  <a:pt x="1811658" y="1436772"/>
                  <a:pt x="1812062" y="1445791"/>
                  <a:pt x="1814570" y="1454150"/>
                </a:cubicBezTo>
                <a:cubicBezTo>
                  <a:pt x="1818417" y="1466972"/>
                  <a:pt x="1824023" y="1479263"/>
                  <a:pt x="1827270" y="1492250"/>
                </a:cubicBezTo>
                <a:cubicBezTo>
                  <a:pt x="1829387" y="1500717"/>
                  <a:pt x="1831222" y="1509259"/>
                  <a:pt x="1833620" y="1517650"/>
                </a:cubicBezTo>
                <a:cubicBezTo>
                  <a:pt x="1835459" y="1524086"/>
                  <a:pt x="1838131" y="1530264"/>
                  <a:pt x="1839970" y="1536700"/>
                </a:cubicBezTo>
                <a:cubicBezTo>
                  <a:pt x="1842368" y="1545091"/>
                  <a:pt x="1843922" y="1553709"/>
                  <a:pt x="1846320" y="1562100"/>
                </a:cubicBezTo>
                <a:cubicBezTo>
                  <a:pt x="1848159" y="1568536"/>
                  <a:pt x="1852670" y="1581150"/>
                  <a:pt x="1852670" y="15811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/>
          <p:nvPr/>
        </p:nvCxnSpPr>
        <p:spPr>
          <a:xfrm rot="5400000" flipH="1" flipV="1">
            <a:off x="7965305" y="2464587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072330" y="2571744"/>
            <a:ext cx="23968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</a:t>
            </a:r>
            <a:r>
              <a:rPr lang="en-US" altLang="ko-KR" sz="1100" dirty="0" smtClean="0"/>
              <a:t>trl</a:t>
            </a:r>
            <a:r>
              <a:rPr lang="ko-KR" altLang="en-US" sz="1100" dirty="0" smtClean="0"/>
              <a:t>키나 </a:t>
            </a:r>
            <a:r>
              <a:rPr lang="en-US" altLang="ko-KR" sz="1100" dirty="0" smtClean="0"/>
              <a:t>shift</a:t>
            </a:r>
            <a:r>
              <a:rPr lang="ko-KR" altLang="en-US" sz="1100" dirty="0" smtClean="0"/>
              <a:t>키를 사용하여</a:t>
            </a:r>
            <a:endParaRPr lang="en-US" altLang="ko-KR" sz="1100" dirty="0" smtClean="0"/>
          </a:p>
          <a:p>
            <a:r>
              <a:rPr lang="en-US" altLang="ko-KR" sz="1100" dirty="0" smtClean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여러 개의 파일을 선택할 수 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532</Words>
  <Application>Microsoft Office PowerPoint</Application>
  <PresentationFormat>화면 슬라이드 쇼(4:3)</PresentationFormat>
  <Paragraphs>105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21</cp:revision>
  <dcterms:created xsi:type="dcterms:W3CDTF">2025-06-24T00:03:52Z</dcterms:created>
  <dcterms:modified xsi:type="dcterms:W3CDTF">2025-06-25T00:13:51Z</dcterms:modified>
</cp:coreProperties>
</file>