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8986" autoAdjust="0"/>
    <p:restoredTop sz="94660"/>
  </p:normalViewPr>
  <p:slideViewPr>
    <p:cSldViewPr>
      <p:cViewPr>
        <p:scale>
          <a:sx n="150" d="100"/>
          <a:sy n="150" d="100"/>
        </p:scale>
        <p:origin x="-342" y="16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943A-CF75-4C09-8ABA-AF8BADB666E3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7C3A-ECF4-4C98-97FC-EF3774C22F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943A-CF75-4C09-8ABA-AF8BADB666E3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7C3A-ECF4-4C98-97FC-EF3774C22F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943A-CF75-4C09-8ABA-AF8BADB666E3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7C3A-ECF4-4C98-97FC-EF3774C22F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943A-CF75-4C09-8ABA-AF8BADB666E3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7C3A-ECF4-4C98-97FC-EF3774C22F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943A-CF75-4C09-8ABA-AF8BADB666E3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7C3A-ECF4-4C98-97FC-EF3774C22F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943A-CF75-4C09-8ABA-AF8BADB666E3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7C3A-ECF4-4C98-97FC-EF3774C22F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943A-CF75-4C09-8ABA-AF8BADB666E3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7C3A-ECF4-4C98-97FC-EF3774C22F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943A-CF75-4C09-8ABA-AF8BADB666E3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7C3A-ECF4-4C98-97FC-EF3774C22F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943A-CF75-4C09-8ABA-AF8BADB666E3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7C3A-ECF4-4C98-97FC-EF3774C22F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943A-CF75-4C09-8ABA-AF8BADB666E3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7C3A-ECF4-4C98-97FC-EF3774C22F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E943A-CF75-4C09-8ABA-AF8BADB666E3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397C3A-ECF4-4C98-97FC-EF3774C22F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1E943A-CF75-4C09-8ABA-AF8BADB666E3}" type="datetimeFigureOut">
              <a:rPr lang="ko-KR" altLang="en-US" smtClean="0"/>
              <a:t>2025-06-25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97C3A-ECF4-4C98-97FC-EF3774C22FBB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8651727" cy="65248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Thymeleaf</a:t>
            </a:r>
            <a:endParaRPr lang="en-US" altLang="ko-KR" dirty="0" smtClean="0"/>
          </a:p>
          <a:p>
            <a:r>
              <a:rPr lang="en-US" altLang="ko-KR" sz="1600" dirty="0" smtClean="0"/>
              <a:t> - Java Web </a:t>
            </a:r>
            <a:r>
              <a:rPr lang="ko-KR" altLang="en-US" sz="1600" dirty="0" smtClean="0"/>
              <a:t>개발에 사용되는 </a:t>
            </a:r>
            <a:r>
              <a:rPr lang="en-US" altLang="ko-KR" sz="1600" dirty="0" smtClean="0"/>
              <a:t>Server Side </a:t>
            </a:r>
            <a:r>
              <a:rPr lang="en-US" altLang="ko-KR" sz="1600" b="1" dirty="0" smtClean="0"/>
              <a:t>Template </a:t>
            </a:r>
            <a:r>
              <a:rPr lang="en-US" altLang="ko-KR" sz="1600" b="1" dirty="0" err="1" smtClean="0"/>
              <a:t>Engin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Spring Boot</a:t>
            </a:r>
            <a:r>
              <a:rPr lang="ko-KR" altLang="en-US" sz="1600" dirty="0" smtClean="0"/>
              <a:t>와 함께 사용되며</a:t>
            </a:r>
            <a:r>
              <a:rPr lang="en-US" altLang="ko-KR" sz="1600" dirty="0" smtClean="0"/>
              <a:t>, HTML</a:t>
            </a:r>
            <a:r>
              <a:rPr lang="ko-KR" altLang="en-US" sz="1600" dirty="0" smtClean="0"/>
              <a:t>을 기반으로 한 템플릿 파일을 동적으로 렌더링할 때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사용된다</a:t>
            </a:r>
            <a:r>
              <a:rPr lang="en-US" altLang="ko-KR" sz="1600" dirty="0" smtClean="0"/>
              <a:t>. ( HTML -&gt; </a:t>
            </a:r>
            <a:r>
              <a:rPr lang="ko-KR" altLang="en-US" sz="1600" dirty="0" smtClean="0"/>
              <a:t>동적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생성</a:t>
            </a:r>
            <a:r>
              <a:rPr lang="en-US" altLang="ko-KR" sz="1600" dirty="0" smtClean="0"/>
              <a:t>)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장점 </a:t>
            </a:r>
            <a:r>
              <a:rPr lang="en-US" altLang="ko-KR" sz="1600" dirty="0" smtClean="0"/>
              <a:t>: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-HTML</a:t>
            </a:r>
            <a:r>
              <a:rPr lang="ko-KR" altLang="en-US" sz="1600" dirty="0" smtClean="0"/>
              <a:t>파일을 그대로 사용</a:t>
            </a:r>
            <a:r>
              <a:rPr lang="en-US" altLang="ko-KR" sz="1600" dirty="0" smtClean="0"/>
              <a:t>.( </a:t>
            </a:r>
            <a:r>
              <a:rPr lang="ko-KR" altLang="en-US" sz="1600" dirty="0" err="1" smtClean="0"/>
              <a:t>협에</a:t>
            </a:r>
            <a:r>
              <a:rPr lang="ko-KR" altLang="en-US" sz="1600" dirty="0" smtClean="0"/>
              <a:t> 유리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smtClean="0"/>
              <a:t>표준 </a:t>
            </a:r>
            <a:r>
              <a:rPr lang="en-US" altLang="ko-KR" sz="1600" dirty="0" smtClean="0"/>
              <a:t>HTML </a:t>
            </a:r>
            <a:r>
              <a:rPr lang="ko-KR" altLang="en-US" sz="1600" dirty="0" smtClean="0"/>
              <a:t>속성을 확장한 문법</a:t>
            </a:r>
            <a:r>
              <a:rPr lang="en-US" altLang="ko-KR" sz="1600" dirty="0" smtClean="0"/>
              <a:t>( </a:t>
            </a:r>
            <a:r>
              <a:rPr lang="en-US" altLang="ko-KR" sz="1600" dirty="0" err="1" smtClean="0"/>
              <a:t>th:text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th:each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th:if</a:t>
            </a:r>
            <a:r>
              <a:rPr lang="en-US" altLang="ko-KR" sz="1600" dirty="0" smtClean="0"/>
              <a:t>,,,,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-Spring MVC</a:t>
            </a:r>
            <a:r>
              <a:rPr lang="ko-KR" altLang="en-US" sz="1600" dirty="0" smtClean="0"/>
              <a:t>의 </a:t>
            </a:r>
            <a:r>
              <a:rPr lang="en-US" altLang="ko-KR" sz="1600" dirty="0" smtClean="0"/>
              <a:t>model </a:t>
            </a:r>
            <a:r>
              <a:rPr lang="ko-KR" altLang="en-US" sz="1600" dirty="0" smtClean="0"/>
              <a:t>데이터를 쉽게 사용할 수 있다</a:t>
            </a:r>
            <a:r>
              <a:rPr lang="en-US" altLang="ko-KR" sz="1600" dirty="0" smtClean="0"/>
              <a:t>.(  scope</a:t>
            </a:r>
            <a:r>
              <a:rPr lang="ko-KR" altLang="en-US" sz="1600" dirty="0" smtClean="0"/>
              <a:t>객체에 저장된 값 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</a:t>
            </a:r>
            <a:r>
              <a:rPr lang="ko-KR" altLang="en-US" sz="1600" dirty="0" err="1" smtClean="0"/>
              <a:t>표현식의</a:t>
            </a:r>
            <a:r>
              <a:rPr lang="ko-KR" altLang="en-US" sz="1600" dirty="0" smtClean="0"/>
              <a:t> 지원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${ } : </a:t>
            </a:r>
            <a:r>
              <a:rPr lang="ko-KR" altLang="en-US" sz="1600" dirty="0" err="1" smtClean="0"/>
              <a:t>변수표현식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*{ } : </a:t>
            </a:r>
            <a:r>
              <a:rPr lang="ko-KR" altLang="en-US" sz="1600" dirty="0" smtClean="0"/>
              <a:t>선택 변수 </a:t>
            </a:r>
            <a:r>
              <a:rPr lang="ko-KR" altLang="en-US" sz="1600" dirty="0" err="1" smtClean="0"/>
              <a:t>표현식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#{ } : </a:t>
            </a:r>
            <a:r>
              <a:rPr lang="ko-KR" altLang="en-US" sz="1600" dirty="0" err="1" smtClean="0"/>
              <a:t>메시지표현식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( i18n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@{  }: URL</a:t>
            </a:r>
            <a:r>
              <a:rPr lang="ko-KR" altLang="en-US" sz="1600" dirty="0" err="1" smtClean="0"/>
              <a:t>표현식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~{  }: fragment </a:t>
            </a:r>
            <a:r>
              <a:rPr lang="ko-KR" altLang="en-US" sz="1600" dirty="0" err="1" smtClean="0"/>
              <a:t>표현식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 smtClean="0"/>
              <a:t>1.</a:t>
            </a:r>
            <a:r>
              <a:rPr lang="ko-KR" altLang="en-US" sz="1600" dirty="0" smtClean="0"/>
              <a:t>의존성 설정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400" dirty="0" smtClean="0"/>
              <a:t>&lt;dependency&gt;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  <a:r>
              <a:rPr lang="en-US" altLang="ko-KR" sz="1400" dirty="0" err="1" smtClean="0"/>
              <a:t>org.springframework.boot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groupId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&lt;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&gt;spring-boot-starter-</a:t>
            </a:r>
            <a:r>
              <a:rPr lang="en-US" altLang="ko-KR" sz="1400" dirty="0" err="1" smtClean="0"/>
              <a:t>thymeleaf</a:t>
            </a:r>
            <a:r>
              <a:rPr lang="en-US" altLang="ko-KR" sz="1400" dirty="0" smtClean="0"/>
              <a:t>&lt;/</a:t>
            </a:r>
            <a:r>
              <a:rPr lang="en-US" altLang="ko-KR" sz="1400" dirty="0" err="1" smtClean="0"/>
              <a:t>artifactId</a:t>
            </a:r>
            <a:r>
              <a:rPr lang="en-US" altLang="ko-KR" sz="1400" dirty="0" smtClean="0"/>
              <a:t>&gt;</a:t>
            </a:r>
          </a:p>
          <a:p>
            <a:r>
              <a:rPr lang="en-US" altLang="ko-KR" sz="1400" dirty="0" smtClean="0"/>
              <a:t>    &lt;version&gt;3.5.0&lt;/version&gt;</a:t>
            </a:r>
          </a:p>
          <a:p>
            <a:r>
              <a:rPr lang="en-US" altLang="ko-KR" sz="1400" dirty="0" smtClean="0"/>
              <a:t>&lt;/dependency&gt;</a:t>
            </a:r>
            <a:endParaRPr lang="ko-KR" altLang="en-US" sz="14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5720" y="4714884"/>
            <a:ext cx="2857520" cy="5691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00562" y="4000504"/>
            <a:ext cx="3071834" cy="1017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786314" y="5357826"/>
            <a:ext cx="4643470" cy="666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9" name="직선 화살표 연결선 8"/>
          <p:cNvCxnSpPr/>
          <p:nvPr/>
        </p:nvCxnSpPr>
        <p:spPr>
          <a:xfrm rot="16200000" flipH="1">
            <a:off x="4536281" y="4964917"/>
            <a:ext cx="571504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857752" y="5050049"/>
            <a:ext cx="18630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의존성설정으로 생성</a:t>
            </a:r>
            <a:endParaRPr lang="ko-KR" altLang="en-US" sz="1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15727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2.Properties </a:t>
            </a:r>
            <a:r>
              <a:rPr lang="ko-KR" altLang="en-US" sz="1400" dirty="0" smtClean="0"/>
              <a:t>설정</a:t>
            </a:r>
            <a:endParaRPr lang="ko-KR" altLang="en-US" sz="1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642918"/>
            <a:ext cx="1959645" cy="2857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rot="10800000" flipV="1">
            <a:off x="1142976" y="1000108"/>
            <a:ext cx="1357322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571736" y="785794"/>
            <a:ext cx="5402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smtClean="0"/>
              <a:t>.java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 flipV="1">
            <a:off x="1054100" y="1285858"/>
            <a:ext cx="1374760" cy="1746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500298" y="1071545"/>
            <a:ext cx="23574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정적인</a:t>
            </a:r>
            <a:r>
              <a:rPr lang="en-US" altLang="ko-KR" sz="1400" dirty="0" smtClean="0"/>
              <a:t>html, </a:t>
            </a:r>
            <a:r>
              <a:rPr lang="en-US" altLang="ko-KR" sz="1400" dirty="0" err="1" smtClean="0"/>
              <a:t>js</a:t>
            </a:r>
            <a:r>
              <a:rPr lang="en-US" altLang="ko-KR" sz="1400" dirty="0" smtClean="0"/>
              <a:t>, </a:t>
            </a:r>
            <a:r>
              <a:rPr lang="en-US" altLang="ko-KR" sz="1400" dirty="0" err="1" smtClean="0"/>
              <a:t>css</a:t>
            </a:r>
            <a:r>
              <a:rPr lang="en-US" altLang="ko-KR" sz="1400" dirty="0" smtClean="0"/>
              <a:t>, </a:t>
            </a:r>
            <a:r>
              <a:rPr lang="ko-KR" altLang="en-US" sz="1400" dirty="0" smtClean="0"/>
              <a:t>이미지</a:t>
            </a:r>
            <a:endParaRPr lang="ko-KR" altLang="en-US" sz="1400" dirty="0"/>
          </a:p>
        </p:txBody>
      </p:sp>
      <p:cxnSp>
        <p:nvCxnSpPr>
          <p:cNvPr id="12" name="직선 화살표 연결선 11"/>
          <p:cNvCxnSpPr>
            <a:stCxn id="13" idx="1"/>
          </p:cNvCxnSpPr>
          <p:nvPr/>
        </p:nvCxnSpPr>
        <p:spPr>
          <a:xfrm rot="10800000">
            <a:off x="1142976" y="1571620"/>
            <a:ext cx="1357322" cy="1187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500298" y="1428736"/>
            <a:ext cx="2357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err="1" smtClean="0"/>
              <a:t>Thymeleaf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파일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동적으로 </a:t>
            </a:r>
            <a:r>
              <a:rPr lang="ko-KR" altLang="en-US" sz="1400" dirty="0" err="1" smtClean="0"/>
              <a:t>생성되어야하는</a:t>
            </a:r>
            <a:r>
              <a:rPr lang="en-US" altLang="ko-KR" sz="1400" dirty="0" smtClean="0"/>
              <a:t>html )</a:t>
            </a:r>
            <a:endParaRPr lang="ko-KR" altLang="en-US" sz="14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8728" y="2714620"/>
            <a:ext cx="6617937" cy="20717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6" name="자유형 15"/>
          <p:cNvSpPr/>
          <p:nvPr/>
        </p:nvSpPr>
        <p:spPr>
          <a:xfrm>
            <a:off x="2206573" y="2616200"/>
            <a:ext cx="5614390" cy="1176758"/>
          </a:xfrm>
          <a:custGeom>
            <a:avLst/>
            <a:gdLst>
              <a:gd name="connsiteX0" fmla="*/ 41327 w 5614390"/>
              <a:gd name="connsiteY0" fmla="*/ 533400 h 1176758"/>
              <a:gd name="connsiteX1" fmla="*/ 98477 w 5614390"/>
              <a:gd name="connsiteY1" fmla="*/ 514350 h 1176758"/>
              <a:gd name="connsiteX2" fmla="*/ 117527 w 5614390"/>
              <a:gd name="connsiteY2" fmla="*/ 501650 h 1176758"/>
              <a:gd name="connsiteX3" fmla="*/ 155627 w 5614390"/>
              <a:gd name="connsiteY3" fmla="*/ 495300 h 1176758"/>
              <a:gd name="connsiteX4" fmla="*/ 193727 w 5614390"/>
              <a:gd name="connsiteY4" fmla="*/ 482600 h 1176758"/>
              <a:gd name="connsiteX5" fmla="*/ 212777 w 5614390"/>
              <a:gd name="connsiteY5" fmla="*/ 476250 h 1176758"/>
              <a:gd name="connsiteX6" fmla="*/ 263577 w 5614390"/>
              <a:gd name="connsiteY6" fmla="*/ 463550 h 1176758"/>
              <a:gd name="connsiteX7" fmla="*/ 282627 w 5614390"/>
              <a:gd name="connsiteY7" fmla="*/ 457200 h 1176758"/>
              <a:gd name="connsiteX8" fmla="*/ 358827 w 5614390"/>
              <a:gd name="connsiteY8" fmla="*/ 450850 h 1176758"/>
              <a:gd name="connsiteX9" fmla="*/ 403277 w 5614390"/>
              <a:gd name="connsiteY9" fmla="*/ 438150 h 1176758"/>
              <a:gd name="connsiteX10" fmla="*/ 511227 w 5614390"/>
              <a:gd name="connsiteY10" fmla="*/ 425450 h 1176758"/>
              <a:gd name="connsiteX11" fmla="*/ 562027 w 5614390"/>
              <a:gd name="connsiteY11" fmla="*/ 412750 h 1176758"/>
              <a:gd name="connsiteX12" fmla="*/ 631877 w 5614390"/>
              <a:gd name="connsiteY12" fmla="*/ 406400 h 1176758"/>
              <a:gd name="connsiteX13" fmla="*/ 669977 w 5614390"/>
              <a:gd name="connsiteY13" fmla="*/ 400050 h 1176758"/>
              <a:gd name="connsiteX14" fmla="*/ 739827 w 5614390"/>
              <a:gd name="connsiteY14" fmla="*/ 393700 h 1176758"/>
              <a:gd name="connsiteX15" fmla="*/ 809677 w 5614390"/>
              <a:gd name="connsiteY15" fmla="*/ 381000 h 1176758"/>
              <a:gd name="connsiteX16" fmla="*/ 866827 w 5614390"/>
              <a:gd name="connsiteY16" fmla="*/ 374650 h 1176758"/>
              <a:gd name="connsiteX17" fmla="*/ 898577 w 5614390"/>
              <a:gd name="connsiteY17" fmla="*/ 368300 h 1176758"/>
              <a:gd name="connsiteX18" fmla="*/ 981127 w 5614390"/>
              <a:gd name="connsiteY18" fmla="*/ 355600 h 1176758"/>
              <a:gd name="connsiteX19" fmla="*/ 1019227 w 5614390"/>
              <a:gd name="connsiteY19" fmla="*/ 342900 h 1176758"/>
              <a:gd name="connsiteX20" fmla="*/ 1139877 w 5614390"/>
              <a:gd name="connsiteY20" fmla="*/ 330200 h 1176758"/>
              <a:gd name="connsiteX21" fmla="*/ 1254177 w 5614390"/>
              <a:gd name="connsiteY21" fmla="*/ 311150 h 1176758"/>
              <a:gd name="connsiteX22" fmla="*/ 1387527 w 5614390"/>
              <a:gd name="connsiteY22" fmla="*/ 285750 h 1176758"/>
              <a:gd name="connsiteX23" fmla="*/ 1482777 w 5614390"/>
              <a:gd name="connsiteY23" fmla="*/ 279400 h 1176758"/>
              <a:gd name="connsiteX24" fmla="*/ 1514527 w 5614390"/>
              <a:gd name="connsiteY24" fmla="*/ 273050 h 1176758"/>
              <a:gd name="connsiteX25" fmla="*/ 1571677 w 5614390"/>
              <a:gd name="connsiteY25" fmla="*/ 260350 h 1176758"/>
              <a:gd name="connsiteX26" fmla="*/ 1628827 w 5614390"/>
              <a:gd name="connsiteY26" fmla="*/ 254000 h 1176758"/>
              <a:gd name="connsiteX27" fmla="*/ 1774877 w 5614390"/>
              <a:gd name="connsiteY27" fmla="*/ 241300 h 1176758"/>
              <a:gd name="connsiteX28" fmla="*/ 1819327 w 5614390"/>
              <a:gd name="connsiteY28" fmla="*/ 228600 h 1176758"/>
              <a:gd name="connsiteX29" fmla="*/ 1857427 w 5614390"/>
              <a:gd name="connsiteY29" fmla="*/ 222250 h 1176758"/>
              <a:gd name="connsiteX30" fmla="*/ 1959027 w 5614390"/>
              <a:gd name="connsiteY30" fmla="*/ 209550 h 1176758"/>
              <a:gd name="connsiteX31" fmla="*/ 2060627 w 5614390"/>
              <a:gd name="connsiteY31" fmla="*/ 190500 h 1176758"/>
              <a:gd name="connsiteX32" fmla="*/ 2295577 w 5614390"/>
              <a:gd name="connsiteY32" fmla="*/ 165100 h 1176758"/>
              <a:gd name="connsiteX33" fmla="*/ 2346377 w 5614390"/>
              <a:gd name="connsiteY33" fmla="*/ 152400 h 1176758"/>
              <a:gd name="connsiteX34" fmla="*/ 2460677 w 5614390"/>
              <a:gd name="connsiteY34" fmla="*/ 139700 h 1176758"/>
              <a:gd name="connsiteX35" fmla="*/ 2511477 w 5614390"/>
              <a:gd name="connsiteY35" fmla="*/ 127000 h 1176758"/>
              <a:gd name="connsiteX36" fmla="*/ 2600377 w 5614390"/>
              <a:gd name="connsiteY36" fmla="*/ 114300 h 1176758"/>
              <a:gd name="connsiteX37" fmla="*/ 2632127 w 5614390"/>
              <a:gd name="connsiteY37" fmla="*/ 107950 h 1176758"/>
              <a:gd name="connsiteX38" fmla="*/ 2816277 w 5614390"/>
              <a:gd name="connsiteY38" fmla="*/ 82550 h 1176758"/>
              <a:gd name="connsiteX39" fmla="*/ 2860727 w 5614390"/>
              <a:gd name="connsiteY39" fmla="*/ 76200 h 1176758"/>
              <a:gd name="connsiteX40" fmla="*/ 2962327 w 5614390"/>
              <a:gd name="connsiteY40" fmla="*/ 57150 h 1176758"/>
              <a:gd name="connsiteX41" fmla="*/ 3051227 w 5614390"/>
              <a:gd name="connsiteY41" fmla="*/ 50800 h 1176758"/>
              <a:gd name="connsiteX42" fmla="*/ 3108377 w 5614390"/>
              <a:gd name="connsiteY42" fmla="*/ 44450 h 1176758"/>
              <a:gd name="connsiteX43" fmla="*/ 3152827 w 5614390"/>
              <a:gd name="connsiteY43" fmla="*/ 31750 h 1176758"/>
              <a:gd name="connsiteX44" fmla="*/ 3451277 w 5614390"/>
              <a:gd name="connsiteY44" fmla="*/ 12700 h 1176758"/>
              <a:gd name="connsiteX45" fmla="*/ 4175177 w 5614390"/>
              <a:gd name="connsiteY45" fmla="*/ 0 h 1176758"/>
              <a:gd name="connsiteX46" fmla="*/ 4880027 w 5614390"/>
              <a:gd name="connsiteY46" fmla="*/ 6350 h 1176758"/>
              <a:gd name="connsiteX47" fmla="*/ 4994327 w 5614390"/>
              <a:gd name="connsiteY47" fmla="*/ 25400 h 1176758"/>
              <a:gd name="connsiteX48" fmla="*/ 5026077 w 5614390"/>
              <a:gd name="connsiteY48" fmla="*/ 31750 h 1176758"/>
              <a:gd name="connsiteX49" fmla="*/ 5121327 w 5614390"/>
              <a:gd name="connsiteY49" fmla="*/ 38100 h 1176758"/>
              <a:gd name="connsiteX50" fmla="*/ 5210227 w 5614390"/>
              <a:gd name="connsiteY50" fmla="*/ 50800 h 1176758"/>
              <a:gd name="connsiteX51" fmla="*/ 5235627 w 5614390"/>
              <a:gd name="connsiteY51" fmla="*/ 57150 h 1176758"/>
              <a:gd name="connsiteX52" fmla="*/ 5311827 w 5614390"/>
              <a:gd name="connsiteY52" fmla="*/ 76200 h 1176758"/>
              <a:gd name="connsiteX53" fmla="*/ 5375327 w 5614390"/>
              <a:gd name="connsiteY53" fmla="*/ 114300 h 1176758"/>
              <a:gd name="connsiteX54" fmla="*/ 5407077 w 5614390"/>
              <a:gd name="connsiteY54" fmla="*/ 133350 h 1176758"/>
              <a:gd name="connsiteX55" fmla="*/ 5432477 w 5614390"/>
              <a:gd name="connsiteY55" fmla="*/ 152400 h 1176758"/>
              <a:gd name="connsiteX56" fmla="*/ 5476927 w 5614390"/>
              <a:gd name="connsiteY56" fmla="*/ 184150 h 1176758"/>
              <a:gd name="connsiteX57" fmla="*/ 5495977 w 5614390"/>
              <a:gd name="connsiteY57" fmla="*/ 203200 h 1176758"/>
              <a:gd name="connsiteX58" fmla="*/ 5534077 w 5614390"/>
              <a:gd name="connsiteY58" fmla="*/ 228600 h 1176758"/>
              <a:gd name="connsiteX59" fmla="*/ 5546777 w 5614390"/>
              <a:gd name="connsiteY59" fmla="*/ 266700 h 1176758"/>
              <a:gd name="connsiteX60" fmla="*/ 5553127 w 5614390"/>
              <a:gd name="connsiteY60" fmla="*/ 285750 h 1176758"/>
              <a:gd name="connsiteX61" fmla="*/ 5565827 w 5614390"/>
              <a:gd name="connsiteY61" fmla="*/ 336550 h 1176758"/>
              <a:gd name="connsiteX62" fmla="*/ 5572177 w 5614390"/>
              <a:gd name="connsiteY62" fmla="*/ 381000 h 1176758"/>
              <a:gd name="connsiteX63" fmla="*/ 5546777 w 5614390"/>
              <a:gd name="connsiteY63" fmla="*/ 609600 h 1176758"/>
              <a:gd name="connsiteX64" fmla="*/ 5502327 w 5614390"/>
              <a:gd name="connsiteY64" fmla="*/ 641350 h 1176758"/>
              <a:gd name="connsiteX65" fmla="*/ 5413427 w 5614390"/>
              <a:gd name="connsiteY65" fmla="*/ 647700 h 1176758"/>
              <a:gd name="connsiteX66" fmla="*/ 4575227 w 5614390"/>
              <a:gd name="connsiteY66" fmla="*/ 660400 h 1176758"/>
              <a:gd name="connsiteX67" fmla="*/ 4435527 w 5614390"/>
              <a:gd name="connsiteY67" fmla="*/ 673100 h 1176758"/>
              <a:gd name="connsiteX68" fmla="*/ 4124377 w 5614390"/>
              <a:gd name="connsiteY68" fmla="*/ 717550 h 1176758"/>
              <a:gd name="connsiteX69" fmla="*/ 4079927 w 5614390"/>
              <a:gd name="connsiteY69" fmla="*/ 730250 h 1176758"/>
              <a:gd name="connsiteX70" fmla="*/ 3959277 w 5614390"/>
              <a:gd name="connsiteY70" fmla="*/ 742950 h 1176758"/>
              <a:gd name="connsiteX71" fmla="*/ 3914827 w 5614390"/>
              <a:gd name="connsiteY71" fmla="*/ 749300 h 1176758"/>
              <a:gd name="connsiteX72" fmla="*/ 3876727 w 5614390"/>
              <a:gd name="connsiteY72" fmla="*/ 755650 h 1176758"/>
              <a:gd name="connsiteX73" fmla="*/ 3794177 w 5614390"/>
              <a:gd name="connsiteY73" fmla="*/ 762000 h 1176758"/>
              <a:gd name="connsiteX74" fmla="*/ 3737027 w 5614390"/>
              <a:gd name="connsiteY74" fmla="*/ 768350 h 1176758"/>
              <a:gd name="connsiteX75" fmla="*/ 3686227 w 5614390"/>
              <a:gd name="connsiteY75" fmla="*/ 781050 h 1176758"/>
              <a:gd name="connsiteX76" fmla="*/ 3641777 w 5614390"/>
              <a:gd name="connsiteY76" fmla="*/ 793750 h 1176758"/>
              <a:gd name="connsiteX77" fmla="*/ 3533827 w 5614390"/>
              <a:gd name="connsiteY77" fmla="*/ 806450 h 1176758"/>
              <a:gd name="connsiteX78" fmla="*/ 3394127 w 5614390"/>
              <a:gd name="connsiteY78" fmla="*/ 825500 h 1176758"/>
              <a:gd name="connsiteX79" fmla="*/ 3343327 w 5614390"/>
              <a:gd name="connsiteY79" fmla="*/ 831850 h 1176758"/>
              <a:gd name="connsiteX80" fmla="*/ 3305227 w 5614390"/>
              <a:gd name="connsiteY80" fmla="*/ 838200 h 1176758"/>
              <a:gd name="connsiteX81" fmla="*/ 3209977 w 5614390"/>
              <a:gd name="connsiteY81" fmla="*/ 844550 h 1176758"/>
              <a:gd name="connsiteX82" fmla="*/ 3171877 w 5614390"/>
              <a:gd name="connsiteY82" fmla="*/ 857250 h 1176758"/>
              <a:gd name="connsiteX83" fmla="*/ 3070277 w 5614390"/>
              <a:gd name="connsiteY83" fmla="*/ 869950 h 1176758"/>
              <a:gd name="connsiteX84" fmla="*/ 3025827 w 5614390"/>
              <a:gd name="connsiteY84" fmla="*/ 876300 h 1176758"/>
              <a:gd name="connsiteX85" fmla="*/ 2975027 w 5614390"/>
              <a:gd name="connsiteY85" fmla="*/ 889000 h 1176758"/>
              <a:gd name="connsiteX86" fmla="*/ 2854377 w 5614390"/>
              <a:gd name="connsiteY86" fmla="*/ 901700 h 1176758"/>
              <a:gd name="connsiteX87" fmla="*/ 2778177 w 5614390"/>
              <a:gd name="connsiteY87" fmla="*/ 914400 h 1176758"/>
              <a:gd name="connsiteX88" fmla="*/ 2619427 w 5614390"/>
              <a:gd name="connsiteY88" fmla="*/ 933450 h 1176758"/>
              <a:gd name="connsiteX89" fmla="*/ 2517827 w 5614390"/>
              <a:gd name="connsiteY89" fmla="*/ 952500 h 1176758"/>
              <a:gd name="connsiteX90" fmla="*/ 2467027 w 5614390"/>
              <a:gd name="connsiteY90" fmla="*/ 971550 h 1176758"/>
              <a:gd name="connsiteX91" fmla="*/ 2428927 w 5614390"/>
              <a:gd name="connsiteY91" fmla="*/ 977900 h 1176758"/>
              <a:gd name="connsiteX92" fmla="*/ 2403527 w 5614390"/>
              <a:gd name="connsiteY92" fmla="*/ 984250 h 1176758"/>
              <a:gd name="connsiteX93" fmla="*/ 2365427 w 5614390"/>
              <a:gd name="connsiteY93" fmla="*/ 1016000 h 1176758"/>
              <a:gd name="connsiteX94" fmla="*/ 2333677 w 5614390"/>
              <a:gd name="connsiteY94" fmla="*/ 1054100 h 1176758"/>
              <a:gd name="connsiteX95" fmla="*/ 2340027 w 5614390"/>
              <a:gd name="connsiteY95" fmla="*/ 1104900 h 1176758"/>
              <a:gd name="connsiteX96" fmla="*/ 2359077 w 5614390"/>
              <a:gd name="connsiteY96" fmla="*/ 1130300 h 1176758"/>
              <a:gd name="connsiteX97" fmla="*/ 2403527 w 5614390"/>
              <a:gd name="connsiteY97" fmla="*/ 1143000 h 1176758"/>
              <a:gd name="connsiteX98" fmla="*/ 2473377 w 5614390"/>
              <a:gd name="connsiteY98" fmla="*/ 1155700 h 1176758"/>
              <a:gd name="connsiteX99" fmla="*/ 2486077 w 5614390"/>
              <a:gd name="connsiteY99" fmla="*/ 1174750 h 1176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</a:cxnLst>
            <a:rect l="l" t="t" r="r" b="b"/>
            <a:pathLst>
              <a:path w="5614390" h="1176758">
                <a:moveTo>
                  <a:pt x="41327" y="533400"/>
                </a:moveTo>
                <a:cubicBezTo>
                  <a:pt x="126763" y="490682"/>
                  <a:pt x="0" y="551279"/>
                  <a:pt x="98477" y="514350"/>
                </a:cubicBezTo>
                <a:cubicBezTo>
                  <a:pt x="105623" y="511670"/>
                  <a:pt x="110287" y="504063"/>
                  <a:pt x="117527" y="501650"/>
                </a:cubicBezTo>
                <a:cubicBezTo>
                  <a:pt x="129741" y="497579"/>
                  <a:pt x="143136" y="498423"/>
                  <a:pt x="155627" y="495300"/>
                </a:cubicBezTo>
                <a:cubicBezTo>
                  <a:pt x="168614" y="492053"/>
                  <a:pt x="181027" y="486833"/>
                  <a:pt x="193727" y="482600"/>
                </a:cubicBezTo>
                <a:cubicBezTo>
                  <a:pt x="200077" y="480483"/>
                  <a:pt x="206283" y="477873"/>
                  <a:pt x="212777" y="476250"/>
                </a:cubicBezTo>
                <a:cubicBezTo>
                  <a:pt x="229710" y="472017"/>
                  <a:pt x="247018" y="469070"/>
                  <a:pt x="263577" y="463550"/>
                </a:cubicBezTo>
                <a:cubicBezTo>
                  <a:pt x="269927" y="461433"/>
                  <a:pt x="275992" y="458085"/>
                  <a:pt x="282627" y="457200"/>
                </a:cubicBezTo>
                <a:cubicBezTo>
                  <a:pt x="307891" y="453831"/>
                  <a:pt x="333427" y="452967"/>
                  <a:pt x="358827" y="450850"/>
                </a:cubicBezTo>
                <a:cubicBezTo>
                  <a:pt x="373644" y="446617"/>
                  <a:pt x="388262" y="441615"/>
                  <a:pt x="403277" y="438150"/>
                </a:cubicBezTo>
                <a:cubicBezTo>
                  <a:pt x="436406" y="430505"/>
                  <a:pt x="479457" y="428338"/>
                  <a:pt x="511227" y="425450"/>
                </a:cubicBezTo>
                <a:cubicBezTo>
                  <a:pt x="528160" y="421217"/>
                  <a:pt x="544786" y="415472"/>
                  <a:pt x="562027" y="412750"/>
                </a:cubicBezTo>
                <a:cubicBezTo>
                  <a:pt x="585120" y="409104"/>
                  <a:pt x="608658" y="409132"/>
                  <a:pt x="631877" y="406400"/>
                </a:cubicBezTo>
                <a:cubicBezTo>
                  <a:pt x="644664" y="404896"/>
                  <a:pt x="657190" y="401554"/>
                  <a:pt x="669977" y="400050"/>
                </a:cubicBezTo>
                <a:cubicBezTo>
                  <a:pt x="693196" y="397318"/>
                  <a:pt x="716662" y="396859"/>
                  <a:pt x="739827" y="393700"/>
                </a:cubicBezTo>
                <a:cubicBezTo>
                  <a:pt x="763275" y="390503"/>
                  <a:pt x="786274" y="384510"/>
                  <a:pt x="809677" y="381000"/>
                </a:cubicBezTo>
                <a:cubicBezTo>
                  <a:pt x="828632" y="378157"/>
                  <a:pt x="847852" y="377361"/>
                  <a:pt x="866827" y="374650"/>
                </a:cubicBezTo>
                <a:cubicBezTo>
                  <a:pt x="877511" y="373124"/>
                  <a:pt x="887931" y="370074"/>
                  <a:pt x="898577" y="368300"/>
                </a:cubicBezTo>
                <a:cubicBezTo>
                  <a:pt x="926039" y="363723"/>
                  <a:pt x="953610" y="359833"/>
                  <a:pt x="981127" y="355600"/>
                </a:cubicBezTo>
                <a:cubicBezTo>
                  <a:pt x="993827" y="351367"/>
                  <a:pt x="1006312" y="346422"/>
                  <a:pt x="1019227" y="342900"/>
                </a:cubicBezTo>
                <a:cubicBezTo>
                  <a:pt x="1058113" y="332295"/>
                  <a:pt x="1100758" y="332994"/>
                  <a:pt x="1139877" y="330200"/>
                </a:cubicBezTo>
                <a:cubicBezTo>
                  <a:pt x="1208036" y="307480"/>
                  <a:pt x="1153444" y="322343"/>
                  <a:pt x="1254177" y="311150"/>
                </a:cubicBezTo>
                <a:cubicBezTo>
                  <a:pt x="1299149" y="306153"/>
                  <a:pt x="1342675" y="291730"/>
                  <a:pt x="1387527" y="285750"/>
                </a:cubicBezTo>
                <a:cubicBezTo>
                  <a:pt x="1419068" y="281544"/>
                  <a:pt x="1451027" y="281517"/>
                  <a:pt x="1482777" y="279400"/>
                </a:cubicBezTo>
                <a:lnTo>
                  <a:pt x="1514527" y="273050"/>
                </a:lnTo>
                <a:cubicBezTo>
                  <a:pt x="1533609" y="268961"/>
                  <a:pt x="1552428" y="263558"/>
                  <a:pt x="1571677" y="260350"/>
                </a:cubicBezTo>
                <a:cubicBezTo>
                  <a:pt x="1590583" y="257199"/>
                  <a:pt x="1609791" y="256240"/>
                  <a:pt x="1628827" y="254000"/>
                </a:cubicBezTo>
                <a:cubicBezTo>
                  <a:pt x="1723083" y="242911"/>
                  <a:pt x="1640446" y="250262"/>
                  <a:pt x="1774877" y="241300"/>
                </a:cubicBezTo>
                <a:cubicBezTo>
                  <a:pt x="1789694" y="237067"/>
                  <a:pt x="1804312" y="232065"/>
                  <a:pt x="1819327" y="228600"/>
                </a:cubicBezTo>
                <a:cubicBezTo>
                  <a:pt x="1831872" y="225705"/>
                  <a:pt x="1844670" y="223990"/>
                  <a:pt x="1857427" y="222250"/>
                </a:cubicBezTo>
                <a:cubicBezTo>
                  <a:pt x="1891244" y="217639"/>
                  <a:pt x="1925306" y="214819"/>
                  <a:pt x="1959027" y="209550"/>
                </a:cubicBezTo>
                <a:cubicBezTo>
                  <a:pt x="1993071" y="204231"/>
                  <a:pt x="2026467" y="195012"/>
                  <a:pt x="2060627" y="190500"/>
                </a:cubicBezTo>
                <a:cubicBezTo>
                  <a:pt x="2138722" y="180186"/>
                  <a:pt x="2295577" y="165100"/>
                  <a:pt x="2295577" y="165100"/>
                </a:cubicBezTo>
                <a:cubicBezTo>
                  <a:pt x="2312510" y="160867"/>
                  <a:pt x="2329125" y="155054"/>
                  <a:pt x="2346377" y="152400"/>
                </a:cubicBezTo>
                <a:cubicBezTo>
                  <a:pt x="2384266" y="146571"/>
                  <a:pt x="2460677" y="139700"/>
                  <a:pt x="2460677" y="139700"/>
                </a:cubicBezTo>
                <a:cubicBezTo>
                  <a:pt x="2477610" y="135467"/>
                  <a:pt x="2494410" y="130657"/>
                  <a:pt x="2511477" y="127000"/>
                </a:cubicBezTo>
                <a:cubicBezTo>
                  <a:pt x="2546022" y="119597"/>
                  <a:pt x="2563823" y="119924"/>
                  <a:pt x="2600377" y="114300"/>
                </a:cubicBezTo>
                <a:cubicBezTo>
                  <a:pt x="2611044" y="112659"/>
                  <a:pt x="2621460" y="109591"/>
                  <a:pt x="2632127" y="107950"/>
                </a:cubicBezTo>
                <a:cubicBezTo>
                  <a:pt x="2803809" y="81537"/>
                  <a:pt x="2712775" y="96350"/>
                  <a:pt x="2816277" y="82550"/>
                </a:cubicBezTo>
                <a:cubicBezTo>
                  <a:pt x="2831113" y="80572"/>
                  <a:pt x="2845981" y="78764"/>
                  <a:pt x="2860727" y="76200"/>
                </a:cubicBezTo>
                <a:cubicBezTo>
                  <a:pt x="2894674" y="70296"/>
                  <a:pt x="2928172" y="61704"/>
                  <a:pt x="2962327" y="57150"/>
                </a:cubicBezTo>
                <a:cubicBezTo>
                  <a:pt x="2991775" y="53224"/>
                  <a:pt x="3021630" y="53374"/>
                  <a:pt x="3051227" y="50800"/>
                </a:cubicBezTo>
                <a:cubicBezTo>
                  <a:pt x="3070322" y="49140"/>
                  <a:pt x="3089327" y="46567"/>
                  <a:pt x="3108377" y="44450"/>
                </a:cubicBezTo>
                <a:cubicBezTo>
                  <a:pt x="3123194" y="40217"/>
                  <a:pt x="3137690" y="34633"/>
                  <a:pt x="3152827" y="31750"/>
                </a:cubicBezTo>
                <a:cubicBezTo>
                  <a:pt x="3260676" y="11207"/>
                  <a:pt x="3329071" y="15194"/>
                  <a:pt x="3451277" y="12700"/>
                </a:cubicBezTo>
                <a:lnTo>
                  <a:pt x="4175177" y="0"/>
                </a:lnTo>
                <a:lnTo>
                  <a:pt x="4880027" y="6350"/>
                </a:lnTo>
                <a:cubicBezTo>
                  <a:pt x="4896012" y="6621"/>
                  <a:pt x="4991800" y="24926"/>
                  <a:pt x="4994327" y="25400"/>
                </a:cubicBezTo>
                <a:cubicBezTo>
                  <a:pt x="5004935" y="27389"/>
                  <a:pt x="5015338" y="30676"/>
                  <a:pt x="5026077" y="31750"/>
                </a:cubicBezTo>
                <a:cubicBezTo>
                  <a:pt x="5057740" y="34916"/>
                  <a:pt x="5089577" y="35983"/>
                  <a:pt x="5121327" y="38100"/>
                </a:cubicBezTo>
                <a:cubicBezTo>
                  <a:pt x="5150960" y="42333"/>
                  <a:pt x="5180700" y="45879"/>
                  <a:pt x="5210227" y="50800"/>
                </a:cubicBezTo>
                <a:cubicBezTo>
                  <a:pt x="5218835" y="52235"/>
                  <a:pt x="5227069" y="55438"/>
                  <a:pt x="5235627" y="57150"/>
                </a:cubicBezTo>
                <a:cubicBezTo>
                  <a:pt x="5258947" y="61814"/>
                  <a:pt x="5290610" y="63470"/>
                  <a:pt x="5311827" y="76200"/>
                </a:cubicBezTo>
                <a:lnTo>
                  <a:pt x="5375327" y="114300"/>
                </a:lnTo>
                <a:cubicBezTo>
                  <a:pt x="5385910" y="120650"/>
                  <a:pt x="5397203" y="125945"/>
                  <a:pt x="5407077" y="133350"/>
                </a:cubicBezTo>
                <a:cubicBezTo>
                  <a:pt x="5415544" y="139700"/>
                  <a:pt x="5423865" y="146249"/>
                  <a:pt x="5432477" y="152400"/>
                </a:cubicBezTo>
                <a:cubicBezTo>
                  <a:pt x="5452579" y="166759"/>
                  <a:pt x="5456174" y="166362"/>
                  <a:pt x="5476927" y="184150"/>
                </a:cubicBezTo>
                <a:cubicBezTo>
                  <a:pt x="5483745" y="189994"/>
                  <a:pt x="5488888" y="197687"/>
                  <a:pt x="5495977" y="203200"/>
                </a:cubicBezTo>
                <a:cubicBezTo>
                  <a:pt x="5508025" y="212571"/>
                  <a:pt x="5534077" y="228600"/>
                  <a:pt x="5534077" y="228600"/>
                </a:cubicBezTo>
                <a:lnTo>
                  <a:pt x="5546777" y="266700"/>
                </a:lnTo>
                <a:cubicBezTo>
                  <a:pt x="5548894" y="273050"/>
                  <a:pt x="5551814" y="279186"/>
                  <a:pt x="5553127" y="285750"/>
                </a:cubicBezTo>
                <a:cubicBezTo>
                  <a:pt x="5560790" y="324064"/>
                  <a:pt x="5556064" y="307261"/>
                  <a:pt x="5565827" y="336550"/>
                </a:cubicBezTo>
                <a:cubicBezTo>
                  <a:pt x="5567944" y="351367"/>
                  <a:pt x="5572177" y="366033"/>
                  <a:pt x="5572177" y="381000"/>
                </a:cubicBezTo>
                <a:cubicBezTo>
                  <a:pt x="5572177" y="698134"/>
                  <a:pt x="5614390" y="528464"/>
                  <a:pt x="5546777" y="609600"/>
                </a:cubicBezTo>
                <a:cubicBezTo>
                  <a:pt x="5528319" y="631750"/>
                  <a:pt x="5540320" y="635351"/>
                  <a:pt x="5502327" y="641350"/>
                </a:cubicBezTo>
                <a:cubicBezTo>
                  <a:pt x="5472982" y="645983"/>
                  <a:pt x="5443130" y="647090"/>
                  <a:pt x="5413427" y="647700"/>
                </a:cubicBezTo>
                <a:lnTo>
                  <a:pt x="4575227" y="660400"/>
                </a:lnTo>
                <a:cubicBezTo>
                  <a:pt x="4528660" y="664633"/>
                  <a:pt x="4481832" y="666601"/>
                  <a:pt x="4435527" y="673100"/>
                </a:cubicBezTo>
                <a:cubicBezTo>
                  <a:pt x="4070577" y="724321"/>
                  <a:pt x="4333079" y="702643"/>
                  <a:pt x="4124377" y="717550"/>
                </a:cubicBezTo>
                <a:cubicBezTo>
                  <a:pt x="4109560" y="721783"/>
                  <a:pt x="4094995" y="727021"/>
                  <a:pt x="4079927" y="730250"/>
                </a:cubicBezTo>
                <a:cubicBezTo>
                  <a:pt x="4045136" y="737705"/>
                  <a:pt x="3990975" y="739613"/>
                  <a:pt x="3959277" y="742950"/>
                </a:cubicBezTo>
                <a:cubicBezTo>
                  <a:pt x="3944392" y="744517"/>
                  <a:pt x="3929620" y="747024"/>
                  <a:pt x="3914827" y="749300"/>
                </a:cubicBezTo>
                <a:cubicBezTo>
                  <a:pt x="3902102" y="751258"/>
                  <a:pt x="3889531" y="754302"/>
                  <a:pt x="3876727" y="755650"/>
                </a:cubicBezTo>
                <a:cubicBezTo>
                  <a:pt x="3849281" y="758539"/>
                  <a:pt x="3821662" y="759501"/>
                  <a:pt x="3794177" y="762000"/>
                </a:cubicBezTo>
                <a:cubicBezTo>
                  <a:pt x="3775088" y="763735"/>
                  <a:pt x="3756077" y="766233"/>
                  <a:pt x="3737027" y="768350"/>
                </a:cubicBezTo>
                <a:lnTo>
                  <a:pt x="3686227" y="781050"/>
                </a:lnTo>
                <a:cubicBezTo>
                  <a:pt x="3671338" y="785020"/>
                  <a:pt x="3656977" y="791217"/>
                  <a:pt x="3641777" y="793750"/>
                </a:cubicBezTo>
                <a:cubicBezTo>
                  <a:pt x="3606038" y="799706"/>
                  <a:pt x="3569764" y="801843"/>
                  <a:pt x="3533827" y="806450"/>
                </a:cubicBezTo>
                <a:lnTo>
                  <a:pt x="3394127" y="825500"/>
                </a:lnTo>
                <a:cubicBezTo>
                  <a:pt x="3377212" y="827755"/>
                  <a:pt x="3360160" y="829045"/>
                  <a:pt x="3343327" y="831850"/>
                </a:cubicBezTo>
                <a:cubicBezTo>
                  <a:pt x="3330627" y="833967"/>
                  <a:pt x="3318044" y="836979"/>
                  <a:pt x="3305227" y="838200"/>
                </a:cubicBezTo>
                <a:cubicBezTo>
                  <a:pt x="3273550" y="841217"/>
                  <a:pt x="3241727" y="842433"/>
                  <a:pt x="3209977" y="844550"/>
                </a:cubicBezTo>
                <a:cubicBezTo>
                  <a:pt x="3197277" y="848783"/>
                  <a:pt x="3185048" y="854855"/>
                  <a:pt x="3171877" y="857250"/>
                </a:cubicBezTo>
                <a:cubicBezTo>
                  <a:pt x="3138297" y="863355"/>
                  <a:pt x="3104064" y="865123"/>
                  <a:pt x="3070277" y="869950"/>
                </a:cubicBezTo>
                <a:cubicBezTo>
                  <a:pt x="3055460" y="872067"/>
                  <a:pt x="3040503" y="873365"/>
                  <a:pt x="3025827" y="876300"/>
                </a:cubicBezTo>
                <a:cubicBezTo>
                  <a:pt x="3008711" y="879723"/>
                  <a:pt x="2992143" y="885577"/>
                  <a:pt x="2975027" y="889000"/>
                </a:cubicBezTo>
                <a:cubicBezTo>
                  <a:pt x="2928711" y="898263"/>
                  <a:pt x="2905701" y="895284"/>
                  <a:pt x="2854377" y="901700"/>
                </a:cubicBezTo>
                <a:cubicBezTo>
                  <a:pt x="2828825" y="904894"/>
                  <a:pt x="2803628" y="910484"/>
                  <a:pt x="2778177" y="914400"/>
                </a:cubicBezTo>
                <a:cubicBezTo>
                  <a:pt x="2685696" y="928628"/>
                  <a:pt x="2703809" y="925779"/>
                  <a:pt x="2619427" y="933450"/>
                </a:cubicBezTo>
                <a:cubicBezTo>
                  <a:pt x="2557972" y="958032"/>
                  <a:pt x="2615433" y="938556"/>
                  <a:pt x="2517827" y="952500"/>
                </a:cubicBezTo>
                <a:cubicBezTo>
                  <a:pt x="2509916" y="953630"/>
                  <a:pt x="2467608" y="971391"/>
                  <a:pt x="2467027" y="971550"/>
                </a:cubicBezTo>
                <a:cubicBezTo>
                  <a:pt x="2454605" y="974938"/>
                  <a:pt x="2441552" y="975375"/>
                  <a:pt x="2428927" y="977900"/>
                </a:cubicBezTo>
                <a:cubicBezTo>
                  <a:pt x="2420369" y="979612"/>
                  <a:pt x="2411994" y="982133"/>
                  <a:pt x="2403527" y="984250"/>
                </a:cubicBezTo>
                <a:cubicBezTo>
                  <a:pt x="2347872" y="1039905"/>
                  <a:pt x="2418471" y="971797"/>
                  <a:pt x="2365427" y="1016000"/>
                </a:cubicBezTo>
                <a:cubicBezTo>
                  <a:pt x="2347092" y="1031279"/>
                  <a:pt x="2346164" y="1035369"/>
                  <a:pt x="2333677" y="1054100"/>
                </a:cubicBezTo>
                <a:cubicBezTo>
                  <a:pt x="2335794" y="1071033"/>
                  <a:pt x="2334631" y="1088711"/>
                  <a:pt x="2340027" y="1104900"/>
                </a:cubicBezTo>
                <a:cubicBezTo>
                  <a:pt x="2343374" y="1114940"/>
                  <a:pt x="2350947" y="1123525"/>
                  <a:pt x="2359077" y="1130300"/>
                </a:cubicBezTo>
                <a:cubicBezTo>
                  <a:pt x="2363049" y="1133610"/>
                  <a:pt x="2402088" y="1142589"/>
                  <a:pt x="2403527" y="1143000"/>
                </a:cubicBezTo>
                <a:cubicBezTo>
                  <a:pt x="2449208" y="1156052"/>
                  <a:pt x="2389315" y="1145192"/>
                  <a:pt x="2473377" y="1155700"/>
                </a:cubicBezTo>
                <a:cubicBezTo>
                  <a:pt x="2480396" y="1176758"/>
                  <a:pt x="2473034" y="1174750"/>
                  <a:pt x="2486077" y="1174750"/>
                </a:cubicBezTo>
              </a:path>
            </a:pathLst>
          </a:cu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 16"/>
          <p:cNvSpPr/>
          <p:nvPr/>
        </p:nvSpPr>
        <p:spPr>
          <a:xfrm>
            <a:off x="2425700" y="2508250"/>
            <a:ext cx="5467350" cy="1454150"/>
          </a:xfrm>
          <a:custGeom>
            <a:avLst/>
            <a:gdLst>
              <a:gd name="connsiteX0" fmla="*/ 0 w 5467350"/>
              <a:gd name="connsiteY0" fmla="*/ 787400 h 1454150"/>
              <a:gd name="connsiteX1" fmla="*/ 146050 w 5467350"/>
              <a:gd name="connsiteY1" fmla="*/ 825500 h 1454150"/>
              <a:gd name="connsiteX2" fmla="*/ 965200 w 5467350"/>
              <a:gd name="connsiteY2" fmla="*/ 812800 h 1454150"/>
              <a:gd name="connsiteX3" fmla="*/ 1123950 w 5467350"/>
              <a:gd name="connsiteY3" fmla="*/ 800100 h 1454150"/>
              <a:gd name="connsiteX4" fmla="*/ 1200150 w 5467350"/>
              <a:gd name="connsiteY4" fmla="*/ 787400 h 1454150"/>
              <a:gd name="connsiteX5" fmla="*/ 1365250 w 5467350"/>
              <a:gd name="connsiteY5" fmla="*/ 781050 h 1454150"/>
              <a:gd name="connsiteX6" fmla="*/ 1638300 w 5467350"/>
              <a:gd name="connsiteY6" fmla="*/ 749300 h 1454150"/>
              <a:gd name="connsiteX7" fmla="*/ 1739900 w 5467350"/>
              <a:gd name="connsiteY7" fmla="*/ 742950 h 1454150"/>
              <a:gd name="connsiteX8" fmla="*/ 1822450 w 5467350"/>
              <a:gd name="connsiteY8" fmla="*/ 723900 h 1454150"/>
              <a:gd name="connsiteX9" fmla="*/ 1911350 w 5467350"/>
              <a:gd name="connsiteY9" fmla="*/ 717550 h 1454150"/>
              <a:gd name="connsiteX10" fmla="*/ 2082800 w 5467350"/>
              <a:gd name="connsiteY10" fmla="*/ 685800 h 1454150"/>
              <a:gd name="connsiteX11" fmla="*/ 2247900 w 5467350"/>
              <a:gd name="connsiteY11" fmla="*/ 660400 h 1454150"/>
              <a:gd name="connsiteX12" fmla="*/ 2381250 w 5467350"/>
              <a:gd name="connsiteY12" fmla="*/ 647700 h 1454150"/>
              <a:gd name="connsiteX13" fmla="*/ 2457450 w 5467350"/>
              <a:gd name="connsiteY13" fmla="*/ 622300 h 1454150"/>
              <a:gd name="connsiteX14" fmla="*/ 2590800 w 5467350"/>
              <a:gd name="connsiteY14" fmla="*/ 590550 h 1454150"/>
              <a:gd name="connsiteX15" fmla="*/ 2736850 w 5467350"/>
              <a:gd name="connsiteY15" fmla="*/ 539750 h 1454150"/>
              <a:gd name="connsiteX16" fmla="*/ 2813050 w 5467350"/>
              <a:gd name="connsiteY16" fmla="*/ 514350 h 1454150"/>
              <a:gd name="connsiteX17" fmla="*/ 2952750 w 5467350"/>
              <a:gd name="connsiteY17" fmla="*/ 476250 h 1454150"/>
              <a:gd name="connsiteX18" fmla="*/ 3016250 w 5467350"/>
              <a:gd name="connsiteY18" fmla="*/ 457200 h 1454150"/>
              <a:gd name="connsiteX19" fmla="*/ 3130550 w 5467350"/>
              <a:gd name="connsiteY19" fmla="*/ 431800 h 1454150"/>
              <a:gd name="connsiteX20" fmla="*/ 3232150 w 5467350"/>
              <a:gd name="connsiteY20" fmla="*/ 393700 h 1454150"/>
              <a:gd name="connsiteX21" fmla="*/ 3276600 w 5467350"/>
              <a:gd name="connsiteY21" fmla="*/ 374650 h 1454150"/>
              <a:gd name="connsiteX22" fmla="*/ 3321050 w 5467350"/>
              <a:gd name="connsiteY22" fmla="*/ 361950 h 1454150"/>
              <a:gd name="connsiteX23" fmla="*/ 3359150 w 5467350"/>
              <a:gd name="connsiteY23" fmla="*/ 342900 h 1454150"/>
              <a:gd name="connsiteX24" fmla="*/ 3416300 w 5467350"/>
              <a:gd name="connsiteY24" fmla="*/ 317500 h 1454150"/>
              <a:gd name="connsiteX25" fmla="*/ 3460750 w 5467350"/>
              <a:gd name="connsiteY25" fmla="*/ 304800 h 1454150"/>
              <a:gd name="connsiteX26" fmla="*/ 3505200 w 5467350"/>
              <a:gd name="connsiteY26" fmla="*/ 279400 h 1454150"/>
              <a:gd name="connsiteX27" fmla="*/ 3549650 w 5467350"/>
              <a:gd name="connsiteY27" fmla="*/ 266700 h 1454150"/>
              <a:gd name="connsiteX28" fmla="*/ 3594100 w 5467350"/>
              <a:gd name="connsiteY28" fmla="*/ 241300 h 1454150"/>
              <a:gd name="connsiteX29" fmla="*/ 3676650 w 5467350"/>
              <a:gd name="connsiteY29" fmla="*/ 209550 h 1454150"/>
              <a:gd name="connsiteX30" fmla="*/ 3714750 w 5467350"/>
              <a:gd name="connsiteY30" fmla="*/ 190500 h 1454150"/>
              <a:gd name="connsiteX31" fmla="*/ 3752850 w 5467350"/>
              <a:gd name="connsiteY31" fmla="*/ 177800 h 1454150"/>
              <a:gd name="connsiteX32" fmla="*/ 3797300 w 5467350"/>
              <a:gd name="connsiteY32" fmla="*/ 158750 h 1454150"/>
              <a:gd name="connsiteX33" fmla="*/ 3835400 w 5467350"/>
              <a:gd name="connsiteY33" fmla="*/ 152400 h 1454150"/>
              <a:gd name="connsiteX34" fmla="*/ 3968750 w 5467350"/>
              <a:gd name="connsiteY34" fmla="*/ 107950 h 1454150"/>
              <a:gd name="connsiteX35" fmla="*/ 4038600 w 5467350"/>
              <a:gd name="connsiteY35" fmla="*/ 82550 h 1454150"/>
              <a:gd name="connsiteX36" fmla="*/ 4070350 w 5467350"/>
              <a:gd name="connsiteY36" fmla="*/ 76200 h 1454150"/>
              <a:gd name="connsiteX37" fmla="*/ 4171950 w 5467350"/>
              <a:gd name="connsiteY37" fmla="*/ 44450 h 1454150"/>
              <a:gd name="connsiteX38" fmla="*/ 4222750 w 5467350"/>
              <a:gd name="connsiteY38" fmla="*/ 25400 h 1454150"/>
              <a:gd name="connsiteX39" fmla="*/ 4260850 w 5467350"/>
              <a:gd name="connsiteY39" fmla="*/ 19050 h 1454150"/>
              <a:gd name="connsiteX40" fmla="*/ 4419600 w 5467350"/>
              <a:gd name="connsiteY40" fmla="*/ 0 h 1454150"/>
              <a:gd name="connsiteX41" fmla="*/ 4845050 w 5467350"/>
              <a:gd name="connsiteY41" fmla="*/ 6350 h 1454150"/>
              <a:gd name="connsiteX42" fmla="*/ 4876800 w 5467350"/>
              <a:gd name="connsiteY42" fmla="*/ 19050 h 1454150"/>
              <a:gd name="connsiteX43" fmla="*/ 4914900 w 5467350"/>
              <a:gd name="connsiteY43" fmla="*/ 25400 h 1454150"/>
              <a:gd name="connsiteX44" fmla="*/ 4984750 w 5467350"/>
              <a:gd name="connsiteY44" fmla="*/ 50800 h 1454150"/>
              <a:gd name="connsiteX45" fmla="*/ 5035550 w 5467350"/>
              <a:gd name="connsiteY45" fmla="*/ 63500 h 1454150"/>
              <a:gd name="connsiteX46" fmla="*/ 5073650 w 5467350"/>
              <a:gd name="connsiteY46" fmla="*/ 95250 h 1454150"/>
              <a:gd name="connsiteX47" fmla="*/ 5092700 w 5467350"/>
              <a:gd name="connsiteY47" fmla="*/ 101600 h 1454150"/>
              <a:gd name="connsiteX48" fmla="*/ 5143500 w 5467350"/>
              <a:gd name="connsiteY48" fmla="*/ 127000 h 1454150"/>
              <a:gd name="connsiteX49" fmla="*/ 5168900 w 5467350"/>
              <a:gd name="connsiteY49" fmla="*/ 152400 h 1454150"/>
              <a:gd name="connsiteX50" fmla="*/ 5226050 w 5467350"/>
              <a:gd name="connsiteY50" fmla="*/ 184150 h 1454150"/>
              <a:gd name="connsiteX51" fmla="*/ 5257800 w 5467350"/>
              <a:gd name="connsiteY51" fmla="*/ 203200 h 1454150"/>
              <a:gd name="connsiteX52" fmla="*/ 5283200 w 5467350"/>
              <a:gd name="connsiteY52" fmla="*/ 222250 h 1454150"/>
              <a:gd name="connsiteX53" fmla="*/ 5308600 w 5467350"/>
              <a:gd name="connsiteY53" fmla="*/ 247650 h 1454150"/>
              <a:gd name="connsiteX54" fmla="*/ 5334000 w 5467350"/>
              <a:gd name="connsiteY54" fmla="*/ 254000 h 1454150"/>
              <a:gd name="connsiteX55" fmla="*/ 5346700 w 5467350"/>
              <a:gd name="connsiteY55" fmla="*/ 273050 h 1454150"/>
              <a:gd name="connsiteX56" fmla="*/ 5365750 w 5467350"/>
              <a:gd name="connsiteY56" fmla="*/ 279400 h 1454150"/>
              <a:gd name="connsiteX57" fmla="*/ 5372100 w 5467350"/>
              <a:gd name="connsiteY57" fmla="*/ 298450 h 1454150"/>
              <a:gd name="connsiteX58" fmla="*/ 5397500 w 5467350"/>
              <a:gd name="connsiteY58" fmla="*/ 330200 h 1454150"/>
              <a:gd name="connsiteX59" fmla="*/ 5416550 w 5467350"/>
              <a:gd name="connsiteY59" fmla="*/ 368300 h 1454150"/>
              <a:gd name="connsiteX60" fmla="*/ 5435600 w 5467350"/>
              <a:gd name="connsiteY60" fmla="*/ 438150 h 1454150"/>
              <a:gd name="connsiteX61" fmla="*/ 5441950 w 5467350"/>
              <a:gd name="connsiteY61" fmla="*/ 463550 h 1454150"/>
              <a:gd name="connsiteX62" fmla="*/ 5448300 w 5467350"/>
              <a:gd name="connsiteY62" fmla="*/ 533400 h 1454150"/>
              <a:gd name="connsiteX63" fmla="*/ 5461000 w 5467350"/>
              <a:gd name="connsiteY63" fmla="*/ 584200 h 1454150"/>
              <a:gd name="connsiteX64" fmla="*/ 5467350 w 5467350"/>
              <a:gd name="connsiteY64" fmla="*/ 628650 h 1454150"/>
              <a:gd name="connsiteX65" fmla="*/ 5461000 w 5467350"/>
              <a:gd name="connsiteY65" fmla="*/ 869950 h 1454150"/>
              <a:gd name="connsiteX66" fmla="*/ 5454650 w 5467350"/>
              <a:gd name="connsiteY66" fmla="*/ 895350 h 1454150"/>
              <a:gd name="connsiteX67" fmla="*/ 5435600 w 5467350"/>
              <a:gd name="connsiteY67" fmla="*/ 920750 h 1454150"/>
              <a:gd name="connsiteX68" fmla="*/ 5410200 w 5467350"/>
              <a:gd name="connsiteY68" fmla="*/ 958850 h 1454150"/>
              <a:gd name="connsiteX69" fmla="*/ 5391150 w 5467350"/>
              <a:gd name="connsiteY69" fmla="*/ 990600 h 1454150"/>
              <a:gd name="connsiteX70" fmla="*/ 5270500 w 5467350"/>
              <a:gd name="connsiteY70" fmla="*/ 1092200 h 1454150"/>
              <a:gd name="connsiteX71" fmla="*/ 5232400 w 5467350"/>
              <a:gd name="connsiteY71" fmla="*/ 1111250 h 1454150"/>
              <a:gd name="connsiteX72" fmla="*/ 5181600 w 5467350"/>
              <a:gd name="connsiteY72" fmla="*/ 1136650 h 1454150"/>
              <a:gd name="connsiteX73" fmla="*/ 5149850 w 5467350"/>
              <a:gd name="connsiteY73" fmla="*/ 1162050 h 1454150"/>
              <a:gd name="connsiteX74" fmla="*/ 5086350 w 5467350"/>
              <a:gd name="connsiteY74" fmla="*/ 1181100 h 1454150"/>
              <a:gd name="connsiteX75" fmla="*/ 5067300 w 5467350"/>
              <a:gd name="connsiteY75" fmla="*/ 1187450 h 1454150"/>
              <a:gd name="connsiteX76" fmla="*/ 5010150 w 5467350"/>
              <a:gd name="connsiteY76" fmla="*/ 1200150 h 1454150"/>
              <a:gd name="connsiteX77" fmla="*/ 4984750 w 5467350"/>
              <a:gd name="connsiteY77" fmla="*/ 1206500 h 1454150"/>
              <a:gd name="connsiteX78" fmla="*/ 4927600 w 5467350"/>
              <a:gd name="connsiteY78" fmla="*/ 1212850 h 1454150"/>
              <a:gd name="connsiteX79" fmla="*/ 4876800 w 5467350"/>
              <a:gd name="connsiteY79" fmla="*/ 1219200 h 1454150"/>
              <a:gd name="connsiteX80" fmla="*/ 4845050 w 5467350"/>
              <a:gd name="connsiteY80" fmla="*/ 1225550 h 1454150"/>
              <a:gd name="connsiteX81" fmla="*/ 4819650 w 5467350"/>
              <a:gd name="connsiteY81" fmla="*/ 1231900 h 1454150"/>
              <a:gd name="connsiteX82" fmla="*/ 4679950 w 5467350"/>
              <a:gd name="connsiteY82" fmla="*/ 1238250 h 1454150"/>
              <a:gd name="connsiteX83" fmla="*/ 4533900 w 5467350"/>
              <a:gd name="connsiteY83" fmla="*/ 1250950 h 1454150"/>
              <a:gd name="connsiteX84" fmla="*/ 4464050 w 5467350"/>
              <a:gd name="connsiteY84" fmla="*/ 1257300 h 1454150"/>
              <a:gd name="connsiteX85" fmla="*/ 4273550 w 5467350"/>
              <a:gd name="connsiteY85" fmla="*/ 1270000 h 1454150"/>
              <a:gd name="connsiteX86" fmla="*/ 4146550 w 5467350"/>
              <a:gd name="connsiteY86" fmla="*/ 1289050 h 1454150"/>
              <a:gd name="connsiteX87" fmla="*/ 4083050 w 5467350"/>
              <a:gd name="connsiteY87" fmla="*/ 1301750 h 1454150"/>
              <a:gd name="connsiteX88" fmla="*/ 4019550 w 5467350"/>
              <a:gd name="connsiteY88" fmla="*/ 1308100 h 1454150"/>
              <a:gd name="connsiteX89" fmla="*/ 3956050 w 5467350"/>
              <a:gd name="connsiteY89" fmla="*/ 1320800 h 1454150"/>
              <a:gd name="connsiteX90" fmla="*/ 3898900 w 5467350"/>
              <a:gd name="connsiteY90" fmla="*/ 1327150 h 1454150"/>
              <a:gd name="connsiteX91" fmla="*/ 3803650 w 5467350"/>
              <a:gd name="connsiteY91" fmla="*/ 1339850 h 1454150"/>
              <a:gd name="connsiteX92" fmla="*/ 3663950 w 5467350"/>
              <a:gd name="connsiteY92" fmla="*/ 1346200 h 1454150"/>
              <a:gd name="connsiteX93" fmla="*/ 3028950 w 5467350"/>
              <a:gd name="connsiteY93" fmla="*/ 1352550 h 1454150"/>
              <a:gd name="connsiteX94" fmla="*/ 3003550 w 5467350"/>
              <a:gd name="connsiteY94" fmla="*/ 1358900 h 1454150"/>
              <a:gd name="connsiteX95" fmla="*/ 2959100 w 5467350"/>
              <a:gd name="connsiteY95" fmla="*/ 1365250 h 1454150"/>
              <a:gd name="connsiteX96" fmla="*/ 2870200 w 5467350"/>
              <a:gd name="connsiteY96" fmla="*/ 1384300 h 1454150"/>
              <a:gd name="connsiteX97" fmla="*/ 2832100 w 5467350"/>
              <a:gd name="connsiteY97" fmla="*/ 1397000 h 1454150"/>
              <a:gd name="connsiteX98" fmla="*/ 2806700 w 5467350"/>
              <a:gd name="connsiteY98" fmla="*/ 1409700 h 1454150"/>
              <a:gd name="connsiteX99" fmla="*/ 2787650 w 5467350"/>
              <a:gd name="connsiteY99" fmla="*/ 1416050 h 1454150"/>
              <a:gd name="connsiteX100" fmla="*/ 2749550 w 5467350"/>
              <a:gd name="connsiteY100" fmla="*/ 1441450 h 1454150"/>
              <a:gd name="connsiteX101" fmla="*/ 2724150 w 5467350"/>
              <a:gd name="connsiteY101" fmla="*/ 1454150 h 1454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5467350" h="1454150">
                <a:moveTo>
                  <a:pt x="0" y="787400"/>
                </a:moveTo>
                <a:cubicBezTo>
                  <a:pt x="42011" y="843414"/>
                  <a:pt x="18834" y="825500"/>
                  <a:pt x="146050" y="825500"/>
                </a:cubicBezTo>
                <a:cubicBezTo>
                  <a:pt x="419133" y="825500"/>
                  <a:pt x="692150" y="817033"/>
                  <a:pt x="965200" y="812800"/>
                </a:cubicBezTo>
                <a:cubicBezTo>
                  <a:pt x="992779" y="810830"/>
                  <a:pt x="1091122" y="804382"/>
                  <a:pt x="1123950" y="800100"/>
                </a:cubicBezTo>
                <a:cubicBezTo>
                  <a:pt x="1149484" y="796769"/>
                  <a:pt x="1174480" y="789427"/>
                  <a:pt x="1200150" y="787400"/>
                </a:cubicBezTo>
                <a:cubicBezTo>
                  <a:pt x="1255053" y="783066"/>
                  <a:pt x="1310217" y="783167"/>
                  <a:pt x="1365250" y="781050"/>
                </a:cubicBezTo>
                <a:cubicBezTo>
                  <a:pt x="1512669" y="749460"/>
                  <a:pt x="1427254" y="763370"/>
                  <a:pt x="1638300" y="749300"/>
                </a:cubicBezTo>
                <a:lnTo>
                  <a:pt x="1739900" y="742950"/>
                </a:lnTo>
                <a:cubicBezTo>
                  <a:pt x="1767417" y="736600"/>
                  <a:pt x="1794515" y="728039"/>
                  <a:pt x="1822450" y="723900"/>
                </a:cubicBezTo>
                <a:cubicBezTo>
                  <a:pt x="1851838" y="719546"/>
                  <a:pt x="1882104" y="722773"/>
                  <a:pt x="1911350" y="717550"/>
                </a:cubicBezTo>
                <a:cubicBezTo>
                  <a:pt x="2148462" y="675209"/>
                  <a:pt x="1860563" y="702895"/>
                  <a:pt x="2082800" y="685800"/>
                </a:cubicBezTo>
                <a:cubicBezTo>
                  <a:pt x="2134852" y="677125"/>
                  <a:pt x="2195904" y="666342"/>
                  <a:pt x="2247900" y="660400"/>
                </a:cubicBezTo>
                <a:cubicBezTo>
                  <a:pt x="2292262" y="655330"/>
                  <a:pt x="2381250" y="647700"/>
                  <a:pt x="2381250" y="647700"/>
                </a:cubicBezTo>
                <a:cubicBezTo>
                  <a:pt x="2406650" y="639233"/>
                  <a:pt x="2431619" y="629345"/>
                  <a:pt x="2457450" y="622300"/>
                </a:cubicBezTo>
                <a:cubicBezTo>
                  <a:pt x="2588296" y="586615"/>
                  <a:pt x="2451288" y="635686"/>
                  <a:pt x="2590800" y="590550"/>
                </a:cubicBezTo>
                <a:cubicBezTo>
                  <a:pt x="2639841" y="574684"/>
                  <a:pt x="2688092" y="556467"/>
                  <a:pt x="2736850" y="539750"/>
                </a:cubicBezTo>
                <a:cubicBezTo>
                  <a:pt x="2762177" y="531067"/>
                  <a:pt x="2787219" y="521395"/>
                  <a:pt x="2813050" y="514350"/>
                </a:cubicBezTo>
                <a:cubicBezTo>
                  <a:pt x="2859617" y="501650"/>
                  <a:pt x="2906518" y="490120"/>
                  <a:pt x="2952750" y="476250"/>
                </a:cubicBezTo>
                <a:cubicBezTo>
                  <a:pt x="2973917" y="469900"/>
                  <a:pt x="2994811" y="462560"/>
                  <a:pt x="3016250" y="457200"/>
                </a:cubicBezTo>
                <a:cubicBezTo>
                  <a:pt x="3054114" y="447734"/>
                  <a:pt x="3094884" y="447651"/>
                  <a:pt x="3130550" y="431800"/>
                </a:cubicBezTo>
                <a:cubicBezTo>
                  <a:pt x="3273169" y="368414"/>
                  <a:pt x="3114887" y="435580"/>
                  <a:pt x="3232150" y="393700"/>
                </a:cubicBezTo>
                <a:cubicBezTo>
                  <a:pt x="3247331" y="388278"/>
                  <a:pt x="3261419" y="380072"/>
                  <a:pt x="3276600" y="374650"/>
                </a:cubicBezTo>
                <a:cubicBezTo>
                  <a:pt x="3291112" y="369467"/>
                  <a:pt x="3306668" y="367482"/>
                  <a:pt x="3321050" y="361950"/>
                </a:cubicBezTo>
                <a:cubicBezTo>
                  <a:pt x="3334303" y="356853"/>
                  <a:pt x="3346283" y="348905"/>
                  <a:pt x="3359150" y="342900"/>
                </a:cubicBezTo>
                <a:cubicBezTo>
                  <a:pt x="3378041" y="334084"/>
                  <a:pt x="3396781" y="324820"/>
                  <a:pt x="3416300" y="317500"/>
                </a:cubicBezTo>
                <a:cubicBezTo>
                  <a:pt x="3430728" y="312089"/>
                  <a:pt x="3446586" y="310870"/>
                  <a:pt x="3460750" y="304800"/>
                </a:cubicBezTo>
                <a:cubicBezTo>
                  <a:pt x="3476435" y="298078"/>
                  <a:pt x="3489515" y="286122"/>
                  <a:pt x="3505200" y="279400"/>
                </a:cubicBezTo>
                <a:cubicBezTo>
                  <a:pt x="3519364" y="273330"/>
                  <a:pt x="3535486" y="272770"/>
                  <a:pt x="3549650" y="266700"/>
                </a:cubicBezTo>
                <a:cubicBezTo>
                  <a:pt x="3565335" y="259978"/>
                  <a:pt x="3578836" y="248932"/>
                  <a:pt x="3594100" y="241300"/>
                </a:cubicBezTo>
                <a:cubicBezTo>
                  <a:pt x="3666501" y="205099"/>
                  <a:pt x="3610263" y="237211"/>
                  <a:pt x="3676650" y="209550"/>
                </a:cubicBezTo>
                <a:cubicBezTo>
                  <a:pt x="3689757" y="204089"/>
                  <a:pt x="3701643" y="195961"/>
                  <a:pt x="3714750" y="190500"/>
                </a:cubicBezTo>
                <a:cubicBezTo>
                  <a:pt x="3727107" y="185351"/>
                  <a:pt x="3740355" y="182606"/>
                  <a:pt x="3752850" y="177800"/>
                </a:cubicBezTo>
                <a:cubicBezTo>
                  <a:pt x="3767896" y="172013"/>
                  <a:pt x="3781893" y="163491"/>
                  <a:pt x="3797300" y="158750"/>
                </a:cubicBezTo>
                <a:cubicBezTo>
                  <a:pt x="3809606" y="154964"/>
                  <a:pt x="3822700" y="154517"/>
                  <a:pt x="3835400" y="152400"/>
                </a:cubicBezTo>
                <a:cubicBezTo>
                  <a:pt x="3938057" y="108404"/>
                  <a:pt x="3892384" y="118859"/>
                  <a:pt x="3968750" y="107950"/>
                </a:cubicBezTo>
                <a:cubicBezTo>
                  <a:pt x="3992033" y="99483"/>
                  <a:pt x="4014953" y="89940"/>
                  <a:pt x="4038600" y="82550"/>
                </a:cubicBezTo>
                <a:cubicBezTo>
                  <a:pt x="4048902" y="79331"/>
                  <a:pt x="4060111" y="79613"/>
                  <a:pt x="4070350" y="76200"/>
                </a:cubicBezTo>
                <a:cubicBezTo>
                  <a:pt x="4175986" y="40988"/>
                  <a:pt x="4094317" y="57389"/>
                  <a:pt x="4171950" y="44450"/>
                </a:cubicBezTo>
                <a:cubicBezTo>
                  <a:pt x="4188883" y="38100"/>
                  <a:pt x="4205361" y="30368"/>
                  <a:pt x="4222750" y="25400"/>
                </a:cubicBezTo>
                <a:cubicBezTo>
                  <a:pt x="4235130" y="21863"/>
                  <a:pt x="4248182" y="21353"/>
                  <a:pt x="4260850" y="19050"/>
                </a:cubicBezTo>
                <a:cubicBezTo>
                  <a:pt x="4350645" y="2724"/>
                  <a:pt x="4217504" y="20210"/>
                  <a:pt x="4419600" y="0"/>
                </a:cubicBezTo>
                <a:cubicBezTo>
                  <a:pt x="4561417" y="2117"/>
                  <a:pt x="4703340" y="445"/>
                  <a:pt x="4845050" y="6350"/>
                </a:cubicBezTo>
                <a:cubicBezTo>
                  <a:pt x="4856439" y="6825"/>
                  <a:pt x="4865803" y="16051"/>
                  <a:pt x="4876800" y="19050"/>
                </a:cubicBezTo>
                <a:cubicBezTo>
                  <a:pt x="4889222" y="22438"/>
                  <a:pt x="4902200" y="23283"/>
                  <a:pt x="4914900" y="25400"/>
                </a:cubicBezTo>
                <a:cubicBezTo>
                  <a:pt x="4931314" y="31966"/>
                  <a:pt x="4968445" y="47539"/>
                  <a:pt x="4984750" y="50800"/>
                </a:cubicBezTo>
                <a:cubicBezTo>
                  <a:pt x="4996826" y="53215"/>
                  <a:pt x="5022533" y="56991"/>
                  <a:pt x="5035550" y="63500"/>
                </a:cubicBezTo>
                <a:cubicBezTo>
                  <a:pt x="5077101" y="84275"/>
                  <a:pt x="5031519" y="67163"/>
                  <a:pt x="5073650" y="95250"/>
                </a:cubicBezTo>
                <a:cubicBezTo>
                  <a:pt x="5079219" y="98963"/>
                  <a:pt x="5086350" y="99483"/>
                  <a:pt x="5092700" y="101600"/>
                </a:cubicBezTo>
                <a:cubicBezTo>
                  <a:pt x="5146377" y="155277"/>
                  <a:pt x="5070499" y="86444"/>
                  <a:pt x="5143500" y="127000"/>
                </a:cubicBezTo>
                <a:cubicBezTo>
                  <a:pt x="5153967" y="132815"/>
                  <a:pt x="5159809" y="144608"/>
                  <a:pt x="5168900" y="152400"/>
                </a:cubicBezTo>
                <a:cubicBezTo>
                  <a:pt x="5184424" y="165706"/>
                  <a:pt x="5209664" y="175212"/>
                  <a:pt x="5226050" y="184150"/>
                </a:cubicBezTo>
                <a:cubicBezTo>
                  <a:pt x="5236885" y="190060"/>
                  <a:pt x="5247531" y="196354"/>
                  <a:pt x="5257800" y="203200"/>
                </a:cubicBezTo>
                <a:cubicBezTo>
                  <a:pt x="5266606" y="209071"/>
                  <a:pt x="5275235" y="215281"/>
                  <a:pt x="5283200" y="222250"/>
                </a:cubicBezTo>
                <a:cubicBezTo>
                  <a:pt x="5292211" y="230135"/>
                  <a:pt x="5298446" y="241304"/>
                  <a:pt x="5308600" y="247650"/>
                </a:cubicBezTo>
                <a:cubicBezTo>
                  <a:pt x="5316001" y="252275"/>
                  <a:pt x="5325533" y="251883"/>
                  <a:pt x="5334000" y="254000"/>
                </a:cubicBezTo>
                <a:cubicBezTo>
                  <a:pt x="5338233" y="260350"/>
                  <a:pt x="5340741" y="268282"/>
                  <a:pt x="5346700" y="273050"/>
                </a:cubicBezTo>
                <a:cubicBezTo>
                  <a:pt x="5351927" y="277231"/>
                  <a:pt x="5361017" y="274667"/>
                  <a:pt x="5365750" y="279400"/>
                </a:cubicBezTo>
                <a:cubicBezTo>
                  <a:pt x="5370483" y="284133"/>
                  <a:pt x="5368552" y="292774"/>
                  <a:pt x="5372100" y="298450"/>
                </a:cubicBezTo>
                <a:cubicBezTo>
                  <a:pt x="5379283" y="309943"/>
                  <a:pt x="5389033" y="319617"/>
                  <a:pt x="5397500" y="330200"/>
                </a:cubicBezTo>
                <a:cubicBezTo>
                  <a:pt x="5420658" y="399675"/>
                  <a:pt x="5383724" y="294442"/>
                  <a:pt x="5416550" y="368300"/>
                </a:cubicBezTo>
                <a:cubicBezTo>
                  <a:pt x="5429766" y="398036"/>
                  <a:pt x="5428960" y="408271"/>
                  <a:pt x="5435600" y="438150"/>
                </a:cubicBezTo>
                <a:cubicBezTo>
                  <a:pt x="5437493" y="446669"/>
                  <a:pt x="5439833" y="455083"/>
                  <a:pt x="5441950" y="463550"/>
                </a:cubicBezTo>
                <a:cubicBezTo>
                  <a:pt x="5444067" y="486833"/>
                  <a:pt x="5444654" y="510307"/>
                  <a:pt x="5448300" y="533400"/>
                </a:cubicBezTo>
                <a:cubicBezTo>
                  <a:pt x="5451022" y="550641"/>
                  <a:pt x="5457577" y="567084"/>
                  <a:pt x="5461000" y="584200"/>
                </a:cubicBezTo>
                <a:cubicBezTo>
                  <a:pt x="5463935" y="598876"/>
                  <a:pt x="5465233" y="613833"/>
                  <a:pt x="5467350" y="628650"/>
                </a:cubicBezTo>
                <a:cubicBezTo>
                  <a:pt x="5465233" y="709083"/>
                  <a:pt x="5464827" y="789580"/>
                  <a:pt x="5461000" y="869950"/>
                </a:cubicBezTo>
                <a:cubicBezTo>
                  <a:pt x="5460585" y="878667"/>
                  <a:pt x="5458553" y="887544"/>
                  <a:pt x="5454650" y="895350"/>
                </a:cubicBezTo>
                <a:cubicBezTo>
                  <a:pt x="5449917" y="904816"/>
                  <a:pt x="5441669" y="912080"/>
                  <a:pt x="5435600" y="920750"/>
                </a:cubicBezTo>
                <a:cubicBezTo>
                  <a:pt x="5426847" y="933254"/>
                  <a:pt x="5418395" y="945973"/>
                  <a:pt x="5410200" y="958850"/>
                </a:cubicBezTo>
                <a:cubicBezTo>
                  <a:pt x="5403574" y="969263"/>
                  <a:pt x="5399233" y="981273"/>
                  <a:pt x="5391150" y="990600"/>
                </a:cubicBezTo>
                <a:cubicBezTo>
                  <a:pt x="5336626" y="1053513"/>
                  <a:pt x="5333309" y="1050327"/>
                  <a:pt x="5270500" y="1092200"/>
                </a:cubicBezTo>
                <a:cubicBezTo>
                  <a:pt x="5245881" y="1108613"/>
                  <a:pt x="5258690" y="1102487"/>
                  <a:pt x="5232400" y="1111250"/>
                </a:cubicBezTo>
                <a:cubicBezTo>
                  <a:pt x="5132049" y="1186513"/>
                  <a:pt x="5273316" y="1085697"/>
                  <a:pt x="5181600" y="1136650"/>
                </a:cubicBezTo>
                <a:cubicBezTo>
                  <a:pt x="5169752" y="1143232"/>
                  <a:pt x="5161748" y="1155560"/>
                  <a:pt x="5149850" y="1162050"/>
                </a:cubicBezTo>
                <a:cubicBezTo>
                  <a:pt x="5133251" y="1171104"/>
                  <a:pt x="5105323" y="1175679"/>
                  <a:pt x="5086350" y="1181100"/>
                </a:cubicBezTo>
                <a:cubicBezTo>
                  <a:pt x="5079914" y="1182939"/>
                  <a:pt x="5073794" y="1185827"/>
                  <a:pt x="5067300" y="1187450"/>
                </a:cubicBezTo>
                <a:cubicBezTo>
                  <a:pt x="5048368" y="1192183"/>
                  <a:pt x="5029165" y="1195762"/>
                  <a:pt x="5010150" y="1200150"/>
                </a:cubicBezTo>
                <a:cubicBezTo>
                  <a:pt x="5001646" y="1202112"/>
                  <a:pt x="4993376" y="1205173"/>
                  <a:pt x="4984750" y="1206500"/>
                </a:cubicBezTo>
                <a:cubicBezTo>
                  <a:pt x="4965806" y="1209415"/>
                  <a:pt x="4946636" y="1210610"/>
                  <a:pt x="4927600" y="1212850"/>
                </a:cubicBezTo>
                <a:cubicBezTo>
                  <a:pt x="4910652" y="1214844"/>
                  <a:pt x="4893667" y="1216605"/>
                  <a:pt x="4876800" y="1219200"/>
                </a:cubicBezTo>
                <a:cubicBezTo>
                  <a:pt x="4866133" y="1220841"/>
                  <a:pt x="4855586" y="1223209"/>
                  <a:pt x="4845050" y="1225550"/>
                </a:cubicBezTo>
                <a:cubicBezTo>
                  <a:pt x="4836531" y="1227443"/>
                  <a:pt x="4828352" y="1231231"/>
                  <a:pt x="4819650" y="1231900"/>
                </a:cubicBezTo>
                <a:cubicBezTo>
                  <a:pt x="4773173" y="1235475"/>
                  <a:pt x="4726517" y="1236133"/>
                  <a:pt x="4679950" y="1238250"/>
                </a:cubicBezTo>
                <a:cubicBezTo>
                  <a:pt x="4574072" y="1250014"/>
                  <a:pt x="4671679" y="1239928"/>
                  <a:pt x="4533900" y="1250950"/>
                </a:cubicBezTo>
                <a:cubicBezTo>
                  <a:pt x="4510595" y="1252814"/>
                  <a:pt x="4487367" y="1255594"/>
                  <a:pt x="4464050" y="1257300"/>
                </a:cubicBezTo>
                <a:lnTo>
                  <a:pt x="4273550" y="1270000"/>
                </a:lnTo>
                <a:cubicBezTo>
                  <a:pt x="4185204" y="1292086"/>
                  <a:pt x="4258863" y="1276571"/>
                  <a:pt x="4146550" y="1289050"/>
                </a:cubicBezTo>
                <a:cubicBezTo>
                  <a:pt x="3992920" y="1306120"/>
                  <a:pt x="4193416" y="1285983"/>
                  <a:pt x="4083050" y="1301750"/>
                </a:cubicBezTo>
                <a:cubicBezTo>
                  <a:pt x="4061992" y="1304758"/>
                  <a:pt x="4040658" y="1305462"/>
                  <a:pt x="4019550" y="1308100"/>
                </a:cubicBezTo>
                <a:cubicBezTo>
                  <a:pt x="3853977" y="1328797"/>
                  <a:pt x="4074511" y="1302575"/>
                  <a:pt x="3956050" y="1320800"/>
                </a:cubicBezTo>
                <a:cubicBezTo>
                  <a:pt x="3937106" y="1323715"/>
                  <a:pt x="3917919" y="1324773"/>
                  <a:pt x="3898900" y="1327150"/>
                </a:cubicBezTo>
                <a:cubicBezTo>
                  <a:pt x="3867116" y="1331123"/>
                  <a:pt x="3835576" y="1337261"/>
                  <a:pt x="3803650" y="1339850"/>
                </a:cubicBezTo>
                <a:cubicBezTo>
                  <a:pt x="3757188" y="1343617"/>
                  <a:pt x="3710558" y="1345436"/>
                  <a:pt x="3663950" y="1346200"/>
                </a:cubicBezTo>
                <a:lnTo>
                  <a:pt x="3028950" y="1352550"/>
                </a:lnTo>
                <a:cubicBezTo>
                  <a:pt x="3020483" y="1354667"/>
                  <a:pt x="3012136" y="1357339"/>
                  <a:pt x="3003550" y="1358900"/>
                </a:cubicBezTo>
                <a:cubicBezTo>
                  <a:pt x="2988824" y="1361577"/>
                  <a:pt x="2973893" y="1362974"/>
                  <a:pt x="2959100" y="1365250"/>
                </a:cubicBezTo>
                <a:cubicBezTo>
                  <a:pt x="2929410" y="1369818"/>
                  <a:pt x="2898749" y="1374784"/>
                  <a:pt x="2870200" y="1384300"/>
                </a:cubicBezTo>
                <a:cubicBezTo>
                  <a:pt x="2857500" y="1388533"/>
                  <a:pt x="2844074" y="1391013"/>
                  <a:pt x="2832100" y="1397000"/>
                </a:cubicBezTo>
                <a:cubicBezTo>
                  <a:pt x="2823633" y="1401233"/>
                  <a:pt x="2815401" y="1405971"/>
                  <a:pt x="2806700" y="1409700"/>
                </a:cubicBezTo>
                <a:cubicBezTo>
                  <a:pt x="2800548" y="1412337"/>
                  <a:pt x="2793501" y="1412799"/>
                  <a:pt x="2787650" y="1416050"/>
                </a:cubicBezTo>
                <a:cubicBezTo>
                  <a:pt x="2774307" y="1423463"/>
                  <a:pt x="2763202" y="1434624"/>
                  <a:pt x="2749550" y="1441450"/>
                </a:cubicBezTo>
                <a:lnTo>
                  <a:pt x="2724150" y="1454150"/>
                </a:lnTo>
              </a:path>
            </a:pathLst>
          </a:custGeom>
          <a:ln>
            <a:solidFill>
              <a:srgbClr val="00B050"/>
            </a:solidFill>
            <a:prstDash val="lg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71604" y="5143512"/>
            <a:ext cx="5394923" cy="7429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직선 화살표 연결선 19"/>
          <p:cNvCxnSpPr/>
          <p:nvPr/>
        </p:nvCxnSpPr>
        <p:spPr>
          <a:xfrm rot="5400000" flipH="1" flipV="1">
            <a:off x="4357686" y="4572008"/>
            <a:ext cx="1143008" cy="1588"/>
          </a:xfrm>
          <a:prstGeom prst="straightConnector1">
            <a:avLst/>
          </a:prstGeom>
          <a:ln w="222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000628" y="4786322"/>
            <a:ext cx="2448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실행중인 프로그램의 최상위경로</a:t>
            </a:r>
            <a:endParaRPr lang="ko-KR" altLang="en-US" sz="1200" dirty="0"/>
          </a:p>
        </p:txBody>
      </p:sp>
      <p:cxnSp>
        <p:nvCxnSpPr>
          <p:cNvPr id="27" name="직선 화살표 연결선 26"/>
          <p:cNvCxnSpPr/>
          <p:nvPr/>
        </p:nvCxnSpPr>
        <p:spPr>
          <a:xfrm rot="10800000">
            <a:off x="4786314" y="5857892"/>
            <a:ext cx="571504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5214942" y="5929330"/>
            <a:ext cx="369043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Thymeleaf</a:t>
            </a:r>
            <a:r>
              <a:rPr lang="ko-KR" altLang="en-US" sz="1200" dirty="0" smtClean="0"/>
              <a:t>파일의 </a:t>
            </a:r>
            <a:r>
              <a:rPr lang="ko-KR" altLang="en-US" sz="1200" dirty="0" err="1" smtClean="0"/>
              <a:t>캐싱여부</a:t>
            </a:r>
            <a:endParaRPr lang="en-US" altLang="ko-KR" sz="1200" dirty="0" smtClean="0"/>
          </a:p>
          <a:p>
            <a:pPr>
              <a:buFontTx/>
              <a:buChar char="-"/>
            </a:pPr>
            <a:r>
              <a:rPr lang="ko-KR" altLang="en-US" sz="1200" dirty="0" err="1" smtClean="0"/>
              <a:t>개발시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false – </a:t>
            </a:r>
            <a:r>
              <a:rPr lang="ko-KR" altLang="en-US" sz="1200" dirty="0" smtClean="0"/>
              <a:t>수정된 내용이 바로 반영된다</a:t>
            </a:r>
            <a:r>
              <a:rPr lang="en-US" altLang="ko-KR" sz="1200" dirty="0" smtClean="0"/>
              <a:t>.</a:t>
            </a:r>
          </a:p>
          <a:p>
            <a:pPr>
              <a:buFontTx/>
              <a:buChar char="-"/>
            </a:pPr>
            <a:r>
              <a:rPr lang="ko-KR" altLang="en-US" sz="1200" dirty="0" smtClean="0"/>
              <a:t>운영 </a:t>
            </a:r>
            <a:r>
              <a:rPr lang="en-US" altLang="ko-KR" sz="1200" dirty="0" smtClean="0"/>
              <a:t>true – </a:t>
            </a:r>
            <a:r>
              <a:rPr lang="ko-KR" altLang="en-US" sz="1200" dirty="0" smtClean="0"/>
              <a:t>수정된 내용이 바로 반영되지 않는다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  <a:p>
            <a:r>
              <a:rPr lang="en-US" altLang="ko-KR" sz="1200" dirty="0" smtClean="0"/>
              <a:t>                 (</a:t>
            </a:r>
            <a:r>
              <a:rPr lang="ko-KR" altLang="en-US" sz="1200" dirty="0" smtClean="0"/>
              <a:t>성능향상</a:t>
            </a:r>
            <a:r>
              <a:rPr lang="en-US" altLang="ko-KR" sz="1200" dirty="0" smtClean="0"/>
              <a:t>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42844" y="928646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-32" y="987942"/>
            <a:ext cx="271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*Spring MVC </a:t>
            </a:r>
            <a:r>
              <a:rPr lang="ko-KR" altLang="en-US" dirty="0" smtClean="0"/>
              <a:t>구조</a:t>
            </a:r>
            <a:r>
              <a:rPr lang="en-US" altLang="ko-KR" dirty="0" smtClean="0"/>
              <a:t>/ </a:t>
            </a:r>
            <a:r>
              <a:rPr lang="ko-KR" altLang="en-US" dirty="0" smtClean="0"/>
              <a:t>동작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071802" y="3157341"/>
            <a:ext cx="2143140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DispatherServlet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-32" y="3157341"/>
            <a:ext cx="157163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Web browser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8" name="직선 화살표 연결선 7"/>
          <p:cNvCxnSpPr/>
          <p:nvPr/>
        </p:nvCxnSpPr>
        <p:spPr>
          <a:xfrm>
            <a:off x="1752580" y="3298629"/>
            <a:ext cx="1247784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/>
          <p:cNvSpPr/>
          <p:nvPr/>
        </p:nvSpPr>
        <p:spPr>
          <a:xfrm>
            <a:off x="2500298" y="1871457"/>
            <a:ext cx="1571636" cy="4286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HandlerMapper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5429256" y="1800019"/>
            <a:ext cx="1571636" cy="4286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MainController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4929190" y="4371787"/>
            <a:ext cx="2071702" cy="35719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err="1" smtClean="0">
                <a:solidFill>
                  <a:schemeClr val="tx1"/>
                </a:solidFill>
              </a:rPr>
              <a:t>ThymeLeaf</a:t>
            </a:r>
            <a:r>
              <a:rPr lang="en-US" altLang="ko-KR" sz="1200" dirty="0" err="1" smtClean="0">
                <a:solidFill>
                  <a:schemeClr val="tx1"/>
                </a:solidFill>
              </a:rPr>
              <a:t>ViewResolver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12" name="직사각형 11"/>
          <p:cNvSpPr/>
          <p:nvPr/>
        </p:nvSpPr>
        <p:spPr>
          <a:xfrm>
            <a:off x="2000232" y="4300349"/>
            <a:ext cx="928694" cy="28575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 smtClean="0">
                <a:solidFill>
                  <a:schemeClr val="tx1"/>
                </a:solidFill>
              </a:rPr>
              <a:t>test.html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cxnSp>
        <p:nvCxnSpPr>
          <p:cNvPr id="13" name="직선 화살표 연결선 12"/>
          <p:cNvCxnSpPr/>
          <p:nvPr/>
        </p:nvCxnSpPr>
        <p:spPr>
          <a:xfrm rot="16200000" flipV="1">
            <a:off x="3000364" y="2514399"/>
            <a:ext cx="71438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/>
          <p:cNvCxnSpPr/>
          <p:nvPr/>
        </p:nvCxnSpPr>
        <p:spPr>
          <a:xfrm rot="16200000" flipH="1">
            <a:off x="3286116" y="2514399"/>
            <a:ext cx="714380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/>
          <p:nvPr/>
        </p:nvCxnSpPr>
        <p:spPr>
          <a:xfrm flipV="1">
            <a:off x="4786314" y="2371523"/>
            <a:ext cx="714380" cy="64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10800000" flipV="1">
            <a:off x="5214942" y="2442962"/>
            <a:ext cx="642942" cy="57150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/>
          <p:cNvCxnSpPr/>
          <p:nvPr/>
        </p:nvCxnSpPr>
        <p:spPr>
          <a:xfrm rot="16200000" flipH="1">
            <a:off x="4679157" y="3764564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/>
          <p:nvPr/>
        </p:nvCxnSpPr>
        <p:spPr>
          <a:xfrm rot="16200000" flipV="1">
            <a:off x="4536281" y="3764564"/>
            <a:ext cx="642942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/>
          <p:cNvCxnSpPr/>
          <p:nvPr/>
        </p:nvCxnSpPr>
        <p:spPr>
          <a:xfrm rot="5400000">
            <a:off x="2786050" y="3800283"/>
            <a:ext cx="500066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/>
          <p:cNvCxnSpPr/>
          <p:nvPr/>
        </p:nvCxnSpPr>
        <p:spPr>
          <a:xfrm rot="16200000" flipV="1">
            <a:off x="1464447" y="3693126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1586844" y="3304025"/>
            <a:ext cx="12474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1.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/</a:t>
            </a:r>
            <a:r>
              <a:rPr lang="en-US" altLang="ko-KR" sz="1200" b="1" dirty="0" err="1" smtClean="0">
                <a:solidFill>
                  <a:srgbClr val="00B050"/>
                </a:solidFill>
              </a:rPr>
              <a:t>get_method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785918" y="2442961"/>
            <a:ext cx="1617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./</a:t>
            </a:r>
            <a:r>
              <a:rPr lang="ko-KR" altLang="en-US" sz="1200" dirty="0" smtClean="0"/>
              <a:t>요청을 처리할 수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있는 </a:t>
            </a:r>
            <a:r>
              <a:rPr lang="en-US" altLang="ko-KR" sz="1200" dirty="0" smtClean="0"/>
              <a:t>Controller</a:t>
            </a:r>
            <a:r>
              <a:rPr lang="ko-KR" altLang="en-US" sz="1200" dirty="0" smtClean="0"/>
              <a:t>를 </a:t>
            </a:r>
            <a:endParaRPr lang="en-US" altLang="ko-KR" sz="1200" dirty="0" smtClean="0"/>
          </a:p>
          <a:p>
            <a:r>
              <a:rPr lang="ko-KR" altLang="en-US" sz="1200" dirty="0" smtClean="0"/>
              <a:t>  </a:t>
            </a:r>
            <a:r>
              <a:rPr lang="ko-KR" altLang="en-US" sz="1200" dirty="0" err="1" smtClean="0"/>
              <a:t>찾기위해</a:t>
            </a:r>
            <a:r>
              <a:rPr lang="ko-KR" altLang="en-US" sz="1200" dirty="0" smtClean="0"/>
              <a:t> 요청</a:t>
            </a:r>
            <a:endParaRPr lang="ko-KR" altLang="en-US" sz="1200" dirty="0"/>
          </a:p>
        </p:txBody>
      </p:sp>
      <p:sp>
        <p:nvSpPr>
          <p:cNvPr id="23" name="자유형 22"/>
          <p:cNvSpPr/>
          <p:nvPr/>
        </p:nvSpPr>
        <p:spPr>
          <a:xfrm>
            <a:off x="3017836" y="1079311"/>
            <a:ext cx="2587170" cy="774700"/>
          </a:xfrm>
          <a:custGeom>
            <a:avLst/>
            <a:gdLst>
              <a:gd name="connsiteX0" fmla="*/ 0 w 2587170"/>
              <a:gd name="connsiteY0" fmla="*/ 742950 h 774700"/>
              <a:gd name="connsiteX1" fmla="*/ 6350 w 2587170"/>
              <a:gd name="connsiteY1" fmla="*/ 590550 h 774700"/>
              <a:gd name="connsiteX2" fmla="*/ 12700 w 2587170"/>
              <a:gd name="connsiteY2" fmla="*/ 571500 h 774700"/>
              <a:gd name="connsiteX3" fmla="*/ 25400 w 2587170"/>
              <a:gd name="connsiteY3" fmla="*/ 539750 h 774700"/>
              <a:gd name="connsiteX4" fmla="*/ 63500 w 2587170"/>
              <a:gd name="connsiteY4" fmla="*/ 476250 h 774700"/>
              <a:gd name="connsiteX5" fmla="*/ 76200 w 2587170"/>
              <a:gd name="connsiteY5" fmla="*/ 457200 h 774700"/>
              <a:gd name="connsiteX6" fmla="*/ 88900 w 2587170"/>
              <a:gd name="connsiteY6" fmla="*/ 438150 h 774700"/>
              <a:gd name="connsiteX7" fmla="*/ 107950 w 2587170"/>
              <a:gd name="connsiteY7" fmla="*/ 412750 h 774700"/>
              <a:gd name="connsiteX8" fmla="*/ 120650 w 2587170"/>
              <a:gd name="connsiteY8" fmla="*/ 393700 h 774700"/>
              <a:gd name="connsiteX9" fmla="*/ 139700 w 2587170"/>
              <a:gd name="connsiteY9" fmla="*/ 381000 h 774700"/>
              <a:gd name="connsiteX10" fmla="*/ 165100 w 2587170"/>
              <a:gd name="connsiteY10" fmla="*/ 342900 h 774700"/>
              <a:gd name="connsiteX11" fmla="*/ 215900 w 2587170"/>
              <a:gd name="connsiteY11" fmla="*/ 311150 h 774700"/>
              <a:gd name="connsiteX12" fmla="*/ 234950 w 2587170"/>
              <a:gd name="connsiteY12" fmla="*/ 292100 h 774700"/>
              <a:gd name="connsiteX13" fmla="*/ 260350 w 2587170"/>
              <a:gd name="connsiteY13" fmla="*/ 279400 h 774700"/>
              <a:gd name="connsiteX14" fmla="*/ 298450 w 2587170"/>
              <a:gd name="connsiteY14" fmla="*/ 254000 h 774700"/>
              <a:gd name="connsiteX15" fmla="*/ 317500 w 2587170"/>
              <a:gd name="connsiteY15" fmla="*/ 241300 h 774700"/>
              <a:gd name="connsiteX16" fmla="*/ 342900 w 2587170"/>
              <a:gd name="connsiteY16" fmla="*/ 228600 h 774700"/>
              <a:gd name="connsiteX17" fmla="*/ 361950 w 2587170"/>
              <a:gd name="connsiteY17" fmla="*/ 215900 h 774700"/>
              <a:gd name="connsiteX18" fmla="*/ 381000 w 2587170"/>
              <a:gd name="connsiteY18" fmla="*/ 209550 h 774700"/>
              <a:gd name="connsiteX19" fmla="*/ 400050 w 2587170"/>
              <a:gd name="connsiteY19" fmla="*/ 196850 h 774700"/>
              <a:gd name="connsiteX20" fmla="*/ 425450 w 2587170"/>
              <a:gd name="connsiteY20" fmla="*/ 177800 h 774700"/>
              <a:gd name="connsiteX21" fmla="*/ 463550 w 2587170"/>
              <a:gd name="connsiteY21" fmla="*/ 165100 h 774700"/>
              <a:gd name="connsiteX22" fmla="*/ 527050 w 2587170"/>
              <a:gd name="connsiteY22" fmla="*/ 139700 h 774700"/>
              <a:gd name="connsiteX23" fmla="*/ 546100 w 2587170"/>
              <a:gd name="connsiteY23" fmla="*/ 133350 h 774700"/>
              <a:gd name="connsiteX24" fmla="*/ 565150 w 2587170"/>
              <a:gd name="connsiteY24" fmla="*/ 127000 h 774700"/>
              <a:gd name="connsiteX25" fmla="*/ 609600 w 2587170"/>
              <a:gd name="connsiteY25" fmla="*/ 101600 h 774700"/>
              <a:gd name="connsiteX26" fmla="*/ 635000 w 2587170"/>
              <a:gd name="connsiteY26" fmla="*/ 95250 h 774700"/>
              <a:gd name="connsiteX27" fmla="*/ 685800 w 2587170"/>
              <a:gd name="connsiteY27" fmla="*/ 82550 h 774700"/>
              <a:gd name="connsiteX28" fmla="*/ 704850 w 2587170"/>
              <a:gd name="connsiteY28" fmla="*/ 69850 h 774700"/>
              <a:gd name="connsiteX29" fmla="*/ 774700 w 2587170"/>
              <a:gd name="connsiteY29" fmla="*/ 57150 h 774700"/>
              <a:gd name="connsiteX30" fmla="*/ 800100 w 2587170"/>
              <a:gd name="connsiteY30" fmla="*/ 44450 h 774700"/>
              <a:gd name="connsiteX31" fmla="*/ 831850 w 2587170"/>
              <a:gd name="connsiteY31" fmla="*/ 38100 h 774700"/>
              <a:gd name="connsiteX32" fmla="*/ 850900 w 2587170"/>
              <a:gd name="connsiteY32" fmla="*/ 31750 h 774700"/>
              <a:gd name="connsiteX33" fmla="*/ 895350 w 2587170"/>
              <a:gd name="connsiteY33" fmla="*/ 25400 h 774700"/>
              <a:gd name="connsiteX34" fmla="*/ 927100 w 2587170"/>
              <a:gd name="connsiteY34" fmla="*/ 19050 h 774700"/>
              <a:gd name="connsiteX35" fmla="*/ 977900 w 2587170"/>
              <a:gd name="connsiteY35" fmla="*/ 12700 h 774700"/>
              <a:gd name="connsiteX36" fmla="*/ 1054100 w 2587170"/>
              <a:gd name="connsiteY36" fmla="*/ 0 h 774700"/>
              <a:gd name="connsiteX37" fmla="*/ 1809750 w 2587170"/>
              <a:gd name="connsiteY37" fmla="*/ 6350 h 774700"/>
              <a:gd name="connsiteX38" fmla="*/ 1924050 w 2587170"/>
              <a:gd name="connsiteY38" fmla="*/ 25400 h 774700"/>
              <a:gd name="connsiteX39" fmla="*/ 2051050 w 2587170"/>
              <a:gd name="connsiteY39" fmla="*/ 38100 h 774700"/>
              <a:gd name="connsiteX40" fmla="*/ 2133600 w 2587170"/>
              <a:gd name="connsiteY40" fmla="*/ 50800 h 774700"/>
              <a:gd name="connsiteX41" fmla="*/ 2165350 w 2587170"/>
              <a:gd name="connsiteY41" fmla="*/ 57150 h 774700"/>
              <a:gd name="connsiteX42" fmla="*/ 2203450 w 2587170"/>
              <a:gd name="connsiteY42" fmla="*/ 63500 h 774700"/>
              <a:gd name="connsiteX43" fmla="*/ 2241550 w 2587170"/>
              <a:gd name="connsiteY43" fmla="*/ 76200 h 774700"/>
              <a:gd name="connsiteX44" fmla="*/ 2286000 w 2587170"/>
              <a:gd name="connsiteY44" fmla="*/ 114300 h 774700"/>
              <a:gd name="connsiteX45" fmla="*/ 2336800 w 2587170"/>
              <a:gd name="connsiteY45" fmla="*/ 133350 h 774700"/>
              <a:gd name="connsiteX46" fmla="*/ 2374900 w 2587170"/>
              <a:gd name="connsiteY46" fmla="*/ 171450 h 774700"/>
              <a:gd name="connsiteX47" fmla="*/ 2393950 w 2587170"/>
              <a:gd name="connsiteY47" fmla="*/ 190500 h 774700"/>
              <a:gd name="connsiteX48" fmla="*/ 2406650 w 2587170"/>
              <a:gd name="connsiteY48" fmla="*/ 209550 h 774700"/>
              <a:gd name="connsiteX49" fmla="*/ 2444750 w 2587170"/>
              <a:gd name="connsiteY49" fmla="*/ 254000 h 774700"/>
              <a:gd name="connsiteX50" fmla="*/ 2457450 w 2587170"/>
              <a:gd name="connsiteY50" fmla="*/ 273050 h 774700"/>
              <a:gd name="connsiteX51" fmla="*/ 2495550 w 2587170"/>
              <a:gd name="connsiteY51" fmla="*/ 311150 h 774700"/>
              <a:gd name="connsiteX52" fmla="*/ 2520950 w 2587170"/>
              <a:gd name="connsiteY52" fmla="*/ 342900 h 774700"/>
              <a:gd name="connsiteX53" fmla="*/ 2527300 w 2587170"/>
              <a:gd name="connsiteY53" fmla="*/ 361950 h 774700"/>
              <a:gd name="connsiteX54" fmla="*/ 2540000 w 2587170"/>
              <a:gd name="connsiteY54" fmla="*/ 381000 h 774700"/>
              <a:gd name="connsiteX55" fmla="*/ 2559050 w 2587170"/>
              <a:gd name="connsiteY55" fmla="*/ 419100 h 774700"/>
              <a:gd name="connsiteX56" fmla="*/ 2565400 w 2587170"/>
              <a:gd name="connsiteY56" fmla="*/ 444500 h 774700"/>
              <a:gd name="connsiteX57" fmla="*/ 2578100 w 2587170"/>
              <a:gd name="connsiteY57" fmla="*/ 482600 h 774700"/>
              <a:gd name="connsiteX58" fmla="*/ 2571750 w 2587170"/>
              <a:gd name="connsiteY58" fmla="*/ 641350 h 774700"/>
              <a:gd name="connsiteX59" fmla="*/ 2533650 w 2587170"/>
              <a:gd name="connsiteY59" fmla="*/ 628650 h 774700"/>
              <a:gd name="connsiteX60" fmla="*/ 2508250 w 2587170"/>
              <a:gd name="connsiteY60" fmla="*/ 590550 h 774700"/>
              <a:gd name="connsiteX61" fmla="*/ 2489200 w 2587170"/>
              <a:gd name="connsiteY61" fmla="*/ 571500 h 774700"/>
              <a:gd name="connsiteX62" fmla="*/ 2457450 w 2587170"/>
              <a:gd name="connsiteY62" fmla="*/ 514350 h 774700"/>
              <a:gd name="connsiteX63" fmla="*/ 2438400 w 2587170"/>
              <a:gd name="connsiteY63" fmla="*/ 495300 h 774700"/>
              <a:gd name="connsiteX64" fmla="*/ 2419350 w 2587170"/>
              <a:gd name="connsiteY64" fmla="*/ 469900 h 774700"/>
              <a:gd name="connsiteX65" fmla="*/ 2355850 w 2587170"/>
              <a:gd name="connsiteY65" fmla="*/ 431800 h 774700"/>
              <a:gd name="connsiteX66" fmla="*/ 2336800 w 2587170"/>
              <a:gd name="connsiteY66" fmla="*/ 419100 h 774700"/>
              <a:gd name="connsiteX67" fmla="*/ 2311400 w 2587170"/>
              <a:gd name="connsiteY67" fmla="*/ 406400 h 774700"/>
              <a:gd name="connsiteX68" fmla="*/ 2292350 w 2587170"/>
              <a:gd name="connsiteY68" fmla="*/ 393700 h 774700"/>
              <a:gd name="connsiteX69" fmla="*/ 2266950 w 2587170"/>
              <a:gd name="connsiteY69" fmla="*/ 387350 h 774700"/>
              <a:gd name="connsiteX70" fmla="*/ 2209800 w 2587170"/>
              <a:gd name="connsiteY70" fmla="*/ 368300 h 774700"/>
              <a:gd name="connsiteX71" fmla="*/ 2190750 w 2587170"/>
              <a:gd name="connsiteY71" fmla="*/ 355600 h 774700"/>
              <a:gd name="connsiteX72" fmla="*/ 2165350 w 2587170"/>
              <a:gd name="connsiteY72" fmla="*/ 349250 h 774700"/>
              <a:gd name="connsiteX73" fmla="*/ 2127250 w 2587170"/>
              <a:gd name="connsiteY73" fmla="*/ 336550 h 774700"/>
              <a:gd name="connsiteX74" fmla="*/ 2101850 w 2587170"/>
              <a:gd name="connsiteY74" fmla="*/ 330200 h 774700"/>
              <a:gd name="connsiteX75" fmla="*/ 2082800 w 2587170"/>
              <a:gd name="connsiteY75" fmla="*/ 323850 h 774700"/>
              <a:gd name="connsiteX76" fmla="*/ 2032000 w 2587170"/>
              <a:gd name="connsiteY76" fmla="*/ 311150 h 774700"/>
              <a:gd name="connsiteX77" fmla="*/ 2012950 w 2587170"/>
              <a:gd name="connsiteY77" fmla="*/ 304800 h 774700"/>
              <a:gd name="connsiteX78" fmla="*/ 1981200 w 2587170"/>
              <a:gd name="connsiteY78" fmla="*/ 298450 h 774700"/>
              <a:gd name="connsiteX79" fmla="*/ 1879600 w 2587170"/>
              <a:gd name="connsiteY79" fmla="*/ 285750 h 774700"/>
              <a:gd name="connsiteX80" fmla="*/ 1765300 w 2587170"/>
              <a:gd name="connsiteY80" fmla="*/ 273050 h 774700"/>
              <a:gd name="connsiteX81" fmla="*/ 1073150 w 2587170"/>
              <a:gd name="connsiteY81" fmla="*/ 273050 h 774700"/>
              <a:gd name="connsiteX82" fmla="*/ 1035050 w 2587170"/>
              <a:gd name="connsiteY82" fmla="*/ 279400 h 774700"/>
              <a:gd name="connsiteX83" fmla="*/ 952500 w 2587170"/>
              <a:gd name="connsiteY83" fmla="*/ 292100 h 774700"/>
              <a:gd name="connsiteX84" fmla="*/ 882650 w 2587170"/>
              <a:gd name="connsiteY84" fmla="*/ 311150 h 774700"/>
              <a:gd name="connsiteX85" fmla="*/ 825500 w 2587170"/>
              <a:gd name="connsiteY85" fmla="*/ 323850 h 774700"/>
              <a:gd name="connsiteX86" fmla="*/ 806450 w 2587170"/>
              <a:gd name="connsiteY86" fmla="*/ 330200 h 774700"/>
              <a:gd name="connsiteX87" fmla="*/ 742950 w 2587170"/>
              <a:gd name="connsiteY87" fmla="*/ 349250 h 774700"/>
              <a:gd name="connsiteX88" fmla="*/ 704850 w 2587170"/>
              <a:gd name="connsiteY88" fmla="*/ 361950 h 774700"/>
              <a:gd name="connsiteX89" fmla="*/ 685800 w 2587170"/>
              <a:gd name="connsiteY89" fmla="*/ 368300 h 774700"/>
              <a:gd name="connsiteX90" fmla="*/ 641350 w 2587170"/>
              <a:gd name="connsiteY90" fmla="*/ 381000 h 774700"/>
              <a:gd name="connsiteX91" fmla="*/ 615950 w 2587170"/>
              <a:gd name="connsiteY91" fmla="*/ 400050 h 774700"/>
              <a:gd name="connsiteX92" fmla="*/ 596900 w 2587170"/>
              <a:gd name="connsiteY92" fmla="*/ 406400 h 774700"/>
              <a:gd name="connsiteX93" fmla="*/ 552450 w 2587170"/>
              <a:gd name="connsiteY93" fmla="*/ 425450 h 774700"/>
              <a:gd name="connsiteX94" fmla="*/ 533400 w 2587170"/>
              <a:gd name="connsiteY94" fmla="*/ 444500 h 774700"/>
              <a:gd name="connsiteX95" fmla="*/ 482600 w 2587170"/>
              <a:gd name="connsiteY95" fmla="*/ 463550 h 774700"/>
              <a:gd name="connsiteX96" fmla="*/ 463550 w 2587170"/>
              <a:gd name="connsiteY96" fmla="*/ 476250 h 774700"/>
              <a:gd name="connsiteX97" fmla="*/ 425450 w 2587170"/>
              <a:gd name="connsiteY97" fmla="*/ 508000 h 774700"/>
              <a:gd name="connsiteX98" fmla="*/ 374650 w 2587170"/>
              <a:gd name="connsiteY98" fmla="*/ 565150 h 774700"/>
              <a:gd name="connsiteX99" fmla="*/ 355600 w 2587170"/>
              <a:gd name="connsiteY99" fmla="*/ 584200 h 774700"/>
              <a:gd name="connsiteX100" fmla="*/ 336550 w 2587170"/>
              <a:gd name="connsiteY100" fmla="*/ 609600 h 774700"/>
              <a:gd name="connsiteX101" fmla="*/ 311150 w 2587170"/>
              <a:gd name="connsiteY101" fmla="*/ 647700 h 774700"/>
              <a:gd name="connsiteX102" fmla="*/ 298450 w 2587170"/>
              <a:gd name="connsiteY102" fmla="*/ 679450 h 774700"/>
              <a:gd name="connsiteX103" fmla="*/ 285750 w 2587170"/>
              <a:gd name="connsiteY103" fmla="*/ 730250 h 774700"/>
              <a:gd name="connsiteX104" fmla="*/ 285750 w 2587170"/>
              <a:gd name="connsiteY104" fmla="*/ 774700 h 774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</a:cxnLst>
            <a:rect l="l" t="t" r="r" b="b"/>
            <a:pathLst>
              <a:path w="2587170" h="774700">
                <a:moveTo>
                  <a:pt x="0" y="742950"/>
                </a:moveTo>
                <a:cubicBezTo>
                  <a:pt x="2117" y="692150"/>
                  <a:pt x="2594" y="641255"/>
                  <a:pt x="6350" y="590550"/>
                </a:cubicBezTo>
                <a:cubicBezTo>
                  <a:pt x="6844" y="583875"/>
                  <a:pt x="10350" y="577767"/>
                  <a:pt x="12700" y="571500"/>
                </a:cubicBezTo>
                <a:cubicBezTo>
                  <a:pt x="16702" y="560827"/>
                  <a:pt x="20771" y="550166"/>
                  <a:pt x="25400" y="539750"/>
                </a:cubicBezTo>
                <a:cubicBezTo>
                  <a:pt x="38417" y="510461"/>
                  <a:pt x="43344" y="506484"/>
                  <a:pt x="63500" y="476250"/>
                </a:cubicBezTo>
                <a:lnTo>
                  <a:pt x="76200" y="457200"/>
                </a:lnTo>
                <a:cubicBezTo>
                  <a:pt x="80433" y="450850"/>
                  <a:pt x="84321" y="444255"/>
                  <a:pt x="88900" y="438150"/>
                </a:cubicBezTo>
                <a:cubicBezTo>
                  <a:pt x="95250" y="429683"/>
                  <a:pt x="101799" y="421362"/>
                  <a:pt x="107950" y="412750"/>
                </a:cubicBezTo>
                <a:cubicBezTo>
                  <a:pt x="112386" y="406540"/>
                  <a:pt x="115254" y="399096"/>
                  <a:pt x="120650" y="393700"/>
                </a:cubicBezTo>
                <a:cubicBezTo>
                  <a:pt x="126046" y="388304"/>
                  <a:pt x="133350" y="385233"/>
                  <a:pt x="139700" y="381000"/>
                </a:cubicBezTo>
                <a:cubicBezTo>
                  <a:pt x="148167" y="368300"/>
                  <a:pt x="151448" y="349726"/>
                  <a:pt x="165100" y="342900"/>
                </a:cubicBezTo>
                <a:cubicBezTo>
                  <a:pt x="191118" y="329891"/>
                  <a:pt x="192819" y="330934"/>
                  <a:pt x="215900" y="311150"/>
                </a:cubicBezTo>
                <a:cubicBezTo>
                  <a:pt x="222718" y="305306"/>
                  <a:pt x="227642" y="297320"/>
                  <a:pt x="234950" y="292100"/>
                </a:cubicBezTo>
                <a:cubicBezTo>
                  <a:pt x="242653" y="286598"/>
                  <a:pt x="252233" y="284270"/>
                  <a:pt x="260350" y="279400"/>
                </a:cubicBezTo>
                <a:cubicBezTo>
                  <a:pt x="273438" y="271547"/>
                  <a:pt x="285750" y="262467"/>
                  <a:pt x="298450" y="254000"/>
                </a:cubicBezTo>
                <a:cubicBezTo>
                  <a:pt x="304800" y="249767"/>
                  <a:pt x="310674" y="244713"/>
                  <a:pt x="317500" y="241300"/>
                </a:cubicBezTo>
                <a:cubicBezTo>
                  <a:pt x="325967" y="237067"/>
                  <a:pt x="334681" y="233296"/>
                  <a:pt x="342900" y="228600"/>
                </a:cubicBezTo>
                <a:cubicBezTo>
                  <a:pt x="349526" y="224814"/>
                  <a:pt x="355124" y="219313"/>
                  <a:pt x="361950" y="215900"/>
                </a:cubicBezTo>
                <a:cubicBezTo>
                  <a:pt x="367937" y="212907"/>
                  <a:pt x="375013" y="212543"/>
                  <a:pt x="381000" y="209550"/>
                </a:cubicBezTo>
                <a:cubicBezTo>
                  <a:pt x="387826" y="206137"/>
                  <a:pt x="393840" y="201286"/>
                  <a:pt x="400050" y="196850"/>
                </a:cubicBezTo>
                <a:cubicBezTo>
                  <a:pt x="408662" y="190699"/>
                  <a:pt x="415984" y="182533"/>
                  <a:pt x="425450" y="177800"/>
                </a:cubicBezTo>
                <a:cubicBezTo>
                  <a:pt x="437424" y="171813"/>
                  <a:pt x="451576" y="171087"/>
                  <a:pt x="463550" y="165100"/>
                </a:cubicBezTo>
                <a:cubicBezTo>
                  <a:pt x="500924" y="146413"/>
                  <a:pt x="479970" y="155393"/>
                  <a:pt x="527050" y="139700"/>
                </a:cubicBezTo>
                <a:lnTo>
                  <a:pt x="546100" y="133350"/>
                </a:lnTo>
                <a:cubicBezTo>
                  <a:pt x="552450" y="131233"/>
                  <a:pt x="559581" y="130713"/>
                  <a:pt x="565150" y="127000"/>
                </a:cubicBezTo>
                <a:cubicBezTo>
                  <a:pt x="580941" y="116472"/>
                  <a:pt x="591185" y="108506"/>
                  <a:pt x="609600" y="101600"/>
                </a:cubicBezTo>
                <a:cubicBezTo>
                  <a:pt x="617772" y="98536"/>
                  <a:pt x="626609" y="97648"/>
                  <a:pt x="635000" y="95250"/>
                </a:cubicBezTo>
                <a:cubicBezTo>
                  <a:pt x="680561" y="82233"/>
                  <a:pt x="621249" y="95460"/>
                  <a:pt x="685800" y="82550"/>
                </a:cubicBezTo>
                <a:cubicBezTo>
                  <a:pt x="692150" y="78317"/>
                  <a:pt x="697540" y="72043"/>
                  <a:pt x="704850" y="69850"/>
                </a:cubicBezTo>
                <a:cubicBezTo>
                  <a:pt x="755070" y="54784"/>
                  <a:pt x="736453" y="71493"/>
                  <a:pt x="774700" y="57150"/>
                </a:cubicBezTo>
                <a:cubicBezTo>
                  <a:pt x="783563" y="53826"/>
                  <a:pt x="791120" y="47443"/>
                  <a:pt x="800100" y="44450"/>
                </a:cubicBezTo>
                <a:cubicBezTo>
                  <a:pt x="810339" y="41037"/>
                  <a:pt x="821379" y="40718"/>
                  <a:pt x="831850" y="38100"/>
                </a:cubicBezTo>
                <a:cubicBezTo>
                  <a:pt x="838344" y="36477"/>
                  <a:pt x="844336" y="33063"/>
                  <a:pt x="850900" y="31750"/>
                </a:cubicBezTo>
                <a:cubicBezTo>
                  <a:pt x="865576" y="28815"/>
                  <a:pt x="880587" y="27861"/>
                  <a:pt x="895350" y="25400"/>
                </a:cubicBezTo>
                <a:cubicBezTo>
                  <a:pt x="905996" y="23626"/>
                  <a:pt x="916433" y="20691"/>
                  <a:pt x="927100" y="19050"/>
                </a:cubicBezTo>
                <a:cubicBezTo>
                  <a:pt x="943967" y="16455"/>
                  <a:pt x="961024" y="15231"/>
                  <a:pt x="977900" y="12700"/>
                </a:cubicBezTo>
                <a:cubicBezTo>
                  <a:pt x="1003365" y="8880"/>
                  <a:pt x="1028700" y="4233"/>
                  <a:pt x="1054100" y="0"/>
                </a:cubicBezTo>
                <a:lnTo>
                  <a:pt x="1809750" y="6350"/>
                </a:lnTo>
                <a:cubicBezTo>
                  <a:pt x="1825842" y="6605"/>
                  <a:pt x="1921354" y="24951"/>
                  <a:pt x="1924050" y="25400"/>
                </a:cubicBezTo>
                <a:cubicBezTo>
                  <a:pt x="1976779" y="34188"/>
                  <a:pt x="1988687" y="33303"/>
                  <a:pt x="2051050" y="38100"/>
                </a:cubicBezTo>
                <a:cubicBezTo>
                  <a:pt x="2103925" y="51319"/>
                  <a:pt x="2048273" y="38610"/>
                  <a:pt x="2133600" y="50800"/>
                </a:cubicBezTo>
                <a:cubicBezTo>
                  <a:pt x="2144284" y="52326"/>
                  <a:pt x="2154731" y="55219"/>
                  <a:pt x="2165350" y="57150"/>
                </a:cubicBezTo>
                <a:cubicBezTo>
                  <a:pt x="2178018" y="59453"/>
                  <a:pt x="2190959" y="60377"/>
                  <a:pt x="2203450" y="63500"/>
                </a:cubicBezTo>
                <a:cubicBezTo>
                  <a:pt x="2216437" y="66747"/>
                  <a:pt x="2241550" y="76200"/>
                  <a:pt x="2241550" y="76200"/>
                </a:cubicBezTo>
                <a:cubicBezTo>
                  <a:pt x="2254259" y="88909"/>
                  <a:pt x="2269708" y="106154"/>
                  <a:pt x="2286000" y="114300"/>
                </a:cubicBezTo>
                <a:cubicBezTo>
                  <a:pt x="2318789" y="130694"/>
                  <a:pt x="2305541" y="108343"/>
                  <a:pt x="2336800" y="133350"/>
                </a:cubicBezTo>
                <a:cubicBezTo>
                  <a:pt x="2350825" y="144570"/>
                  <a:pt x="2362200" y="158750"/>
                  <a:pt x="2374900" y="171450"/>
                </a:cubicBezTo>
                <a:cubicBezTo>
                  <a:pt x="2381250" y="177800"/>
                  <a:pt x="2388969" y="183028"/>
                  <a:pt x="2393950" y="190500"/>
                </a:cubicBezTo>
                <a:cubicBezTo>
                  <a:pt x="2398183" y="196850"/>
                  <a:pt x="2402214" y="203340"/>
                  <a:pt x="2406650" y="209550"/>
                </a:cubicBezTo>
                <a:cubicBezTo>
                  <a:pt x="2454212" y="276137"/>
                  <a:pt x="2398595" y="198614"/>
                  <a:pt x="2444750" y="254000"/>
                </a:cubicBezTo>
                <a:cubicBezTo>
                  <a:pt x="2449636" y="259863"/>
                  <a:pt x="2452380" y="267346"/>
                  <a:pt x="2457450" y="273050"/>
                </a:cubicBezTo>
                <a:cubicBezTo>
                  <a:pt x="2469382" y="286474"/>
                  <a:pt x="2495550" y="311150"/>
                  <a:pt x="2495550" y="311150"/>
                </a:cubicBezTo>
                <a:cubicBezTo>
                  <a:pt x="2511511" y="359033"/>
                  <a:pt x="2488124" y="301868"/>
                  <a:pt x="2520950" y="342900"/>
                </a:cubicBezTo>
                <a:cubicBezTo>
                  <a:pt x="2525131" y="348127"/>
                  <a:pt x="2524307" y="355963"/>
                  <a:pt x="2527300" y="361950"/>
                </a:cubicBezTo>
                <a:cubicBezTo>
                  <a:pt x="2530713" y="368776"/>
                  <a:pt x="2536587" y="374174"/>
                  <a:pt x="2540000" y="381000"/>
                </a:cubicBezTo>
                <a:cubicBezTo>
                  <a:pt x="2566290" y="433580"/>
                  <a:pt x="2522654" y="364505"/>
                  <a:pt x="2559050" y="419100"/>
                </a:cubicBezTo>
                <a:cubicBezTo>
                  <a:pt x="2561167" y="427567"/>
                  <a:pt x="2562892" y="436141"/>
                  <a:pt x="2565400" y="444500"/>
                </a:cubicBezTo>
                <a:cubicBezTo>
                  <a:pt x="2569247" y="457322"/>
                  <a:pt x="2578100" y="482600"/>
                  <a:pt x="2578100" y="482600"/>
                </a:cubicBezTo>
                <a:cubicBezTo>
                  <a:pt x="2575983" y="535517"/>
                  <a:pt x="2587170" y="590686"/>
                  <a:pt x="2571750" y="641350"/>
                </a:cubicBezTo>
                <a:cubicBezTo>
                  <a:pt x="2567852" y="654157"/>
                  <a:pt x="2533650" y="628650"/>
                  <a:pt x="2533650" y="628650"/>
                </a:cubicBezTo>
                <a:cubicBezTo>
                  <a:pt x="2472879" y="567879"/>
                  <a:pt x="2545009" y="645689"/>
                  <a:pt x="2508250" y="590550"/>
                </a:cubicBezTo>
                <a:cubicBezTo>
                  <a:pt x="2503269" y="583078"/>
                  <a:pt x="2495550" y="577850"/>
                  <a:pt x="2489200" y="571500"/>
                </a:cubicBezTo>
                <a:cubicBezTo>
                  <a:pt x="2481215" y="547545"/>
                  <a:pt x="2479285" y="536185"/>
                  <a:pt x="2457450" y="514350"/>
                </a:cubicBezTo>
                <a:cubicBezTo>
                  <a:pt x="2451100" y="508000"/>
                  <a:pt x="2444244" y="502118"/>
                  <a:pt x="2438400" y="495300"/>
                </a:cubicBezTo>
                <a:cubicBezTo>
                  <a:pt x="2431512" y="487265"/>
                  <a:pt x="2427260" y="476931"/>
                  <a:pt x="2419350" y="469900"/>
                </a:cubicBezTo>
                <a:cubicBezTo>
                  <a:pt x="2391389" y="445046"/>
                  <a:pt x="2383730" y="447731"/>
                  <a:pt x="2355850" y="431800"/>
                </a:cubicBezTo>
                <a:cubicBezTo>
                  <a:pt x="2349224" y="428014"/>
                  <a:pt x="2343426" y="422886"/>
                  <a:pt x="2336800" y="419100"/>
                </a:cubicBezTo>
                <a:cubicBezTo>
                  <a:pt x="2328581" y="414404"/>
                  <a:pt x="2319619" y="411096"/>
                  <a:pt x="2311400" y="406400"/>
                </a:cubicBezTo>
                <a:cubicBezTo>
                  <a:pt x="2304774" y="402614"/>
                  <a:pt x="2299365" y="396706"/>
                  <a:pt x="2292350" y="393700"/>
                </a:cubicBezTo>
                <a:cubicBezTo>
                  <a:pt x="2284328" y="390262"/>
                  <a:pt x="2275122" y="390414"/>
                  <a:pt x="2266950" y="387350"/>
                </a:cubicBezTo>
                <a:cubicBezTo>
                  <a:pt x="2206858" y="364816"/>
                  <a:pt x="2279380" y="382216"/>
                  <a:pt x="2209800" y="368300"/>
                </a:cubicBezTo>
                <a:cubicBezTo>
                  <a:pt x="2203450" y="364067"/>
                  <a:pt x="2197765" y="358606"/>
                  <a:pt x="2190750" y="355600"/>
                </a:cubicBezTo>
                <a:cubicBezTo>
                  <a:pt x="2182728" y="352162"/>
                  <a:pt x="2173709" y="351758"/>
                  <a:pt x="2165350" y="349250"/>
                </a:cubicBezTo>
                <a:cubicBezTo>
                  <a:pt x="2152528" y="345403"/>
                  <a:pt x="2140237" y="339797"/>
                  <a:pt x="2127250" y="336550"/>
                </a:cubicBezTo>
                <a:cubicBezTo>
                  <a:pt x="2118783" y="334433"/>
                  <a:pt x="2110241" y="332598"/>
                  <a:pt x="2101850" y="330200"/>
                </a:cubicBezTo>
                <a:cubicBezTo>
                  <a:pt x="2095414" y="328361"/>
                  <a:pt x="2089258" y="325611"/>
                  <a:pt x="2082800" y="323850"/>
                </a:cubicBezTo>
                <a:cubicBezTo>
                  <a:pt x="2065961" y="319257"/>
                  <a:pt x="2048559" y="316670"/>
                  <a:pt x="2032000" y="311150"/>
                </a:cubicBezTo>
                <a:cubicBezTo>
                  <a:pt x="2025650" y="309033"/>
                  <a:pt x="2019444" y="306423"/>
                  <a:pt x="2012950" y="304800"/>
                </a:cubicBezTo>
                <a:cubicBezTo>
                  <a:pt x="2002479" y="302182"/>
                  <a:pt x="1991884" y="299976"/>
                  <a:pt x="1981200" y="298450"/>
                </a:cubicBezTo>
                <a:cubicBezTo>
                  <a:pt x="1947413" y="293623"/>
                  <a:pt x="1912711" y="294028"/>
                  <a:pt x="1879600" y="285750"/>
                </a:cubicBezTo>
                <a:cubicBezTo>
                  <a:pt x="1825378" y="272195"/>
                  <a:pt x="1862905" y="280022"/>
                  <a:pt x="1765300" y="273050"/>
                </a:cubicBezTo>
                <a:cubicBezTo>
                  <a:pt x="1533874" y="195908"/>
                  <a:pt x="1736639" y="261202"/>
                  <a:pt x="1073150" y="273050"/>
                </a:cubicBezTo>
                <a:cubicBezTo>
                  <a:pt x="1060277" y="273280"/>
                  <a:pt x="1047775" y="277442"/>
                  <a:pt x="1035050" y="279400"/>
                </a:cubicBezTo>
                <a:cubicBezTo>
                  <a:pt x="1008619" y="283466"/>
                  <a:pt x="978899" y="286820"/>
                  <a:pt x="952500" y="292100"/>
                </a:cubicBezTo>
                <a:cubicBezTo>
                  <a:pt x="931124" y="296375"/>
                  <a:pt x="901991" y="306315"/>
                  <a:pt x="882650" y="311150"/>
                </a:cubicBezTo>
                <a:cubicBezTo>
                  <a:pt x="830272" y="324244"/>
                  <a:pt x="871130" y="310813"/>
                  <a:pt x="825500" y="323850"/>
                </a:cubicBezTo>
                <a:cubicBezTo>
                  <a:pt x="819064" y="325689"/>
                  <a:pt x="812886" y="328361"/>
                  <a:pt x="806450" y="330200"/>
                </a:cubicBezTo>
                <a:cubicBezTo>
                  <a:pt x="739272" y="349394"/>
                  <a:pt x="833492" y="319069"/>
                  <a:pt x="742950" y="349250"/>
                </a:cubicBezTo>
                <a:lnTo>
                  <a:pt x="704850" y="361950"/>
                </a:lnTo>
                <a:cubicBezTo>
                  <a:pt x="698500" y="364067"/>
                  <a:pt x="692294" y="366677"/>
                  <a:pt x="685800" y="368300"/>
                </a:cubicBezTo>
                <a:cubicBezTo>
                  <a:pt x="653906" y="376273"/>
                  <a:pt x="668679" y="371890"/>
                  <a:pt x="641350" y="381000"/>
                </a:cubicBezTo>
                <a:cubicBezTo>
                  <a:pt x="632883" y="387350"/>
                  <a:pt x="625139" y="394799"/>
                  <a:pt x="615950" y="400050"/>
                </a:cubicBezTo>
                <a:cubicBezTo>
                  <a:pt x="610138" y="403371"/>
                  <a:pt x="603052" y="403763"/>
                  <a:pt x="596900" y="406400"/>
                </a:cubicBezTo>
                <a:cubicBezTo>
                  <a:pt x="541973" y="429940"/>
                  <a:pt x="597126" y="410558"/>
                  <a:pt x="552450" y="425450"/>
                </a:cubicBezTo>
                <a:cubicBezTo>
                  <a:pt x="546100" y="431800"/>
                  <a:pt x="540708" y="439280"/>
                  <a:pt x="533400" y="444500"/>
                </a:cubicBezTo>
                <a:cubicBezTo>
                  <a:pt x="515520" y="457271"/>
                  <a:pt x="503054" y="458437"/>
                  <a:pt x="482600" y="463550"/>
                </a:cubicBezTo>
                <a:cubicBezTo>
                  <a:pt x="476250" y="467783"/>
                  <a:pt x="469413" y="471364"/>
                  <a:pt x="463550" y="476250"/>
                </a:cubicBezTo>
                <a:cubicBezTo>
                  <a:pt x="414657" y="516994"/>
                  <a:pt x="472748" y="476468"/>
                  <a:pt x="425450" y="508000"/>
                </a:cubicBezTo>
                <a:cubicBezTo>
                  <a:pt x="402787" y="541994"/>
                  <a:pt x="418146" y="521654"/>
                  <a:pt x="374650" y="565150"/>
                </a:cubicBezTo>
                <a:cubicBezTo>
                  <a:pt x="368300" y="571500"/>
                  <a:pt x="360988" y="577016"/>
                  <a:pt x="355600" y="584200"/>
                </a:cubicBezTo>
                <a:lnTo>
                  <a:pt x="336550" y="609600"/>
                </a:lnTo>
                <a:cubicBezTo>
                  <a:pt x="319763" y="659961"/>
                  <a:pt x="345126" y="593339"/>
                  <a:pt x="311150" y="647700"/>
                </a:cubicBezTo>
                <a:cubicBezTo>
                  <a:pt x="305109" y="657366"/>
                  <a:pt x="302452" y="668777"/>
                  <a:pt x="298450" y="679450"/>
                </a:cubicBezTo>
                <a:cubicBezTo>
                  <a:pt x="292600" y="695051"/>
                  <a:pt x="287103" y="714009"/>
                  <a:pt x="285750" y="730250"/>
                </a:cubicBezTo>
                <a:cubicBezTo>
                  <a:pt x="284520" y="745015"/>
                  <a:pt x="285750" y="759883"/>
                  <a:pt x="285750" y="774700"/>
                </a:cubicBezTo>
              </a:path>
            </a:pathLst>
          </a:cu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3071802" y="942763"/>
            <a:ext cx="17704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요청이 발생하면</a:t>
            </a:r>
            <a:endParaRPr lang="en-US" altLang="ko-KR" sz="1200" dirty="0" smtClean="0"/>
          </a:p>
          <a:p>
            <a:r>
              <a:rPr lang="en-US" altLang="ko-KR" sz="1200" dirty="0" smtClean="0"/>
              <a:t>&lt;component-scan&gt;</a:t>
            </a:r>
            <a:r>
              <a:rPr lang="ko-KR" altLang="en-US" sz="1200" dirty="0" smtClean="0"/>
              <a:t>에 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설정된 패키지를 찾아</a:t>
            </a:r>
            <a:endParaRPr lang="ko-KR" altLang="en-US" sz="1200" dirty="0"/>
          </a:p>
        </p:txBody>
      </p:sp>
      <p:sp>
        <p:nvSpPr>
          <p:cNvPr id="25" name="TextBox 24"/>
          <p:cNvSpPr txBox="1"/>
          <p:nvPr/>
        </p:nvSpPr>
        <p:spPr>
          <a:xfrm>
            <a:off x="6016472" y="2514399"/>
            <a:ext cx="3757760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@Controller</a:t>
            </a:r>
          </a:p>
          <a:p>
            <a:r>
              <a:rPr lang="en-US" altLang="ko-KR" sz="1200" dirty="0" smtClean="0"/>
              <a:t>public class </a:t>
            </a:r>
            <a:r>
              <a:rPr lang="en-US" altLang="ko-KR" sz="1200" dirty="0" err="1" smtClean="0"/>
              <a:t>MainController</a:t>
            </a:r>
            <a:r>
              <a:rPr lang="en-US" altLang="ko-KR" sz="1200" dirty="0" smtClean="0"/>
              <a:t>{</a:t>
            </a:r>
          </a:p>
          <a:p>
            <a:r>
              <a:rPr lang="en-US" altLang="ko-KR" sz="1200" b="1" dirty="0" smtClean="0"/>
              <a:t>@</a:t>
            </a:r>
            <a:r>
              <a:rPr lang="en-US" altLang="ko-KR" sz="1200" b="1" dirty="0" err="1" smtClean="0"/>
              <a:t>RequestMapping</a:t>
            </a:r>
            <a:r>
              <a:rPr lang="en-US" altLang="ko-KR" sz="1200" dirty="0" smtClean="0"/>
              <a:t>(value=“</a:t>
            </a:r>
            <a:r>
              <a:rPr lang="en-US" altLang="ko-KR" sz="1200" b="1" dirty="0" smtClean="0">
                <a:solidFill>
                  <a:srgbClr val="00B050"/>
                </a:solidFill>
              </a:rPr>
              <a:t>/</a:t>
            </a:r>
            <a:r>
              <a:rPr lang="en-US" altLang="ko-KR" sz="1200" dirty="0" smtClean="0"/>
              <a:t>”,method={GET,POST})</a:t>
            </a:r>
            <a:endParaRPr lang="en-US" altLang="ko-KR" sz="1200" dirty="0"/>
          </a:p>
          <a:p>
            <a:r>
              <a:rPr lang="en-US" altLang="ko-KR" sz="1200" dirty="0" smtClean="0"/>
              <a:t> public String </a:t>
            </a:r>
            <a:r>
              <a:rPr lang="en-US" altLang="ko-KR" sz="1200" dirty="0" smtClean="0"/>
              <a:t>index(</a:t>
            </a:r>
            <a:r>
              <a:rPr lang="en-US" altLang="ko-KR" sz="1200" b="1" dirty="0" smtClean="0"/>
              <a:t>Model </a:t>
            </a:r>
            <a:r>
              <a:rPr lang="en-US" altLang="ko-KR" sz="1200" b="1" dirty="0" err="1" smtClean="0"/>
              <a:t>model</a:t>
            </a:r>
            <a:r>
              <a:rPr lang="en-US" altLang="ko-KR" sz="1200" dirty="0" smtClean="0"/>
              <a:t>){</a:t>
            </a:r>
          </a:p>
          <a:p>
            <a:r>
              <a:rPr lang="en-US" altLang="ko-KR" sz="1200" dirty="0"/>
              <a:t> </a:t>
            </a:r>
            <a:r>
              <a:rPr lang="en-US" altLang="ko-KR" sz="1200" dirty="0" smtClean="0"/>
              <a:t>  </a:t>
            </a:r>
            <a:r>
              <a:rPr lang="en-US" altLang="ko-KR" sz="1200" dirty="0" err="1" smtClean="0"/>
              <a:t>model.addAttribute</a:t>
            </a:r>
            <a:r>
              <a:rPr lang="en-US" altLang="ko-KR" sz="1200" dirty="0" smtClean="0"/>
              <a:t>(“name”, “</a:t>
            </a:r>
            <a:r>
              <a:rPr lang="ko-KR" altLang="en-US" sz="1200" dirty="0" smtClean="0"/>
              <a:t>이장훈</a:t>
            </a:r>
            <a:r>
              <a:rPr lang="en-US" altLang="ko-KR" sz="1200" dirty="0" smtClean="0"/>
              <a:t>”);</a:t>
            </a:r>
            <a:endParaRPr lang="en-US" altLang="ko-KR" sz="1200" dirty="0" smtClean="0"/>
          </a:p>
          <a:p>
            <a:r>
              <a:rPr lang="en-US" altLang="ko-KR" sz="1200" dirty="0" smtClean="0"/>
              <a:t>   return </a:t>
            </a:r>
            <a:r>
              <a:rPr lang="en-US" altLang="ko-KR" sz="1200" dirty="0" smtClean="0"/>
              <a:t>“test</a:t>
            </a:r>
            <a:r>
              <a:rPr lang="en-US" altLang="ko-KR" sz="1200" dirty="0" smtClean="0"/>
              <a:t>”</a:t>
            </a:r>
            <a:endParaRPr lang="en-US" altLang="ko-KR" sz="1200" dirty="0"/>
          </a:p>
          <a:p>
            <a:r>
              <a:rPr lang="en-US" altLang="ko-KR" sz="1200" dirty="0" smtClean="0"/>
              <a:t> }</a:t>
            </a:r>
            <a:endParaRPr lang="ko-KR" altLang="en-US" sz="1200" dirty="0"/>
          </a:p>
        </p:txBody>
      </p:sp>
      <p:sp>
        <p:nvSpPr>
          <p:cNvPr id="26" name="TextBox 25"/>
          <p:cNvSpPr txBox="1"/>
          <p:nvPr/>
        </p:nvSpPr>
        <p:spPr>
          <a:xfrm>
            <a:off x="3357554" y="2371523"/>
            <a:ext cx="1511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3.</a:t>
            </a:r>
            <a:r>
              <a:rPr lang="ko-KR" altLang="en-US" sz="1200" dirty="0" smtClean="0"/>
              <a:t>찾아낸 </a:t>
            </a:r>
            <a:r>
              <a:rPr lang="en-US" altLang="ko-KR" sz="1200" dirty="0" smtClean="0"/>
              <a:t>Controller</a:t>
            </a:r>
          </a:p>
          <a:p>
            <a:r>
              <a:rPr lang="ko-KR" altLang="en-US" sz="1200" dirty="0" err="1" smtClean="0"/>
              <a:t>명을반환</a:t>
            </a:r>
            <a:endParaRPr lang="en-US" altLang="ko-KR" sz="1200" dirty="0" smtClean="0"/>
          </a:p>
        </p:txBody>
      </p:sp>
      <p:sp>
        <p:nvSpPr>
          <p:cNvPr id="28" name="TextBox 27"/>
          <p:cNvSpPr txBox="1"/>
          <p:nvPr/>
        </p:nvSpPr>
        <p:spPr>
          <a:xfrm>
            <a:off x="4286248" y="2552800"/>
            <a:ext cx="11490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4.Controller</a:t>
            </a:r>
            <a:r>
              <a:rPr lang="ko-KR" altLang="en-US" sz="1200" dirty="0" smtClean="0"/>
              <a:t>의</a:t>
            </a:r>
            <a:endParaRPr lang="en-US" altLang="ko-KR" sz="1200" dirty="0" smtClean="0"/>
          </a:p>
          <a:p>
            <a:r>
              <a:rPr lang="en-US" altLang="ko-KR" sz="1200" dirty="0" smtClean="0"/>
              <a:t>method</a:t>
            </a:r>
            <a:r>
              <a:rPr lang="ko-KR" altLang="en-US" sz="1200" dirty="0" smtClean="0"/>
              <a:t>호출</a:t>
            </a:r>
            <a:endParaRPr lang="en-US" altLang="ko-KR" sz="1200" dirty="0" smtClean="0"/>
          </a:p>
        </p:txBody>
      </p:sp>
      <p:sp>
        <p:nvSpPr>
          <p:cNvPr id="29" name="TextBox 28"/>
          <p:cNvSpPr txBox="1"/>
          <p:nvPr/>
        </p:nvSpPr>
        <p:spPr>
          <a:xfrm>
            <a:off x="5357818" y="2767114"/>
            <a:ext cx="7889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5.View</a:t>
            </a:r>
            <a:r>
              <a:rPr lang="ko-KR" altLang="en-US" sz="1200" dirty="0" smtClean="0"/>
              <a:t>명</a:t>
            </a:r>
            <a:endParaRPr lang="en-US" altLang="ko-KR" sz="1200" dirty="0" smtClean="0"/>
          </a:p>
        </p:txBody>
      </p:sp>
      <p:sp>
        <p:nvSpPr>
          <p:cNvPr id="30" name="TextBox 29"/>
          <p:cNvSpPr txBox="1"/>
          <p:nvPr/>
        </p:nvSpPr>
        <p:spPr>
          <a:xfrm>
            <a:off x="5000628" y="3800283"/>
            <a:ext cx="13051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6.View</a:t>
            </a:r>
            <a:r>
              <a:rPr lang="ko-KR" altLang="en-US" sz="1200" dirty="0" smtClean="0"/>
              <a:t>명을 전달</a:t>
            </a:r>
            <a:endParaRPr lang="en-US" altLang="ko-KR" sz="1200" dirty="0" smtClean="0"/>
          </a:p>
        </p:txBody>
      </p:sp>
      <p:sp>
        <p:nvSpPr>
          <p:cNvPr id="31" name="TextBox 30"/>
          <p:cNvSpPr txBox="1"/>
          <p:nvPr/>
        </p:nvSpPr>
        <p:spPr>
          <a:xfrm>
            <a:off x="5500694" y="4728977"/>
            <a:ext cx="388702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받은 </a:t>
            </a:r>
            <a:r>
              <a:rPr lang="en-US" altLang="ko-KR" sz="1200" dirty="0" smtClean="0"/>
              <a:t>view</a:t>
            </a:r>
            <a:r>
              <a:rPr lang="ko-KR" altLang="en-US" sz="1200" dirty="0" smtClean="0"/>
              <a:t>명 </a:t>
            </a:r>
            <a:r>
              <a:rPr lang="ko-KR" altLang="en-US" sz="1200" dirty="0"/>
              <a:t>에</a:t>
            </a:r>
            <a:r>
              <a:rPr lang="en-US" altLang="ko-KR" sz="1200" dirty="0" smtClean="0"/>
              <a:t> prefix</a:t>
            </a:r>
            <a:r>
              <a:rPr lang="ko-KR" altLang="en-US" sz="1200" dirty="0" smtClean="0"/>
              <a:t>와 </a:t>
            </a:r>
            <a:r>
              <a:rPr lang="en-US" altLang="ko-KR" sz="1200" dirty="0" smtClean="0"/>
              <a:t>suffix</a:t>
            </a:r>
            <a:r>
              <a:rPr lang="ko-KR" altLang="en-US" sz="1200" dirty="0" smtClean="0"/>
              <a:t>를 조합하여</a:t>
            </a:r>
            <a:r>
              <a:rPr lang="en-US" altLang="ko-KR" sz="1200" dirty="0"/>
              <a:t> </a:t>
            </a:r>
            <a:r>
              <a:rPr lang="en-US" altLang="ko-KR" sz="1200" dirty="0" smtClean="0"/>
              <a:t>JSP </a:t>
            </a:r>
            <a:r>
              <a:rPr lang="ko-KR" altLang="en-US" sz="1200" dirty="0" smtClean="0"/>
              <a:t>찾는다</a:t>
            </a:r>
            <a:r>
              <a:rPr lang="en-US" altLang="ko-KR" sz="1200" dirty="0" smtClean="0"/>
              <a:t>.</a:t>
            </a:r>
          </a:p>
          <a:p>
            <a:endParaRPr lang="en-US" altLang="ko-KR" sz="1200" dirty="0"/>
          </a:p>
          <a:p>
            <a:r>
              <a:rPr lang="en-US" altLang="ko-KR" sz="1200" dirty="0" smtClean="0"/>
              <a:t>prefix : </a:t>
            </a:r>
            <a:r>
              <a:rPr lang="en-US" altLang="ko-KR" sz="1200" dirty="0" err="1" smtClean="0"/>
              <a:t>classpath</a:t>
            </a:r>
            <a:r>
              <a:rPr lang="en-US" altLang="ko-KR" sz="1200" dirty="0" smtClean="0"/>
              <a:t>:/templates/</a:t>
            </a:r>
            <a:endParaRPr lang="en-US" altLang="ko-KR" sz="1200" dirty="0" smtClean="0"/>
          </a:p>
          <a:p>
            <a:r>
              <a:rPr lang="en-US" altLang="ko-KR" sz="1200" dirty="0" smtClean="0"/>
              <a:t>suffix : </a:t>
            </a:r>
            <a:r>
              <a:rPr lang="en-US" altLang="ko-KR" sz="1200" dirty="0" smtClean="0"/>
              <a:t>html</a:t>
            </a:r>
            <a:endParaRPr lang="en-US" altLang="ko-KR" sz="1200" dirty="0" smtClean="0"/>
          </a:p>
          <a:p>
            <a:endParaRPr lang="en-US" altLang="ko-KR" sz="1200" dirty="0" smtClean="0"/>
          </a:p>
          <a:p>
            <a:r>
              <a:rPr lang="en-US" altLang="ko-KR" sz="1200" b="1" dirty="0" smtClean="0"/>
              <a:t> 1. /template/</a:t>
            </a:r>
            <a:r>
              <a:rPr lang="en-US" altLang="ko-KR" sz="1200" b="1" dirty="0" smtClean="0">
                <a:solidFill>
                  <a:srgbClr val="FF0000"/>
                </a:solidFill>
              </a:rPr>
              <a:t>index</a:t>
            </a:r>
            <a:r>
              <a:rPr lang="en-US" altLang="ko-KR" sz="1200" b="1" dirty="0" smtClean="0"/>
              <a:t>.html</a:t>
            </a:r>
            <a:endParaRPr lang="en-US" altLang="ko-KR" sz="1200" b="1" dirty="0" smtClean="0"/>
          </a:p>
          <a:p>
            <a:endParaRPr lang="en-US" altLang="ko-KR" sz="1200" b="1" dirty="0" smtClean="0"/>
          </a:p>
        </p:txBody>
      </p:sp>
      <p:sp>
        <p:nvSpPr>
          <p:cNvPr id="32" name="자유형 31"/>
          <p:cNvSpPr/>
          <p:nvPr/>
        </p:nvSpPr>
        <p:spPr>
          <a:xfrm>
            <a:off x="2421998" y="4648558"/>
            <a:ext cx="3192749" cy="1225003"/>
          </a:xfrm>
          <a:custGeom>
            <a:avLst/>
            <a:gdLst>
              <a:gd name="connsiteX0" fmla="*/ 3097738 w 3192749"/>
              <a:gd name="connsiteY0" fmla="*/ 12153 h 1225003"/>
              <a:gd name="connsiteX1" fmla="*/ 3021538 w 3192749"/>
              <a:gd name="connsiteY1" fmla="*/ 12153 h 1225003"/>
              <a:gd name="connsiteX2" fmla="*/ 3002488 w 3192749"/>
              <a:gd name="connsiteY2" fmla="*/ 24853 h 1225003"/>
              <a:gd name="connsiteX3" fmla="*/ 2983438 w 3192749"/>
              <a:gd name="connsiteY3" fmla="*/ 31203 h 1225003"/>
              <a:gd name="connsiteX4" fmla="*/ 2964388 w 3192749"/>
              <a:gd name="connsiteY4" fmla="*/ 50253 h 1225003"/>
              <a:gd name="connsiteX5" fmla="*/ 2932638 w 3192749"/>
              <a:gd name="connsiteY5" fmla="*/ 69303 h 1225003"/>
              <a:gd name="connsiteX6" fmla="*/ 2894538 w 3192749"/>
              <a:gd name="connsiteY6" fmla="*/ 120103 h 1225003"/>
              <a:gd name="connsiteX7" fmla="*/ 2875488 w 3192749"/>
              <a:gd name="connsiteY7" fmla="*/ 139153 h 1225003"/>
              <a:gd name="connsiteX8" fmla="*/ 2843738 w 3192749"/>
              <a:gd name="connsiteY8" fmla="*/ 196303 h 1225003"/>
              <a:gd name="connsiteX9" fmla="*/ 2831038 w 3192749"/>
              <a:gd name="connsiteY9" fmla="*/ 215353 h 1225003"/>
              <a:gd name="connsiteX10" fmla="*/ 2811988 w 3192749"/>
              <a:gd name="connsiteY10" fmla="*/ 278853 h 1225003"/>
              <a:gd name="connsiteX11" fmla="*/ 2805638 w 3192749"/>
              <a:gd name="connsiteY11" fmla="*/ 297903 h 1225003"/>
              <a:gd name="connsiteX12" fmla="*/ 2799288 w 3192749"/>
              <a:gd name="connsiteY12" fmla="*/ 336003 h 1225003"/>
              <a:gd name="connsiteX13" fmla="*/ 2818338 w 3192749"/>
              <a:gd name="connsiteY13" fmla="*/ 570953 h 1225003"/>
              <a:gd name="connsiteX14" fmla="*/ 2824688 w 3192749"/>
              <a:gd name="connsiteY14" fmla="*/ 590003 h 1225003"/>
              <a:gd name="connsiteX15" fmla="*/ 2837388 w 3192749"/>
              <a:gd name="connsiteY15" fmla="*/ 609053 h 1225003"/>
              <a:gd name="connsiteX16" fmla="*/ 2862788 w 3192749"/>
              <a:gd name="connsiteY16" fmla="*/ 647153 h 1225003"/>
              <a:gd name="connsiteX17" fmla="*/ 2869138 w 3192749"/>
              <a:gd name="connsiteY17" fmla="*/ 672553 h 1225003"/>
              <a:gd name="connsiteX18" fmla="*/ 2907238 w 3192749"/>
              <a:gd name="connsiteY18" fmla="*/ 736053 h 1225003"/>
              <a:gd name="connsiteX19" fmla="*/ 2919938 w 3192749"/>
              <a:gd name="connsiteY19" fmla="*/ 755103 h 1225003"/>
              <a:gd name="connsiteX20" fmla="*/ 2958038 w 3192749"/>
              <a:gd name="connsiteY20" fmla="*/ 799553 h 1225003"/>
              <a:gd name="connsiteX21" fmla="*/ 2964388 w 3192749"/>
              <a:gd name="connsiteY21" fmla="*/ 818603 h 1225003"/>
              <a:gd name="connsiteX22" fmla="*/ 3008838 w 3192749"/>
              <a:gd name="connsiteY22" fmla="*/ 856703 h 1225003"/>
              <a:gd name="connsiteX23" fmla="*/ 3027888 w 3192749"/>
              <a:gd name="connsiteY23" fmla="*/ 869403 h 1225003"/>
              <a:gd name="connsiteX24" fmla="*/ 3053288 w 3192749"/>
              <a:gd name="connsiteY24" fmla="*/ 894803 h 1225003"/>
              <a:gd name="connsiteX25" fmla="*/ 3110438 w 3192749"/>
              <a:gd name="connsiteY25" fmla="*/ 932903 h 1225003"/>
              <a:gd name="connsiteX26" fmla="*/ 3135838 w 3192749"/>
              <a:gd name="connsiteY26" fmla="*/ 951953 h 1225003"/>
              <a:gd name="connsiteX27" fmla="*/ 3167588 w 3192749"/>
              <a:gd name="connsiteY27" fmla="*/ 1009103 h 1225003"/>
              <a:gd name="connsiteX28" fmla="*/ 3173938 w 3192749"/>
              <a:gd name="connsiteY28" fmla="*/ 1040853 h 1225003"/>
              <a:gd name="connsiteX29" fmla="*/ 3180288 w 3192749"/>
              <a:gd name="connsiteY29" fmla="*/ 1059903 h 1225003"/>
              <a:gd name="connsiteX30" fmla="*/ 3186638 w 3192749"/>
              <a:gd name="connsiteY30" fmla="*/ 1085303 h 1225003"/>
              <a:gd name="connsiteX31" fmla="*/ 3180288 w 3192749"/>
              <a:gd name="connsiteY31" fmla="*/ 1193253 h 1225003"/>
              <a:gd name="connsiteX32" fmla="*/ 3142188 w 3192749"/>
              <a:gd name="connsiteY32" fmla="*/ 1205953 h 1225003"/>
              <a:gd name="connsiteX33" fmla="*/ 3091388 w 3192749"/>
              <a:gd name="connsiteY33" fmla="*/ 1225003 h 1225003"/>
              <a:gd name="connsiteX34" fmla="*/ 2094438 w 3192749"/>
              <a:gd name="connsiteY34" fmla="*/ 1218653 h 1225003"/>
              <a:gd name="connsiteX35" fmla="*/ 2030938 w 3192749"/>
              <a:gd name="connsiteY35" fmla="*/ 1205953 h 1225003"/>
              <a:gd name="connsiteX36" fmla="*/ 1986488 w 3192749"/>
              <a:gd name="connsiteY36" fmla="*/ 1199603 h 1225003"/>
              <a:gd name="connsiteX37" fmla="*/ 1916638 w 3192749"/>
              <a:gd name="connsiteY37" fmla="*/ 1186903 h 1225003"/>
              <a:gd name="connsiteX38" fmla="*/ 1891238 w 3192749"/>
              <a:gd name="connsiteY38" fmla="*/ 1180553 h 1225003"/>
              <a:gd name="connsiteX39" fmla="*/ 1846788 w 3192749"/>
              <a:gd name="connsiteY39" fmla="*/ 1161503 h 1225003"/>
              <a:gd name="connsiteX40" fmla="*/ 1795988 w 3192749"/>
              <a:gd name="connsiteY40" fmla="*/ 1155153 h 1225003"/>
              <a:gd name="connsiteX41" fmla="*/ 1726138 w 3192749"/>
              <a:gd name="connsiteY41" fmla="*/ 1136103 h 1225003"/>
              <a:gd name="connsiteX42" fmla="*/ 1675338 w 3192749"/>
              <a:gd name="connsiteY42" fmla="*/ 1129753 h 1225003"/>
              <a:gd name="connsiteX43" fmla="*/ 1611838 w 3192749"/>
              <a:gd name="connsiteY43" fmla="*/ 1117053 h 1225003"/>
              <a:gd name="connsiteX44" fmla="*/ 1529288 w 3192749"/>
              <a:gd name="connsiteY44" fmla="*/ 1110703 h 1225003"/>
              <a:gd name="connsiteX45" fmla="*/ 1434038 w 3192749"/>
              <a:gd name="connsiteY45" fmla="*/ 1091653 h 1225003"/>
              <a:gd name="connsiteX46" fmla="*/ 1370538 w 3192749"/>
              <a:gd name="connsiteY46" fmla="*/ 1072603 h 1225003"/>
              <a:gd name="connsiteX47" fmla="*/ 1300688 w 3192749"/>
              <a:gd name="connsiteY47" fmla="*/ 1053553 h 1225003"/>
              <a:gd name="connsiteX48" fmla="*/ 1237188 w 3192749"/>
              <a:gd name="connsiteY48" fmla="*/ 1047203 h 1225003"/>
              <a:gd name="connsiteX49" fmla="*/ 1218138 w 3192749"/>
              <a:gd name="connsiteY49" fmla="*/ 1040853 h 1225003"/>
              <a:gd name="connsiteX50" fmla="*/ 1021288 w 3192749"/>
              <a:gd name="connsiteY50" fmla="*/ 1015453 h 1225003"/>
              <a:gd name="connsiteX51" fmla="*/ 970488 w 3192749"/>
              <a:gd name="connsiteY51" fmla="*/ 1002753 h 1225003"/>
              <a:gd name="connsiteX52" fmla="*/ 938738 w 3192749"/>
              <a:gd name="connsiteY52" fmla="*/ 990053 h 1225003"/>
              <a:gd name="connsiteX53" fmla="*/ 887938 w 3192749"/>
              <a:gd name="connsiteY53" fmla="*/ 983703 h 1225003"/>
              <a:gd name="connsiteX54" fmla="*/ 843488 w 3192749"/>
              <a:gd name="connsiteY54" fmla="*/ 977353 h 1225003"/>
              <a:gd name="connsiteX55" fmla="*/ 805388 w 3192749"/>
              <a:gd name="connsiteY55" fmla="*/ 964653 h 1225003"/>
              <a:gd name="connsiteX56" fmla="*/ 779988 w 3192749"/>
              <a:gd name="connsiteY56" fmla="*/ 958303 h 1225003"/>
              <a:gd name="connsiteX57" fmla="*/ 754588 w 3192749"/>
              <a:gd name="connsiteY57" fmla="*/ 945603 h 1225003"/>
              <a:gd name="connsiteX58" fmla="*/ 659338 w 3192749"/>
              <a:gd name="connsiteY58" fmla="*/ 939253 h 1225003"/>
              <a:gd name="connsiteX59" fmla="*/ 633938 w 3192749"/>
              <a:gd name="connsiteY59" fmla="*/ 932903 h 1225003"/>
              <a:gd name="connsiteX60" fmla="*/ 583138 w 3192749"/>
              <a:gd name="connsiteY60" fmla="*/ 907503 h 1225003"/>
              <a:gd name="connsiteX61" fmla="*/ 519638 w 3192749"/>
              <a:gd name="connsiteY61" fmla="*/ 894803 h 1225003"/>
              <a:gd name="connsiteX62" fmla="*/ 481538 w 3192749"/>
              <a:gd name="connsiteY62" fmla="*/ 882103 h 1225003"/>
              <a:gd name="connsiteX63" fmla="*/ 462488 w 3192749"/>
              <a:gd name="connsiteY63" fmla="*/ 875753 h 1225003"/>
              <a:gd name="connsiteX64" fmla="*/ 437088 w 3192749"/>
              <a:gd name="connsiteY64" fmla="*/ 863053 h 1225003"/>
              <a:gd name="connsiteX65" fmla="*/ 411688 w 3192749"/>
              <a:gd name="connsiteY65" fmla="*/ 856703 h 1225003"/>
              <a:gd name="connsiteX66" fmla="*/ 386288 w 3192749"/>
              <a:gd name="connsiteY66" fmla="*/ 844003 h 1225003"/>
              <a:gd name="connsiteX67" fmla="*/ 360888 w 3192749"/>
              <a:gd name="connsiteY67" fmla="*/ 837653 h 1225003"/>
              <a:gd name="connsiteX68" fmla="*/ 322788 w 3192749"/>
              <a:gd name="connsiteY68" fmla="*/ 818603 h 1225003"/>
              <a:gd name="connsiteX69" fmla="*/ 278338 w 3192749"/>
              <a:gd name="connsiteY69" fmla="*/ 805903 h 1225003"/>
              <a:gd name="connsiteX70" fmla="*/ 227538 w 3192749"/>
              <a:gd name="connsiteY70" fmla="*/ 767803 h 1225003"/>
              <a:gd name="connsiteX71" fmla="*/ 189438 w 3192749"/>
              <a:gd name="connsiteY71" fmla="*/ 748753 h 1225003"/>
              <a:gd name="connsiteX72" fmla="*/ 144988 w 3192749"/>
              <a:gd name="connsiteY72" fmla="*/ 704303 h 1225003"/>
              <a:gd name="connsiteX73" fmla="*/ 119588 w 3192749"/>
              <a:gd name="connsiteY73" fmla="*/ 685253 h 1225003"/>
              <a:gd name="connsiteX74" fmla="*/ 94188 w 3192749"/>
              <a:gd name="connsiteY74" fmla="*/ 647153 h 1225003"/>
              <a:gd name="connsiteX75" fmla="*/ 81488 w 3192749"/>
              <a:gd name="connsiteY75" fmla="*/ 628103 h 1225003"/>
              <a:gd name="connsiteX76" fmla="*/ 75138 w 3192749"/>
              <a:gd name="connsiteY76" fmla="*/ 609053 h 1225003"/>
              <a:gd name="connsiteX77" fmla="*/ 62438 w 3192749"/>
              <a:gd name="connsiteY77" fmla="*/ 590003 h 1225003"/>
              <a:gd name="connsiteX78" fmla="*/ 56088 w 3192749"/>
              <a:gd name="connsiteY78" fmla="*/ 570953 h 1225003"/>
              <a:gd name="connsiteX79" fmla="*/ 37038 w 3192749"/>
              <a:gd name="connsiteY79" fmla="*/ 526503 h 1225003"/>
              <a:gd name="connsiteX80" fmla="*/ 17988 w 3192749"/>
              <a:gd name="connsiteY80" fmla="*/ 412203 h 1225003"/>
              <a:gd name="connsiteX81" fmla="*/ 17988 w 3192749"/>
              <a:gd name="connsiteY81" fmla="*/ 50253 h 1225003"/>
              <a:gd name="connsiteX82" fmla="*/ 62438 w 3192749"/>
              <a:gd name="connsiteY82" fmla="*/ 94703 h 1225003"/>
              <a:gd name="connsiteX83" fmla="*/ 68788 w 3192749"/>
              <a:gd name="connsiteY83" fmla="*/ 120103 h 1225003"/>
              <a:gd name="connsiteX84" fmla="*/ 87838 w 3192749"/>
              <a:gd name="connsiteY84" fmla="*/ 139153 h 1225003"/>
              <a:gd name="connsiteX85" fmla="*/ 125938 w 3192749"/>
              <a:gd name="connsiteY85" fmla="*/ 183603 h 1225003"/>
              <a:gd name="connsiteX86" fmla="*/ 132288 w 3192749"/>
              <a:gd name="connsiteY86" fmla="*/ 202653 h 1225003"/>
              <a:gd name="connsiteX87" fmla="*/ 151338 w 3192749"/>
              <a:gd name="connsiteY87" fmla="*/ 221703 h 1225003"/>
              <a:gd name="connsiteX88" fmla="*/ 170388 w 3192749"/>
              <a:gd name="connsiteY88" fmla="*/ 247103 h 1225003"/>
              <a:gd name="connsiteX89" fmla="*/ 202138 w 3192749"/>
              <a:gd name="connsiteY89" fmla="*/ 304253 h 1225003"/>
              <a:gd name="connsiteX90" fmla="*/ 233888 w 3192749"/>
              <a:gd name="connsiteY90" fmla="*/ 348703 h 1225003"/>
              <a:gd name="connsiteX91" fmla="*/ 278338 w 3192749"/>
              <a:gd name="connsiteY91" fmla="*/ 399503 h 1225003"/>
              <a:gd name="connsiteX92" fmla="*/ 341838 w 3192749"/>
              <a:gd name="connsiteY92" fmla="*/ 488403 h 1225003"/>
              <a:gd name="connsiteX93" fmla="*/ 360888 w 3192749"/>
              <a:gd name="connsiteY93" fmla="*/ 513803 h 1225003"/>
              <a:gd name="connsiteX94" fmla="*/ 386288 w 3192749"/>
              <a:gd name="connsiteY94" fmla="*/ 539203 h 1225003"/>
              <a:gd name="connsiteX95" fmla="*/ 398988 w 3192749"/>
              <a:gd name="connsiteY95" fmla="*/ 558253 h 1225003"/>
              <a:gd name="connsiteX96" fmla="*/ 430738 w 3192749"/>
              <a:gd name="connsiteY96" fmla="*/ 577303 h 1225003"/>
              <a:gd name="connsiteX97" fmla="*/ 456138 w 3192749"/>
              <a:gd name="connsiteY97" fmla="*/ 596353 h 1225003"/>
              <a:gd name="connsiteX98" fmla="*/ 506938 w 3192749"/>
              <a:gd name="connsiteY98" fmla="*/ 621753 h 1225003"/>
              <a:gd name="connsiteX99" fmla="*/ 576788 w 3192749"/>
              <a:gd name="connsiteY99" fmla="*/ 653503 h 1225003"/>
              <a:gd name="connsiteX100" fmla="*/ 633938 w 3192749"/>
              <a:gd name="connsiteY100" fmla="*/ 678903 h 1225003"/>
              <a:gd name="connsiteX101" fmla="*/ 672038 w 3192749"/>
              <a:gd name="connsiteY101" fmla="*/ 691603 h 1225003"/>
              <a:gd name="connsiteX102" fmla="*/ 691088 w 3192749"/>
              <a:gd name="connsiteY102" fmla="*/ 697953 h 1225003"/>
              <a:gd name="connsiteX103" fmla="*/ 748238 w 3192749"/>
              <a:gd name="connsiteY103" fmla="*/ 717003 h 1225003"/>
              <a:gd name="connsiteX104" fmla="*/ 805388 w 3192749"/>
              <a:gd name="connsiteY104" fmla="*/ 723353 h 1225003"/>
              <a:gd name="connsiteX105" fmla="*/ 824438 w 3192749"/>
              <a:gd name="connsiteY105" fmla="*/ 736053 h 1225003"/>
              <a:gd name="connsiteX106" fmla="*/ 843488 w 3192749"/>
              <a:gd name="connsiteY106" fmla="*/ 742403 h 1225003"/>
              <a:gd name="connsiteX107" fmla="*/ 970488 w 3192749"/>
              <a:gd name="connsiteY107" fmla="*/ 755103 h 1225003"/>
              <a:gd name="connsiteX108" fmla="*/ 1008588 w 3192749"/>
              <a:gd name="connsiteY108" fmla="*/ 767803 h 1225003"/>
              <a:gd name="connsiteX109" fmla="*/ 1135588 w 3192749"/>
              <a:gd name="connsiteY109" fmla="*/ 786853 h 1225003"/>
              <a:gd name="connsiteX110" fmla="*/ 1243538 w 3192749"/>
              <a:gd name="connsiteY110" fmla="*/ 799553 h 1225003"/>
              <a:gd name="connsiteX111" fmla="*/ 1434038 w 3192749"/>
              <a:gd name="connsiteY111" fmla="*/ 805903 h 1225003"/>
              <a:gd name="connsiteX112" fmla="*/ 1903938 w 3192749"/>
              <a:gd name="connsiteY112" fmla="*/ 805903 h 1225003"/>
              <a:gd name="connsiteX113" fmla="*/ 1942038 w 3192749"/>
              <a:gd name="connsiteY113" fmla="*/ 799553 h 1225003"/>
              <a:gd name="connsiteX114" fmla="*/ 2011888 w 3192749"/>
              <a:gd name="connsiteY114" fmla="*/ 786853 h 1225003"/>
              <a:gd name="connsiteX115" fmla="*/ 2043638 w 3192749"/>
              <a:gd name="connsiteY115" fmla="*/ 780503 h 1225003"/>
              <a:gd name="connsiteX116" fmla="*/ 2081738 w 3192749"/>
              <a:gd name="connsiteY116" fmla="*/ 767803 h 1225003"/>
              <a:gd name="connsiteX117" fmla="*/ 2126188 w 3192749"/>
              <a:gd name="connsiteY117" fmla="*/ 755103 h 1225003"/>
              <a:gd name="connsiteX118" fmla="*/ 2151588 w 3192749"/>
              <a:gd name="connsiteY118" fmla="*/ 742403 h 1225003"/>
              <a:gd name="connsiteX119" fmla="*/ 2189688 w 3192749"/>
              <a:gd name="connsiteY119" fmla="*/ 717003 h 1225003"/>
              <a:gd name="connsiteX120" fmla="*/ 2227788 w 3192749"/>
              <a:gd name="connsiteY120" fmla="*/ 704303 h 1225003"/>
              <a:gd name="connsiteX121" fmla="*/ 2265888 w 3192749"/>
              <a:gd name="connsiteY121" fmla="*/ 685253 h 1225003"/>
              <a:gd name="connsiteX122" fmla="*/ 2278588 w 3192749"/>
              <a:gd name="connsiteY122" fmla="*/ 666203 h 1225003"/>
              <a:gd name="connsiteX123" fmla="*/ 2297638 w 3192749"/>
              <a:gd name="connsiteY123" fmla="*/ 659853 h 1225003"/>
              <a:gd name="connsiteX124" fmla="*/ 2316688 w 3192749"/>
              <a:gd name="connsiteY124" fmla="*/ 647153 h 1225003"/>
              <a:gd name="connsiteX125" fmla="*/ 2354788 w 3192749"/>
              <a:gd name="connsiteY125" fmla="*/ 621753 h 1225003"/>
              <a:gd name="connsiteX126" fmla="*/ 2386538 w 3192749"/>
              <a:gd name="connsiteY126" fmla="*/ 577303 h 1225003"/>
              <a:gd name="connsiteX127" fmla="*/ 2405588 w 3192749"/>
              <a:gd name="connsiteY127" fmla="*/ 558253 h 1225003"/>
              <a:gd name="connsiteX128" fmla="*/ 2424638 w 3192749"/>
              <a:gd name="connsiteY128" fmla="*/ 532853 h 1225003"/>
              <a:gd name="connsiteX129" fmla="*/ 2443688 w 3192749"/>
              <a:gd name="connsiteY129" fmla="*/ 513803 h 1225003"/>
              <a:gd name="connsiteX130" fmla="*/ 2469088 w 3192749"/>
              <a:gd name="connsiteY130" fmla="*/ 475703 h 1225003"/>
              <a:gd name="connsiteX131" fmla="*/ 2488138 w 3192749"/>
              <a:gd name="connsiteY131" fmla="*/ 450303 h 1225003"/>
              <a:gd name="connsiteX132" fmla="*/ 2500838 w 3192749"/>
              <a:gd name="connsiteY132" fmla="*/ 431253 h 1225003"/>
              <a:gd name="connsiteX133" fmla="*/ 2519888 w 3192749"/>
              <a:gd name="connsiteY133" fmla="*/ 412203 h 1225003"/>
              <a:gd name="connsiteX134" fmla="*/ 2538938 w 3192749"/>
              <a:gd name="connsiteY134" fmla="*/ 367753 h 1225003"/>
              <a:gd name="connsiteX135" fmla="*/ 2564338 w 3192749"/>
              <a:gd name="connsiteY135" fmla="*/ 329653 h 1225003"/>
              <a:gd name="connsiteX136" fmla="*/ 2577038 w 3192749"/>
              <a:gd name="connsiteY136" fmla="*/ 310603 h 1225003"/>
              <a:gd name="connsiteX137" fmla="*/ 2589738 w 3192749"/>
              <a:gd name="connsiteY137" fmla="*/ 259803 h 1225003"/>
              <a:gd name="connsiteX138" fmla="*/ 2627838 w 3192749"/>
              <a:gd name="connsiteY138" fmla="*/ 170903 h 1225003"/>
              <a:gd name="connsiteX139" fmla="*/ 2627838 w 3192749"/>
              <a:gd name="connsiteY139" fmla="*/ 158203 h 12250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</a:cxnLst>
            <a:rect l="l" t="t" r="r" b="b"/>
            <a:pathLst>
              <a:path w="3192749" h="1225003">
                <a:moveTo>
                  <a:pt x="3097738" y="12153"/>
                </a:moveTo>
                <a:cubicBezTo>
                  <a:pt x="3065809" y="1510"/>
                  <a:pt x="3070149" y="0"/>
                  <a:pt x="3021538" y="12153"/>
                </a:cubicBezTo>
                <a:cubicBezTo>
                  <a:pt x="3014134" y="14004"/>
                  <a:pt x="3009314" y="21440"/>
                  <a:pt x="3002488" y="24853"/>
                </a:cubicBezTo>
                <a:cubicBezTo>
                  <a:pt x="2996501" y="27846"/>
                  <a:pt x="2989788" y="29086"/>
                  <a:pt x="2983438" y="31203"/>
                </a:cubicBezTo>
                <a:cubicBezTo>
                  <a:pt x="2977088" y="37553"/>
                  <a:pt x="2971572" y="44865"/>
                  <a:pt x="2964388" y="50253"/>
                </a:cubicBezTo>
                <a:cubicBezTo>
                  <a:pt x="2954514" y="57658"/>
                  <a:pt x="2941365" y="60576"/>
                  <a:pt x="2932638" y="69303"/>
                </a:cubicBezTo>
                <a:cubicBezTo>
                  <a:pt x="2917671" y="84270"/>
                  <a:pt x="2909505" y="105136"/>
                  <a:pt x="2894538" y="120103"/>
                </a:cubicBezTo>
                <a:lnTo>
                  <a:pt x="2875488" y="139153"/>
                </a:lnTo>
                <a:cubicBezTo>
                  <a:pt x="2864311" y="172683"/>
                  <a:pt x="2872851" y="152634"/>
                  <a:pt x="2843738" y="196303"/>
                </a:cubicBezTo>
                <a:cubicBezTo>
                  <a:pt x="2839505" y="202653"/>
                  <a:pt x="2833451" y="208113"/>
                  <a:pt x="2831038" y="215353"/>
                </a:cubicBezTo>
                <a:cubicBezTo>
                  <a:pt x="2800857" y="305895"/>
                  <a:pt x="2831182" y="211675"/>
                  <a:pt x="2811988" y="278853"/>
                </a:cubicBezTo>
                <a:cubicBezTo>
                  <a:pt x="2810149" y="285289"/>
                  <a:pt x="2807090" y="291369"/>
                  <a:pt x="2805638" y="297903"/>
                </a:cubicBezTo>
                <a:cubicBezTo>
                  <a:pt x="2802845" y="310472"/>
                  <a:pt x="2801405" y="323303"/>
                  <a:pt x="2799288" y="336003"/>
                </a:cubicBezTo>
                <a:cubicBezTo>
                  <a:pt x="2802505" y="429284"/>
                  <a:pt x="2791803" y="491348"/>
                  <a:pt x="2818338" y="570953"/>
                </a:cubicBezTo>
                <a:cubicBezTo>
                  <a:pt x="2820455" y="577303"/>
                  <a:pt x="2821695" y="584016"/>
                  <a:pt x="2824688" y="590003"/>
                </a:cubicBezTo>
                <a:cubicBezTo>
                  <a:pt x="2828101" y="596829"/>
                  <a:pt x="2833975" y="602227"/>
                  <a:pt x="2837388" y="609053"/>
                </a:cubicBezTo>
                <a:cubicBezTo>
                  <a:pt x="2855768" y="645812"/>
                  <a:pt x="2826676" y="611041"/>
                  <a:pt x="2862788" y="647153"/>
                </a:cubicBezTo>
                <a:cubicBezTo>
                  <a:pt x="2864905" y="655620"/>
                  <a:pt x="2866074" y="664381"/>
                  <a:pt x="2869138" y="672553"/>
                </a:cubicBezTo>
                <a:cubicBezTo>
                  <a:pt x="2877506" y="694868"/>
                  <a:pt x="2894579" y="717064"/>
                  <a:pt x="2907238" y="736053"/>
                </a:cubicBezTo>
                <a:cubicBezTo>
                  <a:pt x="2911471" y="742403"/>
                  <a:pt x="2914542" y="749707"/>
                  <a:pt x="2919938" y="755103"/>
                </a:cubicBezTo>
                <a:cubicBezTo>
                  <a:pt x="2946472" y="781637"/>
                  <a:pt x="2933600" y="766969"/>
                  <a:pt x="2958038" y="799553"/>
                </a:cubicBezTo>
                <a:cubicBezTo>
                  <a:pt x="2960155" y="805903"/>
                  <a:pt x="2960675" y="813034"/>
                  <a:pt x="2964388" y="818603"/>
                </a:cubicBezTo>
                <a:cubicBezTo>
                  <a:pt x="2972780" y="831191"/>
                  <a:pt x="2997634" y="848700"/>
                  <a:pt x="3008838" y="856703"/>
                </a:cubicBezTo>
                <a:cubicBezTo>
                  <a:pt x="3015048" y="861139"/>
                  <a:pt x="3022094" y="864436"/>
                  <a:pt x="3027888" y="869403"/>
                </a:cubicBezTo>
                <a:cubicBezTo>
                  <a:pt x="3036979" y="877195"/>
                  <a:pt x="3043938" y="887323"/>
                  <a:pt x="3053288" y="894803"/>
                </a:cubicBezTo>
                <a:cubicBezTo>
                  <a:pt x="3085038" y="920203"/>
                  <a:pt x="3085038" y="913853"/>
                  <a:pt x="3110438" y="932903"/>
                </a:cubicBezTo>
                <a:cubicBezTo>
                  <a:pt x="3118905" y="939253"/>
                  <a:pt x="3128807" y="944043"/>
                  <a:pt x="3135838" y="951953"/>
                </a:cubicBezTo>
                <a:cubicBezTo>
                  <a:pt x="3152289" y="970460"/>
                  <a:pt x="3161964" y="986607"/>
                  <a:pt x="3167588" y="1009103"/>
                </a:cubicBezTo>
                <a:cubicBezTo>
                  <a:pt x="3170206" y="1019574"/>
                  <a:pt x="3171320" y="1030382"/>
                  <a:pt x="3173938" y="1040853"/>
                </a:cubicBezTo>
                <a:cubicBezTo>
                  <a:pt x="3175561" y="1047347"/>
                  <a:pt x="3178449" y="1053467"/>
                  <a:pt x="3180288" y="1059903"/>
                </a:cubicBezTo>
                <a:cubicBezTo>
                  <a:pt x="3182686" y="1068294"/>
                  <a:pt x="3184521" y="1076836"/>
                  <a:pt x="3186638" y="1085303"/>
                </a:cubicBezTo>
                <a:cubicBezTo>
                  <a:pt x="3184521" y="1121286"/>
                  <a:pt x="3192749" y="1159430"/>
                  <a:pt x="3180288" y="1193253"/>
                </a:cubicBezTo>
                <a:cubicBezTo>
                  <a:pt x="3175660" y="1205815"/>
                  <a:pt x="3154888" y="1201720"/>
                  <a:pt x="3142188" y="1205953"/>
                </a:cubicBezTo>
                <a:cubicBezTo>
                  <a:pt x="3112324" y="1215908"/>
                  <a:pt x="3129353" y="1209817"/>
                  <a:pt x="3091388" y="1225003"/>
                </a:cubicBezTo>
                <a:lnTo>
                  <a:pt x="2094438" y="1218653"/>
                </a:lnTo>
                <a:cubicBezTo>
                  <a:pt x="2026114" y="1217820"/>
                  <a:pt x="2071900" y="1214145"/>
                  <a:pt x="2030938" y="1205953"/>
                </a:cubicBezTo>
                <a:cubicBezTo>
                  <a:pt x="2016262" y="1203018"/>
                  <a:pt x="2001251" y="1202064"/>
                  <a:pt x="1986488" y="1199603"/>
                </a:cubicBezTo>
                <a:cubicBezTo>
                  <a:pt x="1963145" y="1195712"/>
                  <a:pt x="1939843" y="1191544"/>
                  <a:pt x="1916638" y="1186903"/>
                </a:cubicBezTo>
                <a:cubicBezTo>
                  <a:pt x="1908080" y="1185191"/>
                  <a:pt x="1899440" y="1183535"/>
                  <a:pt x="1891238" y="1180553"/>
                </a:cubicBezTo>
                <a:cubicBezTo>
                  <a:pt x="1876088" y="1175044"/>
                  <a:pt x="1862364" y="1165657"/>
                  <a:pt x="1846788" y="1161503"/>
                </a:cubicBezTo>
                <a:cubicBezTo>
                  <a:pt x="1830299" y="1157106"/>
                  <a:pt x="1812821" y="1157958"/>
                  <a:pt x="1795988" y="1155153"/>
                </a:cubicBezTo>
                <a:cubicBezTo>
                  <a:pt x="1771967" y="1151149"/>
                  <a:pt x="1750159" y="1140107"/>
                  <a:pt x="1726138" y="1136103"/>
                </a:cubicBezTo>
                <a:cubicBezTo>
                  <a:pt x="1709305" y="1133298"/>
                  <a:pt x="1692171" y="1132558"/>
                  <a:pt x="1675338" y="1129753"/>
                </a:cubicBezTo>
                <a:cubicBezTo>
                  <a:pt x="1654046" y="1126204"/>
                  <a:pt x="1633360" y="1118709"/>
                  <a:pt x="1611838" y="1117053"/>
                </a:cubicBezTo>
                <a:lnTo>
                  <a:pt x="1529288" y="1110703"/>
                </a:lnTo>
                <a:cubicBezTo>
                  <a:pt x="1447229" y="1083350"/>
                  <a:pt x="1541398" y="1111783"/>
                  <a:pt x="1434038" y="1091653"/>
                </a:cubicBezTo>
                <a:cubicBezTo>
                  <a:pt x="1396457" y="1084607"/>
                  <a:pt x="1398428" y="1080571"/>
                  <a:pt x="1370538" y="1072603"/>
                </a:cubicBezTo>
                <a:cubicBezTo>
                  <a:pt x="1347333" y="1065973"/>
                  <a:pt x="1324395" y="1058069"/>
                  <a:pt x="1300688" y="1053553"/>
                </a:cubicBezTo>
                <a:cubicBezTo>
                  <a:pt x="1279791" y="1049573"/>
                  <a:pt x="1258355" y="1049320"/>
                  <a:pt x="1237188" y="1047203"/>
                </a:cubicBezTo>
                <a:cubicBezTo>
                  <a:pt x="1230838" y="1045086"/>
                  <a:pt x="1224724" y="1042050"/>
                  <a:pt x="1218138" y="1040853"/>
                </a:cubicBezTo>
                <a:cubicBezTo>
                  <a:pt x="1107735" y="1020780"/>
                  <a:pt x="1115887" y="1023336"/>
                  <a:pt x="1021288" y="1015453"/>
                </a:cubicBezTo>
                <a:cubicBezTo>
                  <a:pt x="1004355" y="1011220"/>
                  <a:pt x="987171" y="1007886"/>
                  <a:pt x="970488" y="1002753"/>
                </a:cubicBezTo>
                <a:cubicBezTo>
                  <a:pt x="959593" y="999401"/>
                  <a:pt x="949845" y="992616"/>
                  <a:pt x="938738" y="990053"/>
                </a:cubicBezTo>
                <a:cubicBezTo>
                  <a:pt x="922110" y="986216"/>
                  <a:pt x="904853" y="985958"/>
                  <a:pt x="887938" y="983703"/>
                </a:cubicBezTo>
                <a:lnTo>
                  <a:pt x="843488" y="977353"/>
                </a:lnTo>
                <a:cubicBezTo>
                  <a:pt x="830788" y="973120"/>
                  <a:pt x="818210" y="968500"/>
                  <a:pt x="805388" y="964653"/>
                </a:cubicBezTo>
                <a:cubicBezTo>
                  <a:pt x="797029" y="962145"/>
                  <a:pt x="788160" y="961367"/>
                  <a:pt x="779988" y="958303"/>
                </a:cubicBezTo>
                <a:cubicBezTo>
                  <a:pt x="771125" y="954979"/>
                  <a:pt x="763938" y="947079"/>
                  <a:pt x="754588" y="945603"/>
                </a:cubicBezTo>
                <a:cubicBezTo>
                  <a:pt x="723157" y="940640"/>
                  <a:pt x="691088" y="941370"/>
                  <a:pt x="659338" y="939253"/>
                </a:cubicBezTo>
                <a:cubicBezTo>
                  <a:pt x="650871" y="937136"/>
                  <a:pt x="641994" y="936260"/>
                  <a:pt x="633938" y="932903"/>
                </a:cubicBezTo>
                <a:cubicBezTo>
                  <a:pt x="616462" y="925621"/>
                  <a:pt x="601702" y="911216"/>
                  <a:pt x="583138" y="907503"/>
                </a:cubicBezTo>
                <a:cubicBezTo>
                  <a:pt x="561971" y="903270"/>
                  <a:pt x="540579" y="900038"/>
                  <a:pt x="519638" y="894803"/>
                </a:cubicBezTo>
                <a:cubicBezTo>
                  <a:pt x="506651" y="891556"/>
                  <a:pt x="494238" y="886336"/>
                  <a:pt x="481538" y="882103"/>
                </a:cubicBezTo>
                <a:cubicBezTo>
                  <a:pt x="475188" y="879986"/>
                  <a:pt x="468475" y="878746"/>
                  <a:pt x="462488" y="875753"/>
                </a:cubicBezTo>
                <a:cubicBezTo>
                  <a:pt x="454021" y="871520"/>
                  <a:pt x="445951" y="866377"/>
                  <a:pt x="437088" y="863053"/>
                </a:cubicBezTo>
                <a:cubicBezTo>
                  <a:pt x="428916" y="859989"/>
                  <a:pt x="419860" y="859767"/>
                  <a:pt x="411688" y="856703"/>
                </a:cubicBezTo>
                <a:cubicBezTo>
                  <a:pt x="402825" y="853379"/>
                  <a:pt x="395151" y="847327"/>
                  <a:pt x="386288" y="844003"/>
                </a:cubicBezTo>
                <a:cubicBezTo>
                  <a:pt x="378116" y="840939"/>
                  <a:pt x="368991" y="840894"/>
                  <a:pt x="360888" y="837653"/>
                </a:cubicBezTo>
                <a:cubicBezTo>
                  <a:pt x="347705" y="832380"/>
                  <a:pt x="335763" y="824370"/>
                  <a:pt x="322788" y="818603"/>
                </a:cubicBezTo>
                <a:cubicBezTo>
                  <a:pt x="311075" y="813397"/>
                  <a:pt x="289870" y="808786"/>
                  <a:pt x="278338" y="805903"/>
                </a:cubicBezTo>
                <a:cubicBezTo>
                  <a:pt x="256302" y="783867"/>
                  <a:pt x="259098" y="783583"/>
                  <a:pt x="227538" y="767803"/>
                </a:cubicBezTo>
                <a:cubicBezTo>
                  <a:pt x="202889" y="755479"/>
                  <a:pt x="212186" y="769226"/>
                  <a:pt x="189438" y="748753"/>
                </a:cubicBezTo>
                <a:cubicBezTo>
                  <a:pt x="173863" y="734736"/>
                  <a:pt x="161751" y="716875"/>
                  <a:pt x="144988" y="704303"/>
                </a:cubicBezTo>
                <a:cubicBezTo>
                  <a:pt x="136521" y="697953"/>
                  <a:pt x="126619" y="693163"/>
                  <a:pt x="119588" y="685253"/>
                </a:cubicBezTo>
                <a:cubicBezTo>
                  <a:pt x="109447" y="673845"/>
                  <a:pt x="102655" y="659853"/>
                  <a:pt x="94188" y="647153"/>
                </a:cubicBezTo>
                <a:cubicBezTo>
                  <a:pt x="89955" y="640803"/>
                  <a:pt x="83901" y="635343"/>
                  <a:pt x="81488" y="628103"/>
                </a:cubicBezTo>
                <a:cubicBezTo>
                  <a:pt x="79371" y="621753"/>
                  <a:pt x="78131" y="615040"/>
                  <a:pt x="75138" y="609053"/>
                </a:cubicBezTo>
                <a:cubicBezTo>
                  <a:pt x="71725" y="602227"/>
                  <a:pt x="65851" y="596829"/>
                  <a:pt x="62438" y="590003"/>
                </a:cubicBezTo>
                <a:cubicBezTo>
                  <a:pt x="59445" y="584016"/>
                  <a:pt x="58725" y="577105"/>
                  <a:pt x="56088" y="570953"/>
                </a:cubicBezTo>
                <a:cubicBezTo>
                  <a:pt x="47591" y="551127"/>
                  <a:pt x="41293" y="546359"/>
                  <a:pt x="37038" y="526503"/>
                </a:cubicBezTo>
                <a:cubicBezTo>
                  <a:pt x="27153" y="480371"/>
                  <a:pt x="24211" y="455766"/>
                  <a:pt x="17988" y="412203"/>
                </a:cubicBezTo>
                <a:cubicBezTo>
                  <a:pt x="13403" y="320496"/>
                  <a:pt x="0" y="117709"/>
                  <a:pt x="17988" y="50253"/>
                </a:cubicBezTo>
                <a:cubicBezTo>
                  <a:pt x="23387" y="30007"/>
                  <a:pt x="62438" y="94703"/>
                  <a:pt x="62438" y="94703"/>
                </a:cubicBezTo>
                <a:cubicBezTo>
                  <a:pt x="64555" y="103170"/>
                  <a:pt x="64458" y="112526"/>
                  <a:pt x="68788" y="120103"/>
                </a:cubicBezTo>
                <a:cubicBezTo>
                  <a:pt x="73243" y="127900"/>
                  <a:pt x="81994" y="132335"/>
                  <a:pt x="87838" y="139153"/>
                </a:cubicBezTo>
                <a:cubicBezTo>
                  <a:pt x="136714" y="196175"/>
                  <a:pt x="78668" y="136333"/>
                  <a:pt x="125938" y="183603"/>
                </a:cubicBezTo>
                <a:cubicBezTo>
                  <a:pt x="128055" y="189953"/>
                  <a:pt x="128575" y="197084"/>
                  <a:pt x="132288" y="202653"/>
                </a:cubicBezTo>
                <a:cubicBezTo>
                  <a:pt x="137269" y="210125"/>
                  <a:pt x="145494" y="214885"/>
                  <a:pt x="151338" y="221703"/>
                </a:cubicBezTo>
                <a:cubicBezTo>
                  <a:pt x="158226" y="229738"/>
                  <a:pt x="164517" y="238297"/>
                  <a:pt x="170388" y="247103"/>
                </a:cubicBezTo>
                <a:cubicBezTo>
                  <a:pt x="202117" y="294696"/>
                  <a:pt x="177929" y="261888"/>
                  <a:pt x="202138" y="304253"/>
                </a:cubicBezTo>
                <a:cubicBezTo>
                  <a:pt x="211313" y="320310"/>
                  <a:pt x="223288" y="333560"/>
                  <a:pt x="233888" y="348703"/>
                </a:cubicBezTo>
                <a:cubicBezTo>
                  <a:pt x="266299" y="395005"/>
                  <a:pt x="245199" y="377410"/>
                  <a:pt x="278338" y="399503"/>
                </a:cubicBezTo>
                <a:cubicBezTo>
                  <a:pt x="315479" y="455215"/>
                  <a:pt x="294580" y="425392"/>
                  <a:pt x="341838" y="488403"/>
                </a:cubicBezTo>
                <a:lnTo>
                  <a:pt x="360888" y="513803"/>
                </a:lnTo>
                <a:cubicBezTo>
                  <a:pt x="374743" y="555367"/>
                  <a:pt x="355500" y="514573"/>
                  <a:pt x="386288" y="539203"/>
                </a:cubicBezTo>
                <a:cubicBezTo>
                  <a:pt x="392247" y="543971"/>
                  <a:pt x="393194" y="553286"/>
                  <a:pt x="398988" y="558253"/>
                </a:cubicBezTo>
                <a:cubicBezTo>
                  <a:pt x="408359" y="566285"/>
                  <a:pt x="420469" y="570457"/>
                  <a:pt x="430738" y="577303"/>
                </a:cubicBezTo>
                <a:cubicBezTo>
                  <a:pt x="439544" y="583174"/>
                  <a:pt x="446996" y="591020"/>
                  <a:pt x="456138" y="596353"/>
                </a:cubicBezTo>
                <a:cubicBezTo>
                  <a:pt x="472491" y="605892"/>
                  <a:pt x="491186" y="611251"/>
                  <a:pt x="506938" y="621753"/>
                </a:cubicBezTo>
                <a:cubicBezTo>
                  <a:pt x="554018" y="653140"/>
                  <a:pt x="530071" y="644160"/>
                  <a:pt x="576788" y="653503"/>
                </a:cubicBezTo>
                <a:cubicBezTo>
                  <a:pt x="603406" y="666812"/>
                  <a:pt x="604209" y="668093"/>
                  <a:pt x="633938" y="678903"/>
                </a:cubicBezTo>
                <a:cubicBezTo>
                  <a:pt x="646519" y="683478"/>
                  <a:pt x="659338" y="687370"/>
                  <a:pt x="672038" y="691603"/>
                </a:cubicBezTo>
                <a:cubicBezTo>
                  <a:pt x="678388" y="693720"/>
                  <a:pt x="684873" y="695467"/>
                  <a:pt x="691088" y="697953"/>
                </a:cubicBezTo>
                <a:cubicBezTo>
                  <a:pt x="712340" y="706454"/>
                  <a:pt x="726021" y="713585"/>
                  <a:pt x="748238" y="717003"/>
                </a:cubicBezTo>
                <a:cubicBezTo>
                  <a:pt x="767182" y="719918"/>
                  <a:pt x="786338" y="721236"/>
                  <a:pt x="805388" y="723353"/>
                </a:cubicBezTo>
                <a:cubicBezTo>
                  <a:pt x="811738" y="727586"/>
                  <a:pt x="817612" y="732640"/>
                  <a:pt x="824438" y="736053"/>
                </a:cubicBezTo>
                <a:cubicBezTo>
                  <a:pt x="830425" y="739046"/>
                  <a:pt x="837052" y="740564"/>
                  <a:pt x="843488" y="742403"/>
                </a:cubicBezTo>
                <a:cubicBezTo>
                  <a:pt x="892476" y="756400"/>
                  <a:pt x="896459" y="750476"/>
                  <a:pt x="970488" y="755103"/>
                </a:cubicBezTo>
                <a:cubicBezTo>
                  <a:pt x="983188" y="759336"/>
                  <a:pt x="995442" y="765275"/>
                  <a:pt x="1008588" y="767803"/>
                </a:cubicBezTo>
                <a:cubicBezTo>
                  <a:pt x="1050625" y="775887"/>
                  <a:pt x="1135588" y="786853"/>
                  <a:pt x="1135588" y="786853"/>
                </a:cubicBezTo>
                <a:cubicBezTo>
                  <a:pt x="1180879" y="801950"/>
                  <a:pt x="1156585" y="795601"/>
                  <a:pt x="1243538" y="799553"/>
                </a:cubicBezTo>
                <a:cubicBezTo>
                  <a:pt x="1307008" y="802438"/>
                  <a:pt x="1370538" y="803786"/>
                  <a:pt x="1434038" y="805903"/>
                </a:cubicBezTo>
                <a:cubicBezTo>
                  <a:pt x="1625587" y="825058"/>
                  <a:pt x="1519332" y="816892"/>
                  <a:pt x="1903938" y="805903"/>
                </a:cubicBezTo>
                <a:cubicBezTo>
                  <a:pt x="1916808" y="805535"/>
                  <a:pt x="1929313" y="801511"/>
                  <a:pt x="1942038" y="799553"/>
                </a:cubicBezTo>
                <a:cubicBezTo>
                  <a:pt x="2031473" y="785794"/>
                  <a:pt x="1950775" y="800434"/>
                  <a:pt x="2011888" y="786853"/>
                </a:cubicBezTo>
                <a:cubicBezTo>
                  <a:pt x="2022424" y="784512"/>
                  <a:pt x="2033225" y="783343"/>
                  <a:pt x="2043638" y="780503"/>
                </a:cubicBezTo>
                <a:cubicBezTo>
                  <a:pt x="2056553" y="776981"/>
                  <a:pt x="2068916" y="771650"/>
                  <a:pt x="2081738" y="767803"/>
                </a:cubicBezTo>
                <a:cubicBezTo>
                  <a:pt x="2099640" y="762432"/>
                  <a:pt x="2109590" y="762216"/>
                  <a:pt x="2126188" y="755103"/>
                </a:cubicBezTo>
                <a:cubicBezTo>
                  <a:pt x="2134889" y="751374"/>
                  <a:pt x="2143471" y="747273"/>
                  <a:pt x="2151588" y="742403"/>
                </a:cubicBezTo>
                <a:cubicBezTo>
                  <a:pt x="2164676" y="734550"/>
                  <a:pt x="2175208" y="721830"/>
                  <a:pt x="2189688" y="717003"/>
                </a:cubicBezTo>
                <a:cubicBezTo>
                  <a:pt x="2202388" y="712770"/>
                  <a:pt x="2216649" y="711729"/>
                  <a:pt x="2227788" y="704303"/>
                </a:cubicBezTo>
                <a:cubicBezTo>
                  <a:pt x="2252407" y="687890"/>
                  <a:pt x="2239598" y="694016"/>
                  <a:pt x="2265888" y="685253"/>
                </a:cubicBezTo>
                <a:cubicBezTo>
                  <a:pt x="2270121" y="678903"/>
                  <a:pt x="2272629" y="670971"/>
                  <a:pt x="2278588" y="666203"/>
                </a:cubicBezTo>
                <a:cubicBezTo>
                  <a:pt x="2283815" y="662022"/>
                  <a:pt x="2291651" y="662846"/>
                  <a:pt x="2297638" y="659853"/>
                </a:cubicBezTo>
                <a:cubicBezTo>
                  <a:pt x="2304464" y="656440"/>
                  <a:pt x="2310825" y="652039"/>
                  <a:pt x="2316688" y="647153"/>
                </a:cubicBezTo>
                <a:cubicBezTo>
                  <a:pt x="2348399" y="620727"/>
                  <a:pt x="2321310" y="632912"/>
                  <a:pt x="2354788" y="621753"/>
                </a:cubicBezTo>
                <a:cubicBezTo>
                  <a:pt x="2404319" y="572222"/>
                  <a:pt x="2344748" y="635809"/>
                  <a:pt x="2386538" y="577303"/>
                </a:cubicBezTo>
                <a:cubicBezTo>
                  <a:pt x="2391758" y="569995"/>
                  <a:pt x="2399744" y="565071"/>
                  <a:pt x="2405588" y="558253"/>
                </a:cubicBezTo>
                <a:cubicBezTo>
                  <a:pt x="2412476" y="550218"/>
                  <a:pt x="2417750" y="540888"/>
                  <a:pt x="2424638" y="532853"/>
                </a:cubicBezTo>
                <a:cubicBezTo>
                  <a:pt x="2430482" y="526035"/>
                  <a:pt x="2438175" y="520892"/>
                  <a:pt x="2443688" y="513803"/>
                </a:cubicBezTo>
                <a:cubicBezTo>
                  <a:pt x="2453059" y="501755"/>
                  <a:pt x="2459930" y="487914"/>
                  <a:pt x="2469088" y="475703"/>
                </a:cubicBezTo>
                <a:cubicBezTo>
                  <a:pt x="2475438" y="467236"/>
                  <a:pt x="2481987" y="458915"/>
                  <a:pt x="2488138" y="450303"/>
                </a:cubicBezTo>
                <a:cubicBezTo>
                  <a:pt x="2492574" y="444093"/>
                  <a:pt x="2495952" y="437116"/>
                  <a:pt x="2500838" y="431253"/>
                </a:cubicBezTo>
                <a:cubicBezTo>
                  <a:pt x="2506587" y="424354"/>
                  <a:pt x="2514668" y="419511"/>
                  <a:pt x="2519888" y="412203"/>
                </a:cubicBezTo>
                <a:cubicBezTo>
                  <a:pt x="2551682" y="367691"/>
                  <a:pt x="2518210" y="405064"/>
                  <a:pt x="2538938" y="367753"/>
                </a:cubicBezTo>
                <a:cubicBezTo>
                  <a:pt x="2546351" y="354410"/>
                  <a:pt x="2555871" y="342353"/>
                  <a:pt x="2564338" y="329653"/>
                </a:cubicBezTo>
                <a:lnTo>
                  <a:pt x="2577038" y="310603"/>
                </a:lnTo>
                <a:cubicBezTo>
                  <a:pt x="2581271" y="293670"/>
                  <a:pt x="2581932" y="275415"/>
                  <a:pt x="2589738" y="259803"/>
                </a:cubicBezTo>
                <a:cubicBezTo>
                  <a:pt x="2594698" y="249884"/>
                  <a:pt x="2627838" y="189590"/>
                  <a:pt x="2627838" y="170903"/>
                </a:cubicBezTo>
                <a:lnTo>
                  <a:pt x="2627838" y="158203"/>
                </a:lnTo>
              </a:path>
            </a:pathLst>
          </a:cu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/>
          <p:cNvSpPr txBox="1"/>
          <p:nvPr/>
        </p:nvSpPr>
        <p:spPr>
          <a:xfrm>
            <a:off x="4071934" y="3871721"/>
            <a:ext cx="10086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7.html</a:t>
            </a:r>
            <a:r>
              <a:rPr lang="ko-KR" altLang="en-US" sz="1200" dirty="0" smtClean="0"/>
              <a:t>를</a:t>
            </a:r>
            <a:endParaRPr lang="en-US" altLang="ko-KR" sz="1200" dirty="0" smtClean="0"/>
          </a:p>
          <a:p>
            <a:r>
              <a:rPr lang="ko-KR" altLang="en-US" sz="1200" dirty="0" smtClean="0"/>
              <a:t>찾은 결과를</a:t>
            </a:r>
            <a:endParaRPr lang="en-US" altLang="ko-KR" sz="1200" dirty="0" smtClean="0"/>
          </a:p>
          <a:p>
            <a:r>
              <a:rPr lang="ko-KR" altLang="en-US" sz="1200" dirty="0" smtClean="0"/>
              <a:t> 반환</a:t>
            </a:r>
            <a:endParaRPr lang="en-US" altLang="ko-KR" sz="1200" dirty="0" smtClean="0"/>
          </a:p>
        </p:txBody>
      </p:sp>
      <p:sp>
        <p:nvSpPr>
          <p:cNvPr id="34" name="TextBox 33"/>
          <p:cNvSpPr txBox="1"/>
          <p:nvPr/>
        </p:nvSpPr>
        <p:spPr>
          <a:xfrm>
            <a:off x="3000364" y="3800283"/>
            <a:ext cx="155933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8.html</a:t>
            </a:r>
            <a:r>
              <a:rPr lang="ko-KR" altLang="en-US" sz="1200" dirty="0" smtClean="0"/>
              <a:t>를</a:t>
            </a:r>
            <a:endParaRPr lang="en-US" altLang="ko-KR" sz="1200" dirty="0" smtClean="0"/>
          </a:p>
          <a:p>
            <a:r>
              <a:rPr lang="en-US" altLang="ko-KR" sz="1200" dirty="0" smtClean="0"/>
              <a:t>Forward</a:t>
            </a:r>
            <a:r>
              <a:rPr lang="ko-KR" altLang="en-US" sz="1200" dirty="0" smtClean="0"/>
              <a:t>방식을</a:t>
            </a:r>
            <a:endParaRPr lang="en-US" altLang="ko-KR" sz="1200" dirty="0" smtClean="0"/>
          </a:p>
          <a:p>
            <a:r>
              <a:rPr lang="ko-KR" altLang="en-US" sz="1200" dirty="0" smtClean="0"/>
              <a:t>사용하여 </a:t>
            </a:r>
            <a:r>
              <a:rPr lang="ko-KR" altLang="en-US" sz="1200" dirty="0" smtClean="0"/>
              <a:t>이동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b="1" dirty="0" err="1" smtClean="0"/>
              <a:t>th:text</a:t>
            </a:r>
            <a:r>
              <a:rPr lang="en-US" altLang="ko-KR" sz="1200" dirty="0" smtClean="0"/>
              <a:t>=“${ name }”</a:t>
            </a:r>
            <a:endParaRPr lang="en-US" altLang="ko-KR" sz="1200" dirty="0" smtClean="0"/>
          </a:p>
        </p:txBody>
      </p:sp>
      <p:sp>
        <p:nvSpPr>
          <p:cNvPr id="35" name="TextBox 34"/>
          <p:cNvSpPr txBox="1"/>
          <p:nvPr/>
        </p:nvSpPr>
        <p:spPr>
          <a:xfrm>
            <a:off x="1428728" y="3728845"/>
            <a:ext cx="6110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9.</a:t>
            </a:r>
            <a:r>
              <a:rPr lang="ko-KR" altLang="en-US" sz="1200" dirty="0" smtClean="0"/>
              <a:t>응답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643438" y="785770"/>
            <a:ext cx="1661480" cy="3105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37" name="직선 화살표 연결선 36"/>
          <p:cNvCxnSpPr/>
          <p:nvPr/>
        </p:nvCxnSpPr>
        <p:spPr>
          <a:xfrm rot="10800000" flipV="1">
            <a:off x="5857884" y="785770"/>
            <a:ext cx="642942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6500826" y="714356"/>
            <a:ext cx="28472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smtClean="0"/>
              <a:t>@</a:t>
            </a:r>
            <a:r>
              <a:rPr lang="en-US" altLang="ko-KR" sz="1100" dirty="0" err="1" smtClean="0"/>
              <a:t>SpringBootApplication</a:t>
            </a:r>
            <a:r>
              <a:rPr lang="en-US" altLang="ko-KR" sz="1100" dirty="0" smtClean="0"/>
              <a:t> </a:t>
            </a:r>
            <a:r>
              <a:rPr lang="ko-KR" altLang="en-US" sz="1100" dirty="0" smtClean="0"/>
              <a:t>정의된 패키지의</a:t>
            </a:r>
            <a:endParaRPr lang="en-US" altLang="ko-KR" sz="1100" dirty="0" smtClean="0"/>
          </a:p>
          <a:p>
            <a:r>
              <a:rPr lang="en-US" altLang="ko-KR" sz="1100" dirty="0" smtClean="0"/>
              <a:t> </a:t>
            </a:r>
            <a:r>
              <a:rPr lang="ko-KR" altLang="en-US" sz="1100" dirty="0" smtClean="0"/>
              <a:t>하위 패키지들을 </a:t>
            </a:r>
            <a:r>
              <a:rPr lang="en-US" altLang="ko-KR" sz="1100" dirty="0" smtClean="0"/>
              <a:t>component-scan</a:t>
            </a:r>
            <a:r>
              <a:rPr lang="ko-KR" altLang="en-US" sz="1100" dirty="0" smtClean="0"/>
              <a:t>수행</a:t>
            </a:r>
            <a:endParaRPr lang="ko-KR" altLang="en-US" sz="1100" dirty="0"/>
          </a:p>
        </p:txBody>
      </p:sp>
      <p:sp>
        <p:nvSpPr>
          <p:cNvPr id="39" name="TextBox 38"/>
          <p:cNvSpPr txBox="1"/>
          <p:nvPr/>
        </p:nvSpPr>
        <p:spPr>
          <a:xfrm>
            <a:off x="214282" y="3714728"/>
            <a:ext cx="11480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smtClean="0">
                <a:solidFill>
                  <a:srgbClr val="00B050"/>
                </a:solidFill>
              </a:rPr>
              <a:t>Index.jsp</a:t>
            </a:r>
            <a:r>
              <a:rPr lang="ko-KR" altLang="en-US" sz="1200" b="1" dirty="0" smtClean="0">
                <a:solidFill>
                  <a:srgbClr val="00B050"/>
                </a:solidFill>
              </a:rPr>
              <a:t>응답</a:t>
            </a:r>
            <a:endParaRPr lang="ko-KR" altLang="en-US" sz="1200" b="1" dirty="0">
              <a:solidFill>
                <a:srgbClr val="00B050"/>
              </a:solidFill>
            </a:endParaRPr>
          </a:p>
        </p:txBody>
      </p:sp>
      <p:pic>
        <p:nvPicPr>
          <p:cNvPr id="4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-142908" y="4143356"/>
            <a:ext cx="1636679" cy="1571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2" name="폭발 2 41"/>
          <p:cNvSpPr/>
          <p:nvPr/>
        </p:nvSpPr>
        <p:spPr>
          <a:xfrm>
            <a:off x="428596" y="4571984"/>
            <a:ext cx="285752" cy="142876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자유형 42"/>
          <p:cNvSpPr/>
          <p:nvPr/>
        </p:nvSpPr>
        <p:spPr>
          <a:xfrm>
            <a:off x="655320" y="3381039"/>
            <a:ext cx="2377440" cy="1374341"/>
          </a:xfrm>
          <a:custGeom>
            <a:avLst/>
            <a:gdLst>
              <a:gd name="connsiteX0" fmla="*/ 0 w 2377440"/>
              <a:gd name="connsiteY0" fmla="*/ 1303337 h 1374341"/>
              <a:gd name="connsiteX1" fmla="*/ 190500 w 2377440"/>
              <a:gd name="connsiteY1" fmla="*/ 1310957 h 1374341"/>
              <a:gd name="connsiteX2" fmla="*/ 251460 w 2377440"/>
              <a:gd name="connsiteY2" fmla="*/ 1288097 h 1374341"/>
              <a:gd name="connsiteX3" fmla="*/ 297180 w 2377440"/>
              <a:gd name="connsiteY3" fmla="*/ 1242377 h 1374341"/>
              <a:gd name="connsiteX4" fmla="*/ 350520 w 2377440"/>
              <a:gd name="connsiteY4" fmla="*/ 1181417 h 1374341"/>
              <a:gd name="connsiteX5" fmla="*/ 381000 w 2377440"/>
              <a:gd name="connsiteY5" fmla="*/ 1135697 h 1374341"/>
              <a:gd name="connsiteX6" fmla="*/ 403860 w 2377440"/>
              <a:gd name="connsiteY6" fmla="*/ 1105217 h 1374341"/>
              <a:gd name="connsiteX7" fmla="*/ 441960 w 2377440"/>
              <a:gd name="connsiteY7" fmla="*/ 1044257 h 1374341"/>
              <a:gd name="connsiteX8" fmla="*/ 449580 w 2377440"/>
              <a:gd name="connsiteY8" fmla="*/ 1006157 h 1374341"/>
              <a:gd name="connsiteX9" fmla="*/ 457200 w 2377440"/>
              <a:gd name="connsiteY9" fmla="*/ 983297 h 1374341"/>
              <a:gd name="connsiteX10" fmla="*/ 464820 w 2377440"/>
              <a:gd name="connsiteY10" fmla="*/ 945197 h 1374341"/>
              <a:gd name="connsiteX11" fmla="*/ 472440 w 2377440"/>
              <a:gd name="connsiteY11" fmla="*/ 914717 h 1374341"/>
              <a:gd name="connsiteX12" fmla="*/ 480060 w 2377440"/>
              <a:gd name="connsiteY12" fmla="*/ 868997 h 1374341"/>
              <a:gd name="connsiteX13" fmla="*/ 495300 w 2377440"/>
              <a:gd name="connsiteY13" fmla="*/ 815657 h 1374341"/>
              <a:gd name="connsiteX14" fmla="*/ 510540 w 2377440"/>
              <a:gd name="connsiteY14" fmla="*/ 670877 h 1374341"/>
              <a:gd name="connsiteX15" fmla="*/ 518160 w 2377440"/>
              <a:gd name="connsiteY15" fmla="*/ 617537 h 1374341"/>
              <a:gd name="connsiteX16" fmla="*/ 525780 w 2377440"/>
              <a:gd name="connsiteY16" fmla="*/ 587057 h 1374341"/>
              <a:gd name="connsiteX17" fmla="*/ 533400 w 2377440"/>
              <a:gd name="connsiteY17" fmla="*/ 548957 h 1374341"/>
              <a:gd name="connsiteX18" fmla="*/ 541020 w 2377440"/>
              <a:gd name="connsiteY18" fmla="*/ 449897 h 1374341"/>
              <a:gd name="connsiteX19" fmla="*/ 563880 w 2377440"/>
              <a:gd name="connsiteY19" fmla="*/ 396557 h 1374341"/>
              <a:gd name="connsiteX20" fmla="*/ 579120 w 2377440"/>
              <a:gd name="connsiteY20" fmla="*/ 343217 h 1374341"/>
              <a:gd name="connsiteX21" fmla="*/ 601980 w 2377440"/>
              <a:gd name="connsiteY21" fmla="*/ 305117 h 1374341"/>
              <a:gd name="connsiteX22" fmla="*/ 609600 w 2377440"/>
              <a:gd name="connsiteY22" fmla="*/ 259397 h 1374341"/>
              <a:gd name="connsiteX23" fmla="*/ 632460 w 2377440"/>
              <a:gd name="connsiteY23" fmla="*/ 236537 h 1374341"/>
              <a:gd name="connsiteX24" fmla="*/ 647700 w 2377440"/>
              <a:gd name="connsiteY24" fmla="*/ 213677 h 1374341"/>
              <a:gd name="connsiteX25" fmla="*/ 678180 w 2377440"/>
              <a:gd name="connsiteY25" fmla="*/ 160337 h 1374341"/>
              <a:gd name="connsiteX26" fmla="*/ 731520 w 2377440"/>
              <a:gd name="connsiteY26" fmla="*/ 137477 h 1374341"/>
              <a:gd name="connsiteX27" fmla="*/ 815340 w 2377440"/>
              <a:gd name="connsiteY27" fmla="*/ 114617 h 1374341"/>
              <a:gd name="connsiteX28" fmla="*/ 1386840 w 2377440"/>
              <a:gd name="connsiteY28" fmla="*/ 84137 h 1374341"/>
              <a:gd name="connsiteX29" fmla="*/ 1615440 w 2377440"/>
              <a:gd name="connsiteY29" fmla="*/ 76517 h 1374341"/>
              <a:gd name="connsiteX30" fmla="*/ 2171700 w 2377440"/>
              <a:gd name="connsiteY30" fmla="*/ 61277 h 1374341"/>
              <a:gd name="connsiteX31" fmla="*/ 2377440 w 2377440"/>
              <a:gd name="connsiteY31" fmla="*/ 61277 h 1374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377440" h="1374341">
                <a:moveTo>
                  <a:pt x="0" y="1303337"/>
                </a:moveTo>
                <a:cubicBezTo>
                  <a:pt x="47336" y="1374341"/>
                  <a:pt x="8881" y="1331137"/>
                  <a:pt x="190500" y="1310957"/>
                </a:cubicBezTo>
                <a:cubicBezTo>
                  <a:pt x="207635" y="1309053"/>
                  <a:pt x="238041" y="1298832"/>
                  <a:pt x="251460" y="1288097"/>
                </a:cubicBezTo>
                <a:cubicBezTo>
                  <a:pt x="268290" y="1274633"/>
                  <a:pt x="281940" y="1257617"/>
                  <a:pt x="297180" y="1242377"/>
                </a:cubicBezTo>
                <a:cubicBezTo>
                  <a:pt x="323322" y="1216235"/>
                  <a:pt x="325712" y="1215528"/>
                  <a:pt x="350520" y="1181417"/>
                </a:cubicBezTo>
                <a:cubicBezTo>
                  <a:pt x="361293" y="1166604"/>
                  <a:pt x="370010" y="1150350"/>
                  <a:pt x="381000" y="1135697"/>
                </a:cubicBezTo>
                <a:cubicBezTo>
                  <a:pt x="388620" y="1125537"/>
                  <a:pt x="397129" y="1115987"/>
                  <a:pt x="403860" y="1105217"/>
                </a:cubicBezTo>
                <a:cubicBezTo>
                  <a:pt x="456159" y="1021539"/>
                  <a:pt x="377201" y="1130602"/>
                  <a:pt x="441960" y="1044257"/>
                </a:cubicBezTo>
                <a:cubicBezTo>
                  <a:pt x="444500" y="1031557"/>
                  <a:pt x="446439" y="1018722"/>
                  <a:pt x="449580" y="1006157"/>
                </a:cubicBezTo>
                <a:cubicBezTo>
                  <a:pt x="451528" y="998365"/>
                  <a:pt x="455252" y="991089"/>
                  <a:pt x="457200" y="983297"/>
                </a:cubicBezTo>
                <a:cubicBezTo>
                  <a:pt x="460341" y="970732"/>
                  <a:pt x="462010" y="957840"/>
                  <a:pt x="464820" y="945197"/>
                </a:cubicBezTo>
                <a:cubicBezTo>
                  <a:pt x="467092" y="934974"/>
                  <a:pt x="470386" y="924986"/>
                  <a:pt x="472440" y="914717"/>
                </a:cubicBezTo>
                <a:cubicBezTo>
                  <a:pt x="475470" y="899567"/>
                  <a:pt x="476586" y="884052"/>
                  <a:pt x="480060" y="868997"/>
                </a:cubicBezTo>
                <a:cubicBezTo>
                  <a:pt x="484218" y="850979"/>
                  <a:pt x="490220" y="833437"/>
                  <a:pt x="495300" y="815657"/>
                </a:cubicBezTo>
                <a:cubicBezTo>
                  <a:pt x="502602" y="735339"/>
                  <a:pt x="501026" y="742233"/>
                  <a:pt x="510540" y="670877"/>
                </a:cubicBezTo>
                <a:cubicBezTo>
                  <a:pt x="512914" y="653074"/>
                  <a:pt x="514947" y="635208"/>
                  <a:pt x="518160" y="617537"/>
                </a:cubicBezTo>
                <a:cubicBezTo>
                  <a:pt x="520033" y="607233"/>
                  <a:pt x="523508" y="597280"/>
                  <a:pt x="525780" y="587057"/>
                </a:cubicBezTo>
                <a:cubicBezTo>
                  <a:pt x="528590" y="574414"/>
                  <a:pt x="530860" y="561657"/>
                  <a:pt x="533400" y="548957"/>
                </a:cubicBezTo>
                <a:cubicBezTo>
                  <a:pt x="535940" y="515937"/>
                  <a:pt x="537151" y="482788"/>
                  <a:pt x="541020" y="449897"/>
                </a:cubicBezTo>
                <a:cubicBezTo>
                  <a:pt x="545900" y="408420"/>
                  <a:pt x="547170" y="429978"/>
                  <a:pt x="563880" y="396557"/>
                </a:cubicBezTo>
                <a:cubicBezTo>
                  <a:pt x="582453" y="359410"/>
                  <a:pt x="559588" y="387163"/>
                  <a:pt x="579120" y="343217"/>
                </a:cubicBezTo>
                <a:cubicBezTo>
                  <a:pt x="585135" y="329683"/>
                  <a:pt x="594360" y="317817"/>
                  <a:pt x="601980" y="305117"/>
                </a:cubicBezTo>
                <a:cubicBezTo>
                  <a:pt x="604520" y="289877"/>
                  <a:pt x="603325" y="273516"/>
                  <a:pt x="609600" y="259397"/>
                </a:cubicBezTo>
                <a:cubicBezTo>
                  <a:pt x="613977" y="249549"/>
                  <a:pt x="625561" y="244816"/>
                  <a:pt x="632460" y="236537"/>
                </a:cubicBezTo>
                <a:cubicBezTo>
                  <a:pt x="638323" y="229502"/>
                  <a:pt x="643156" y="221628"/>
                  <a:pt x="647700" y="213677"/>
                </a:cubicBezTo>
                <a:cubicBezTo>
                  <a:pt x="655669" y="199732"/>
                  <a:pt x="665803" y="172714"/>
                  <a:pt x="678180" y="160337"/>
                </a:cubicBezTo>
                <a:cubicBezTo>
                  <a:pt x="699799" y="138718"/>
                  <a:pt x="703539" y="147970"/>
                  <a:pt x="731520" y="137477"/>
                </a:cubicBezTo>
                <a:cubicBezTo>
                  <a:pt x="803127" y="110624"/>
                  <a:pt x="711128" y="129504"/>
                  <a:pt x="815340" y="114617"/>
                </a:cubicBezTo>
                <a:cubicBezTo>
                  <a:pt x="1006368" y="0"/>
                  <a:pt x="833230" y="95209"/>
                  <a:pt x="1386840" y="84137"/>
                </a:cubicBezTo>
                <a:cubicBezTo>
                  <a:pt x="1463067" y="82612"/>
                  <a:pt x="1539230" y="78737"/>
                  <a:pt x="1615440" y="76517"/>
                </a:cubicBezTo>
                <a:lnTo>
                  <a:pt x="2171700" y="61277"/>
                </a:lnTo>
                <a:cubicBezTo>
                  <a:pt x="2240266" y="59906"/>
                  <a:pt x="2308860" y="61277"/>
                  <a:pt x="2377440" y="61277"/>
                </a:cubicBezTo>
              </a:path>
            </a:pathLst>
          </a:cu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자유형 44"/>
          <p:cNvSpPr/>
          <p:nvPr/>
        </p:nvSpPr>
        <p:spPr>
          <a:xfrm>
            <a:off x="4042942" y="3459734"/>
            <a:ext cx="3799308" cy="1188907"/>
          </a:xfrm>
          <a:custGeom>
            <a:avLst/>
            <a:gdLst>
              <a:gd name="connsiteX0" fmla="*/ 3799308 w 3799308"/>
              <a:gd name="connsiteY0" fmla="*/ 1457 h 1188907"/>
              <a:gd name="connsiteX1" fmla="*/ 3488158 w 3799308"/>
              <a:gd name="connsiteY1" fmla="*/ 7807 h 1188907"/>
              <a:gd name="connsiteX2" fmla="*/ 3462758 w 3799308"/>
              <a:gd name="connsiteY2" fmla="*/ 26857 h 1188907"/>
              <a:gd name="connsiteX3" fmla="*/ 3437358 w 3799308"/>
              <a:gd name="connsiteY3" fmla="*/ 39557 h 1188907"/>
              <a:gd name="connsiteX4" fmla="*/ 3418308 w 3799308"/>
              <a:gd name="connsiteY4" fmla="*/ 52257 h 1188907"/>
              <a:gd name="connsiteX5" fmla="*/ 3392908 w 3799308"/>
              <a:gd name="connsiteY5" fmla="*/ 64957 h 1188907"/>
              <a:gd name="connsiteX6" fmla="*/ 3335758 w 3799308"/>
              <a:gd name="connsiteY6" fmla="*/ 115757 h 1188907"/>
              <a:gd name="connsiteX7" fmla="*/ 3297658 w 3799308"/>
              <a:gd name="connsiteY7" fmla="*/ 141157 h 1188907"/>
              <a:gd name="connsiteX8" fmla="*/ 3253208 w 3799308"/>
              <a:gd name="connsiteY8" fmla="*/ 185607 h 1188907"/>
              <a:gd name="connsiteX9" fmla="*/ 3189708 w 3799308"/>
              <a:gd name="connsiteY9" fmla="*/ 249107 h 1188907"/>
              <a:gd name="connsiteX10" fmla="*/ 3170658 w 3799308"/>
              <a:gd name="connsiteY10" fmla="*/ 268157 h 1188907"/>
              <a:gd name="connsiteX11" fmla="*/ 3157958 w 3799308"/>
              <a:gd name="connsiteY11" fmla="*/ 287207 h 1188907"/>
              <a:gd name="connsiteX12" fmla="*/ 3138908 w 3799308"/>
              <a:gd name="connsiteY12" fmla="*/ 293557 h 1188907"/>
              <a:gd name="connsiteX13" fmla="*/ 3119858 w 3799308"/>
              <a:gd name="connsiteY13" fmla="*/ 312607 h 1188907"/>
              <a:gd name="connsiteX14" fmla="*/ 3081758 w 3799308"/>
              <a:gd name="connsiteY14" fmla="*/ 338007 h 1188907"/>
              <a:gd name="connsiteX15" fmla="*/ 3062708 w 3799308"/>
              <a:gd name="connsiteY15" fmla="*/ 350707 h 1188907"/>
              <a:gd name="connsiteX16" fmla="*/ 3030958 w 3799308"/>
              <a:gd name="connsiteY16" fmla="*/ 369757 h 1188907"/>
              <a:gd name="connsiteX17" fmla="*/ 2999208 w 3799308"/>
              <a:gd name="connsiteY17" fmla="*/ 388807 h 1188907"/>
              <a:gd name="connsiteX18" fmla="*/ 2961108 w 3799308"/>
              <a:gd name="connsiteY18" fmla="*/ 414207 h 1188907"/>
              <a:gd name="connsiteX19" fmla="*/ 2935708 w 3799308"/>
              <a:gd name="connsiteY19" fmla="*/ 433257 h 1188907"/>
              <a:gd name="connsiteX20" fmla="*/ 2897608 w 3799308"/>
              <a:gd name="connsiteY20" fmla="*/ 458657 h 1188907"/>
              <a:gd name="connsiteX21" fmla="*/ 2872208 w 3799308"/>
              <a:gd name="connsiteY21" fmla="*/ 471357 h 1188907"/>
              <a:gd name="connsiteX22" fmla="*/ 2821408 w 3799308"/>
              <a:gd name="connsiteY22" fmla="*/ 490407 h 1188907"/>
              <a:gd name="connsiteX23" fmla="*/ 2796008 w 3799308"/>
              <a:gd name="connsiteY23" fmla="*/ 496757 h 1188907"/>
              <a:gd name="connsiteX24" fmla="*/ 2776958 w 3799308"/>
              <a:gd name="connsiteY24" fmla="*/ 509457 h 1188907"/>
              <a:gd name="connsiteX25" fmla="*/ 2732508 w 3799308"/>
              <a:gd name="connsiteY25" fmla="*/ 522157 h 1188907"/>
              <a:gd name="connsiteX26" fmla="*/ 2707108 w 3799308"/>
              <a:gd name="connsiteY26" fmla="*/ 534857 h 1188907"/>
              <a:gd name="connsiteX27" fmla="*/ 2624558 w 3799308"/>
              <a:gd name="connsiteY27" fmla="*/ 541207 h 1188907"/>
              <a:gd name="connsiteX28" fmla="*/ 2535658 w 3799308"/>
              <a:gd name="connsiteY28" fmla="*/ 560257 h 1188907"/>
              <a:gd name="connsiteX29" fmla="*/ 2453108 w 3799308"/>
              <a:gd name="connsiteY29" fmla="*/ 566607 h 1188907"/>
              <a:gd name="connsiteX30" fmla="*/ 2370558 w 3799308"/>
              <a:gd name="connsiteY30" fmla="*/ 579307 h 1188907"/>
              <a:gd name="connsiteX31" fmla="*/ 2294358 w 3799308"/>
              <a:gd name="connsiteY31" fmla="*/ 592007 h 1188907"/>
              <a:gd name="connsiteX32" fmla="*/ 2237208 w 3799308"/>
              <a:gd name="connsiteY32" fmla="*/ 598357 h 1188907"/>
              <a:gd name="connsiteX33" fmla="*/ 2148308 w 3799308"/>
              <a:gd name="connsiteY33" fmla="*/ 611057 h 1188907"/>
              <a:gd name="connsiteX34" fmla="*/ 2072108 w 3799308"/>
              <a:gd name="connsiteY34" fmla="*/ 623757 h 1188907"/>
              <a:gd name="connsiteX35" fmla="*/ 2008608 w 3799308"/>
              <a:gd name="connsiteY35" fmla="*/ 630107 h 1188907"/>
              <a:gd name="connsiteX36" fmla="*/ 1983208 w 3799308"/>
              <a:gd name="connsiteY36" fmla="*/ 636457 h 1188907"/>
              <a:gd name="connsiteX37" fmla="*/ 1938758 w 3799308"/>
              <a:gd name="connsiteY37" fmla="*/ 642807 h 1188907"/>
              <a:gd name="connsiteX38" fmla="*/ 1875258 w 3799308"/>
              <a:gd name="connsiteY38" fmla="*/ 661857 h 1188907"/>
              <a:gd name="connsiteX39" fmla="*/ 1792708 w 3799308"/>
              <a:gd name="connsiteY39" fmla="*/ 668207 h 1188907"/>
              <a:gd name="connsiteX40" fmla="*/ 1678408 w 3799308"/>
              <a:gd name="connsiteY40" fmla="*/ 687257 h 1188907"/>
              <a:gd name="connsiteX41" fmla="*/ 1602208 w 3799308"/>
              <a:gd name="connsiteY41" fmla="*/ 706307 h 1188907"/>
              <a:gd name="connsiteX42" fmla="*/ 1532358 w 3799308"/>
              <a:gd name="connsiteY42" fmla="*/ 712657 h 1188907"/>
              <a:gd name="connsiteX43" fmla="*/ 1443458 w 3799308"/>
              <a:gd name="connsiteY43" fmla="*/ 725357 h 1188907"/>
              <a:gd name="connsiteX44" fmla="*/ 1252958 w 3799308"/>
              <a:gd name="connsiteY44" fmla="*/ 738057 h 1188907"/>
              <a:gd name="connsiteX45" fmla="*/ 1221208 w 3799308"/>
              <a:gd name="connsiteY45" fmla="*/ 744407 h 1188907"/>
              <a:gd name="connsiteX46" fmla="*/ 1062458 w 3799308"/>
              <a:gd name="connsiteY46" fmla="*/ 757107 h 1188907"/>
              <a:gd name="connsiteX47" fmla="*/ 1037058 w 3799308"/>
              <a:gd name="connsiteY47" fmla="*/ 763457 h 1188907"/>
              <a:gd name="connsiteX48" fmla="*/ 967208 w 3799308"/>
              <a:gd name="connsiteY48" fmla="*/ 776157 h 1188907"/>
              <a:gd name="connsiteX49" fmla="*/ 916408 w 3799308"/>
              <a:gd name="connsiteY49" fmla="*/ 795207 h 1188907"/>
              <a:gd name="connsiteX50" fmla="*/ 884658 w 3799308"/>
              <a:gd name="connsiteY50" fmla="*/ 801557 h 1188907"/>
              <a:gd name="connsiteX51" fmla="*/ 846558 w 3799308"/>
              <a:gd name="connsiteY51" fmla="*/ 814257 h 1188907"/>
              <a:gd name="connsiteX52" fmla="*/ 827508 w 3799308"/>
              <a:gd name="connsiteY52" fmla="*/ 820607 h 1188907"/>
              <a:gd name="connsiteX53" fmla="*/ 789408 w 3799308"/>
              <a:gd name="connsiteY53" fmla="*/ 826957 h 1188907"/>
              <a:gd name="connsiteX54" fmla="*/ 751308 w 3799308"/>
              <a:gd name="connsiteY54" fmla="*/ 839657 h 1188907"/>
              <a:gd name="connsiteX55" fmla="*/ 719558 w 3799308"/>
              <a:gd name="connsiteY55" fmla="*/ 846007 h 1188907"/>
              <a:gd name="connsiteX56" fmla="*/ 675108 w 3799308"/>
              <a:gd name="connsiteY56" fmla="*/ 858707 h 1188907"/>
              <a:gd name="connsiteX57" fmla="*/ 649708 w 3799308"/>
              <a:gd name="connsiteY57" fmla="*/ 865057 h 1188907"/>
              <a:gd name="connsiteX58" fmla="*/ 630658 w 3799308"/>
              <a:gd name="connsiteY58" fmla="*/ 877757 h 1188907"/>
              <a:gd name="connsiteX59" fmla="*/ 605258 w 3799308"/>
              <a:gd name="connsiteY59" fmla="*/ 884107 h 1188907"/>
              <a:gd name="connsiteX60" fmla="*/ 586208 w 3799308"/>
              <a:gd name="connsiteY60" fmla="*/ 890457 h 1188907"/>
              <a:gd name="connsiteX61" fmla="*/ 535408 w 3799308"/>
              <a:gd name="connsiteY61" fmla="*/ 903157 h 1188907"/>
              <a:gd name="connsiteX62" fmla="*/ 497308 w 3799308"/>
              <a:gd name="connsiteY62" fmla="*/ 915857 h 1188907"/>
              <a:gd name="connsiteX63" fmla="*/ 459208 w 3799308"/>
              <a:gd name="connsiteY63" fmla="*/ 941257 h 1188907"/>
              <a:gd name="connsiteX64" fmla="*/ 414758 w 3799308"/>
              <a:gd name="connsiteY64" fmla="*/ 953957 h 1188907"/>
              <a:gd name="connsiteX65" fmla="*/ 376658 w 3799308"/>
              <a:gd name="connsiteY65" fmla="*/ 979357 h 1188907"/>
              <a:gd name="connsiteX66" fmla="*/ 306808 w 3799308"/>
              <a:gd name="connsiteY66" fmla="*/ 1004757 h 1188907"/>
              <a:gd name="connsiteX67" fmla="*/ 243308 w 3799308"/>
              <a:gd name="connsiteY67" fmla="*/ 1036507 h 1188907"/>
              <a:gd name="connsiteX68" fmla="*/ 224258 w 3799308"/>
              <a:gd name="connsiteY68" fmla="*/ 1042857 h 1188907"/>
              <a:gd name="connsiteX69" fmla="*/ 179808 w 3799308"/>
              <a:gd name="connsiteY69" fmla="*/ 1061907 h 1188907"/>
              <a:gd name="connsiteX70" fmla="*/ 160758 w 3799308"/>
              <a:gd name="connsiteY70" fmla="*/ 1080957 h 1188907"/>
              <a:gd name="connsiteX71" fmla="*/ 109958 w 3799308"/>
              <a:gd name="connsiteY71" fmla="*/ 1112707 h 1188907"/>
              <a:gd name="connsiteX72" fmla="*/ 65508 w 3799308"/>
              <a:gd name="connsiteY72" fmla="*/ 1144457 h 1188907"/>
              <a:gd name="connsiteX73" fmla="*/ 21058 w 3799308"/>
              <a:gd name="connsiteY73" fmla="*/ 1176207 h 1188907"/>
              <a:gd name="connsiteX74" fmla="*/ 2008 w 3799308"/>
              <a:gd name="connsiteY74" fmla="*/ 1188907 h 1188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</a:cxnLst>
            <a:rect l="l" t="t" r="r" b="b"/>
            <a:pathLst>
              <a:path w="3799308" h="1188907">
                <a:moveTo>
                  <a:pt x="3799308" y="1457"/>
                </a:moveTo>
                <a:cubicBezTo>
                  <a:pt x="3695591" y="3574"/>
                  <a:pt x="3591602" y="0"/>
                  <a:pt x="3488158" y="7807"/>
                </a:cubicBezTo>
                <a:cubicBezTo>
                  <a:pt x="3477605" y="8603"/>
                  <a:pt x="3471733" y="21248"/>
                  <a:pt x="3462758" y="26857"/>
                </a:cubicBezTo>
                <a:cubicBezTo>
                  <a:pt x="3454731" y="31874"/>
                  <a:pt x="3445577" y="34861"/>
                  <a:pt x="3437358" y="39557"/>
                </a:cubicBezTo>
                <a:cubicBezTo>
                  <a:pt x="3430732" y="43343"/>
                  <a:pt x="3424934" y="48471"/>
                  <a:pt x="3418308" y="52257"/>
                </a:cubicBezTo>
                <a:cubicBezTo>
                  <a:pt x="3410089" y="56953"/>
                  <a:pt x="3400784" y="59706"/>
                  <a:pt x="3392908" y="64957"/>
                </a:cubicBezTo>
                <a:cubicBezTo>
                  <a:pt x="3333510" y="104556"/>
                  <a:pt x="3386907" y="74838"/>
                  <a:pt x="3335758" y="115757"/>
                </a:cubicBezTo>
                <a:cubicBezTo>
                  <a:pt x="3323839" y="125292"/>
                  <a:pt x="3306816" y="128946"/>
                  <a:pt x="3297658" y="141157"/>
                </a:cubicBezTo>
                <a:cubicBezTo>
                  <a:pt x="3257317" y="194945"/>
                  <a:pt x="3302016" y="140285"/>
                  <a:pt x="3253208" y="185607"/>
                </a:cubicBezTo>
                <a:cubicBezTo>
                  <a:pt x="3231272" y="205976"/>
                  <a:pt x="3210875" y="227940"/>
                  <a:pt x="3189708" y="249107"/>
                </a:cubicBezTo>
                <a:cubicBezTo>
                  <a:pt x="3183358" y="255457"/>
                  <a:pt x="3175639" y="260685"/>
                  <a:pt x="3170658" y="268157"/>
                </a:cubicBezTo>
                <a:cubicBezTo>
                  <a:pt x="3166425" y="274507"/>
                  <a:pt x="3163917" y="282439"/>
                  <a:pt x="3157958" y="287207"/>
                </a:cubicBezTo>
                <a:cubicBezTo>
                  <a:pt x="3152731" y="291388"/>
                  <a:pt x="3145258" y="291440"/>
                  <a:pt x="3138908" y="293557"/>
                </a:cubicBezTo>
                <a:cubicBezTo>
                  <a:pt x="3132558" y="299907"/>
                  <a:pt x="3126947" y="307094"/>
                  <a:pt x="3119858" y="312607"/>
                </a:cubicBezTo>
                <a:cubicBezTo>
                  <a:pt x="3107810" y="321978"/>
                  <a:pt x="3094458" y="329540"/>
                  <a:pt x="3081758" y="338007"/>
                </a:cubicBezTo>
                <a:cubicBezTo>
                  <a:pt x="3075408" y="342240"/>
                  <a:pt x="3069180" y="346662"/>
                  <a:pt x="3062708" y="350707"/>
                </a:cubicBezTo>
                <a:cubicBezTo>
                  <a:pt x="3052242" y="357248"/>
                  <a:pt x="3041541" y="363407"/>
                  <a:pt x="3030958" y="369757"/>
                </a:cubicBezTo>
                <a:lnTo>
                  <a:pt x="2999208" y="388807"/>
                </a:lnTo>
                <a:cubicBezTo>
                  <a:pt x="2974495" y="425876"/>
                  <a:pt x="3002113" y="393705"/>
                  <a:pt x="2961108" y="414207"/>
                </a:cubicBezTo>
                <a:cubicBezTo>
                  <a:pt x="2951642" y="418940"/>
                  <a:pt x="2944378" y="427188"/>
                  <a:pt x="2935708" y="433257"/>
                </a:cubicBezTo>
                <a:cubicBezTo>
                  <a:pt x="2923204" y="442010"/>
                  <a:pt x="2911260" y="451831"/>
                  <a:pt x="2897608" y="458657"/>
                </a:cubicBezTo>
                <a:cubicBezTo>
                  <a:pt x="2889141" y="462890"/>
                  <a:pt x="2880858" y="467512"/>
                  <a:pt x="2872208" y="471357"/>
                </a:cubicBezTo>
                <a:cubicBezTo>
                  <a:pt x="2860130" y="476725"/>
                  <a:pt x="2836070" y="486218"/>
                  <a:pt x="2821408" y="490407"/>
                </a:cubicBezTo>
                <a:cubicBezTo>
                  <a:pt x="2813017" y="492805"/>
                  <a:pt x="2804475" y="494640"/>
                  <a:pt x="2796008" y="496757"/>
                </a:cubicBezTo>
                <a:cubicBezTo>
                  <a:pt x="2789658" y="500990"/>
                  <a:pt x="2783784" y="506044"/>
                  <a:pt x="2776958" y="509457"/>
                </a:cubicBezTo>
                <a:cubicBezTo>
                  <a:pt x="2761606" y="517133"/>
                  <a:pt x="2748784" y="516053"/>
                  <a:pt x="2732508" y="522157"/>
                </a:cubicBezTo>
                <a:cubicBezTo>
                  <a:pt x="2723645" y="525481"/>
                  <a:pt x="2716430" y="533212"/>
                  <a:pt x="2707108" y="534857"/>
                </a:cubicBezTo>
                <a:cubicBezTo>
                  <a:pt x="2679930" y="539653"/>
                  <a:pt x="2652019" y="538461"/>
                  <a:pt x="2624558" y="541207"/>
                </a:cubicBezTo>
                <a:cubicBezTo>
                  <a:pt x="2460903" y="557573"/>
                  <a:pt x="2701523" y="535377"/>
                  <a:pt x="2535658" y="560257"/>
                </a:cubicBezTo>
                <a:cubicBezTo>
                  <a:pt x="2508365" y="564351"/>
                  <a:pt x="2480625" y="564490"/>
                  <a:pt x="2453108" y="566607"/>
                </a:cubicBezTo>
                <a:cubicBezTo>
                  <a:pt x="2315899" y="589475"/>
                  <a:pt x="2525804" y="554795"/>
                  <a:pt x="2370558" y="579307"/>
                </a:cubicBezTo>
                <a:cubicBezTo>
                  <a:pt x="2345123" y="583323"/>
                  <a:pt x="2319951" y="589163"/>
                  <a:pt x="2294358" y="592007"/>
                </a:cubicBezTo>
                <a:lnTo>
                  <a:pt x="2237208" y="598357"/>
                </a:lnTo>
                <a:cubicBezTo>
                  <a:pt x="2207525" y="602229"/>
                  <a:pt x="2177835" y="606136"/>
                  <a:pt x="2148308" y="611057"/>
                </a:cubicBezTo>
                <a:cubicBezTo>
                  <a:pt x="2122908" y="615290"/>
                  <a:pt x="2097731" y="621195"/>
                  <a:pt x="2072108" y="623757"/>
                </a:cubicBezTo>
                <a:lnTo>
                  <a:pt x="2008608" y="630107"/>
                </a:lnTo>
                <a:cubicBezTo>
                  <a:pt x="2000141" y="632224"/>
                  <a:pt x="1991794" y="634896"/>
                  <a:pt x="1983208" y="636457"/>
                </a:cubicBezTo>
                <a:cubicBezTo>
                  <a:pt x="1968482" y="639134"/>
                  <a:pt x="1953342" y="639442"/>
                  <a:pt x="1938758" y="642807"/>
                </a:cubicBezTo>
                <a:cubicBezTo>
                  <a:pt x="1919222" y="647315"/>
                  <a:pt x="1896146" y="659400"/>
                  <a:pt x="1875258" y="661857"/>
                </a:cubicBezTo>
                <a:cubicBezTo>
                  <a:pt x="1847849" y="665082"/>
                  <a:pt x="1820225" y="666090"/>
                  <a:pt x="1792708" y="668207"/>
                </a:cubicBezTo>
                <a:cubicBezTo>
                  <a:pt x="1745731" y="699525"/>
                  <a:pt x="1787324" y="676365"/>
                  <a:pt x="1678408" y="687257"/>
                </a:cubicBezTo>
                <a:cubicBezTo>
                  <a:pt x="1633264" y="691771"/>
                  <a:pt x="1654585" y="697577"/>
                  <a:pt x="1602208" y="706307"/>
                </a:cubicBezTo>
                <a:cubicBezTo>
                  <a:pt x="1579147" y="710151"/>
                  <a:pt x="1555641" y="710540"/>
                  <a:pt x="1532358" y="712657"/>
                </a:cubicBezTo>
                <a:cubicBezTo>
                  <a:pt x="1488690" y="723574"/>
                  <a:pt x="1509867" y="719582"/>
                  <a:pt x="1443458" y="725357"/>
                </a:cubicBezTo>
                <a:cubicBezTo>
                  <a:pt x="1367227" y="731986"/>
                  <a:pt x="1333265" y="733333"/>
                  <a:pt x="1252958" y="738057"/>
                </a:cubicBezTo>
                <a:cubicBezTo>
                  <a:pt x="1242375" y="740174"/>
                  <a:pt x="1231964" y="743511"/>
                  <a:pt x="1221208" y="744407"/>
                </a:cubicBezTo>
                <a:cubicBezTo>
                  <a:pt x="1122118" y="752665"/>
                  <a:pt x="1129279" y="743743"/>
                  <a:pt x="1062458" y="757107"/>
                </a:cubicBezTo>
                <a:cubicBezTo>
                  <a:pt x="1053900" y="758819"/>
                  <a:pt x="1045616" y="761745"/>
                  <a:pt x="1037058" y="763457"/>
                </a:cubicBezTo>
                <a:cubicBezTo>
                  <a:pt x="1025000" y="765869"/>
                  <a:pt x="980829" y="772071"/>
                  <a:pt x="967208" y="776157"/>
                </a:cubicBezTo>
                <a:cubicBezTo>
                  <a:pt x="938074" y="784897"/>
                  <a:pt x="941086" y="789037"/>
                  <a:pt x="916408" y="795207"/>
                </a:cubicBezTo>
                <a:cubicBezTo>
                  <a:pt x="905937" y="797825"/>
                  <a:pt x="895071" y="798717"/>
                  <a:pt x="884658" y="801557"/>
                </a:cubicBezTo>
                <a:cubicBezTo>
                  <a:pt x="871743" y="805079"/>
                  <a:pt x="859258" y="810024"/>
                  <a:pt x="846558" y="814257"/>
                </a:cubicBezTo>
                <a:cubicBezTo>
                  <a:pt x="840208" y="816374"/>
                  <a:pt x="834110" y="819507"/>
                  <a:pt x="827508" y="820607"/>
                </a:cubicBezTo>
                <a:cubicBezTo>
                  <a:pt x="814808" y="822724"/>
                  <a:pt x="801899" y="823834"/>
                  <a:pt x="789408" y="826957"/>
                </a:cubicBezTo>
                <a:cubicBezTo>
                  <a:pt x="776421" y="830204"/>
                  <a:pt x="764435" y="837032"/>
                  <a:pt x="751308" y="839657"/>
                </a:cubicBezTo>
                <a:cubicBezTo>
                  <a:pt x="740725" y="841774"/>
                  <a:pt x="730029" y="843389"/>
                  <a:pt x="719558" y="846007"/>
                </a:cubicBezTo>
                <a:cubicBezTo>
                  <a:pt x="704609" y="849744"/>
                  <a:pt x="689975" y="854652"/>
                  <a:pt x="675108" y="858707"/>
                </a:cubicBezTo>
                <a:cubicBezTo>
                  <a:pt x="666688" y="861003"/>
                  <a:pt x="658175" y="862940"/>
                  <a:pt x="649708" y="865057"/>
                </a:cubicBezTo>
                <a:cubicBezTo>
                  <a:pt x="643358" y="869290"/>
                  <a:pt x="637673" y="874751"/>
                  <a:pt x="630658" y="877757"/>
                </a:cubicBezTo>
                <a:cubicBezTo>
                  <a:pt x="622636" y="881195"/>
                  <a:pt x="613649" y="881709"/>
                  <a:pt x="605258" y="884107"/>
                </a:cubicBezTo>
                <a:cubicBezTo>
                  <a:pt x="598822" y="885946"/>
                  <a:pt x="592666" y="888696"/>
                  <a:pt x="586208" y="890457"/>
                </a:cubicBezTo>
                <a:cubicBezTo>
                  <a:pt x="569369" y="895050"/>
                  <a:pt x="551967" y="897637"/>
                  <a:pt x="535408" y="903157"/>
                </a:cubicBezTo>
                <a:cubicBezTo>
                  <a:pt x="522708" y="907390"/>
                  <a:pt x="508447" y="908431"/>
                  <a:pt x="497308" y="915857"/>
                </a:cubicBezTo>
                <a:cubicBezTo>
                  <a:pt x="484608" y="924324"/>
                  <a:pt x="474016" y="937555"/>
                  <a:pt x="459208" y="941257"/>
                </a:cubicBezTo>
                <a:cubicBezTo>
                  <a:pt x="453229" y="942752"/>
                  <a:pt x="422211" y="949816"/>
                  <a:pt x="414758" y="953957"/>
                </a:cubicBezTo>
                <a:cubicBezTo>
                  <a:pt x="401415" y="961370"/>
                  <a:pt x="391466" y="975655"/>
                  <a:pt x="376658" y="979357"/>
                </a:cubicBezTo>
                <a:cubicBezTo>
                  <a:pt x="341030" y="988264"/>
                  <a:pt x="349285" y="984768"/>
                  <a:pt x="306808" y="1004757"/>
                </a:cubicBezTo>
                <a:cubicBezTo>
                  <a:pt x="285395" y="1014834"/>
                  <a:pt x="265759" y="1029023"/>
                  <a:pt x="243308" y="1036507"/>
                </a:cubicBezTo>
                <a:cubicBezTo>
                  <a:pt x="236958" y="1038624"/>
                  <a:pt x="230245" y="1039864"/>
                  <a:pt x="224258" y="1042857"/>
                </a:cubicBezTo>
                <a:cubicBezTo>
                  <a:pt x="180405" y="1064783"/>
                  <a:pt x="232671" y="1048691"/>
                  <a:pt x="179808" y="1061907"/>
                </a:cubicBezTo>
                <a:cubicBezTo>
                  <a:pt x="173458" y="1068257"/>
                  <a:pt x="168066" y="1075737"/>
                  <a:pt x="160758" y="1080957"/>
                </a:cubicBezTo>
                <a:cubicBezTo>
                  <a:pt x="102342" y="1122683"/>
                  <a:pt x="169260" y="1060817"/>
                  <a:pt x="109958" y="1112707"/>
                </a:cubicBezTo>
                <a:cubicBezTo>
                  <a:pt x="72871" y="1145158"/>
                  <a:pt x="99805" y="1133025"/>
                  <a:pt x="65508" y="1144457"/>
                </a:cubicBezTo>
                <a:cubicBezTo>
                  <a:pt x="43729" y="1166236"/>
                  <a:pt x="50311" y="1163670"/>
                  <a:pt x="21058" y="1176207"/>
                </a:cubicBezTo>
                <a:cubicBezTo>
                  <a:pt x="0" y="1185232"/>
                  <a:pt x="2008" y="1175229"/>
                  <a:pt x="2008" y="1188907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2458" y="5429264"/>
            <a:ext cx="4604318" cy="592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142844" y="2142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214290"/>
            <a:ext cx="8633325" cy="6771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ko-KR" altLang="en-US" dirty="0" smtClean="0"/>
              <a:t>사용법</a:t>
            </a:r>
            <a:r>
              <a:rPr lang="en-US" altLang="ko-KR" dirty="0" smtClean="0"/>
              <a:t>)</a:t>
            </a:r>
          </a:p>
          <a:p>
            <a:r>
              <a:rPr lang="en-US" altLang="ko-KR" sz="1600" dirty="0" smtClean="0"/>
              <a:t> - </a:t>
            </a:r>
            <a:r>
              <a:rPr lang="en-US" altLang="ko-KR" sz="1600" dirty="0" err="1" smtClean="0"/>
              <a:t>thymeleaf</a:t>
            </a:r>
            <a:r>
              <a:rPr lang="ko-KR" altLang="en-US" sz="1600" dirty="0" smtClean="0"/>
              <a:t>는 </a:t>
            </a:r>
            <a:r>
              <a:rPr lang="en-US" altLang="ko-KR" sz="1600" dirty="0" err="1" smtClean="0"/>
              <a:t>th:text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th:each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th:value</a:t>
            </a:r>
            <a:r>
              <a:rPr lang="en-US" altLang="ko-KR" sz="1600" dirty="0" smtClean="0"/>
              <a:t>, </a:t>
            </a:r>
            <a:r>
              <a:rPr lang="en-US" altLang="ko-KR" sz="1600" dirty="0" err="1" smtClean="0"/>
              <a:t>th:seleced</a:t>
            </a:r>
            <a:r>
              <a:rPr lang="en-US" altLang="ko-KR" sz="1600" dirty="0" smtClean="0"/>
              <a:t> ,,, </a:t>
            </a:r>
            <a:r>
              <a:rPr lang="ko-KR" altLang="en-US" sz="1600" dirty="0" smtClean="0"/>
              <a:t>같은 </a:t>
            </a:r>
            <a:r>
              <a:rPr lang="en-US" altLang="ko-KR" sz="1600" dirty="0" err="1" smtClean="0"/>
              <a:t>thymeleaf</a:t>
            </a:r>
            <a:r>
              <a:rPr lang="en-US" altLang="ko-KR" sz="1600" dirty="0" smtClean="0"/>
              <a:t> attribute ( processor 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을 가진다</a:t>
            </a:r>
            <a:r>
              <a:rPr lang="en-US" altLang="ko-KR" sz="1600" dirty="0" smtClean="0"/>
              <a:t>. </a:t>
            </a:r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HTML</a:t>
            </a:r>
            <a:r>
              <a:rPr lang="ko-KR" altLang="en-US" sz="1600" dirty="0" smtClean="0"/>
              <a:t>구조</a:t>
            </a:r>
            <a:endParaRPr lang="en-US" altLang="ko-KR" sz="1600" dirty="0" smtClean="0"/>
          </a:p>
          <a:p>
            <a:r>
              <a:rPr lang="en-US" altLang="ko-KR" sz="1600" dirty="0" smtClean="0"/>
              <a:t>&lt;!DOCTYPE html&gt;</a:t>
            </a:r>
          </a:p>
          <a:p>
            <a:r>
              <a:rPr lang="en-US" altLang="ko-KR" sz="1600" dirty="0" smtClean="0"/>
              <a:t>&lt;html </a:t>
            </a:r>
            <a:r>
              <a:rPr lang="en-US" altLang="ko-KR" sz="1600" b="1" dirty="0" err="1" smtClean="0"/>
              <a:t>xmlns:th</a:t>
            </a:r>
            <a:r>
              <a:rPr lang="en-US" altLang="ko-KR" sz="1600" b="1" dirty="0" smtClean="0"/>
              <a:t>=“http://www.thymeleaf.org”</a:t>
            </a:r>
            <a:r>
              <a:rPr lang="en-US" altLang="ko-KR" sz="1600" dirty="0" smtClean="0"/>
              <a:t>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&lt;head&gt;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 &lt;title&gt;&lt;/title&gt;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&lt;/head&gt;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&lt;body&gt;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&lt;/body&gt;</a:t>
            </a:r>
          </a:p>
          <a:p>
            <a:r>
              <a:rPr lang="en-US" altLang="ko-KR" sz="1600" dirty="0" smtClean="0"/>
              <a:t>&lt;/html&gt;</a:t>
            </a:r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 *</a:t>
            </a:r>
            <a:r>
              <a:rPr lang="ko-KR" altLang="en-US" sz="1600" dirty="0" smtClean="0"/>
              <a:t>변수 </a:t>
            </a:r>
            <a:r>
              <a:rPr lang="ko-KR" altLang="en-US" sz="1600" dirty="0" err="1" smtClean="0"/>
              <a:t>표현식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: ${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 }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</a:p>
          <a:p>
            <a:r>
              <a:rPr lang="en-US" altLang="ko-KR" sz="1600" dirty="0" smtClean="0"/>
              <a:t>  *</a:t>
            </a:r>
            <a:r>
              <a:rPr lang="ko-KR" altLang="en-US" sz="1600" dirty="0" smtClean="0"/>
              <a:t>텍스트관련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-</a:t>
            </a:r>
            <a:r>
              <a:rPr lang="en-US" altLang="ko-KR" sz="1600" dirty="0" err="1" smtClean="0"/>
              <a:t>th:text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1.</a:t>
            </a:r>
            <a:r>
              <a:rPr lang="ko-KR" altLang="en-US" sz="1600" dirty="0" smtClean="0"/>
              <a:t>모델 값 설정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model.addAttribute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”, </a:t>
            </a:r>
            <a:r>
              <a:rPr lang="ko-KR" altLang="en-US" sz="1600" dirty="0" smtClean="0"/>
              <a:t>값 </a:t>
            </a:r>
            <a:r>
              <a:rPr lang="en-US" altLang="ko-KR" sz="1600" dirty="0"/>
              <a:t>)</a:t>
            </a:r>
            <a:r>
              <a:rPr lang="en-US" altLang="ko-KR" sz="1600" dirty="0" smtClean="0"/>
              <a:t>;</a:t>
            </a:r>
          </a:p>
          <a:p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2.html</a:t>
            </a:r>
            <a:r>
              <a:rPr lang="ko-KR" altLang="en-US" sz="1600" dirty="0" smtClean="0"/>
              <a:t>에서 사용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</a:t>
            </a:r>
            <a:r>
              <a:rPr lang="ko-KR" altLang="en-US" sz="1600" dirty="0" err="1" smtClean="0"/>
              <a:t>태그명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th:text</a:t>
            </a:r>
            <a:r>
              <a:rPr lang="en-US" altLang="ko-KR" sz="1600" dirty="0" smtClean="0"/>
              <a:t>=“${ </a:t>
            </a: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}”&gt;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</a:t>
            </a:r>
            <a:endParaRPr lang="ko-KR" altLang="en-US" sz="1600" dirty="0"/>
          </a:p>
        </p:txBody>
      </p:sp>
      <p:sp>
        <p:nvSpPr>
          <p:cNvPr id="5" name="오른쪽 중괄호 4"/>
          <p:cNvSpPr/>
          <p:nvPr/>
        </p:nvSpPr>
        <p:spPr>
          <a:xfrm>
            <a:off x="2071670" y="2143116"/>
            <a:ext cx="71438" cy="1071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2143108" y="2509059"/>
            <a:ext cx="1899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thymeleaf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속성들을 사용</a:t>
            </a:r>
            <a:endParaRPr lang="ko-KR" altLang="en-US" sz="1200" dirty="0"/>
          </a:p>
        </p:txBody>
      </p:sp>
      <p:sp>
        <p:nvSpPr>
          <p:cNvPr id="8" name="자유형 7"/>
          <p:cNvSpPr/>
          <p:nvPr/>
        </p:nvSpPr>
        <p:spPr>
          <a:xfrm>
            <a:off x="2214546" y="5572140"/>
            <a:ext cx="596900" cy="565150"/>
          </a:xfrm>
          <a:custGeom>
            <a:avLst/>
            <a:gdLst>
              <a:gd name="connsiteX0" fmla="*/ 596900 w 596900"/>
              <a:gd name="connsiteY0" fmla="*/ 0 h 565150"/>
              <a:gd name="connsiteX1" fmla="*/ 565150 w 596900"/>
              <a:gd name="connsiteY1" fmla="*/ 76200 h 565150"/>
              <a:gd name="connsiteX2" fmla="*/ 558800 w 596900"/>
              <a:gd name="connsiteY2" fmla="*/ 95250 h 565150"/>
              <a:gd name="connsiteX3" fmla="*/ 527050 w 596900"/>
              <a:gd name="connsiteY3" fmla="*/ 133350 h 565150"/>
              <a:gd name="connsiteX4" fmla="*/ 514350 w 596900"/>
              <a:gd name="connsiteY4" fmla="*/ 152400 h 565150"/>
              <a:gd name="connsiteX5" fmla="*/ 495300 w 596900"/>
              <a:gd name="connsiteY5" fmla="*/ 165100 h 565150"/>
              <a:gd name="connsiteX6" fmla="*/ 476250 w 596900"/>
              <a:gd name="connsiteY6" fmla="*/ 190500 h 565150"/>
              <a:gd name="connsiteX7" fmla="*/ 444500 w 596900"/>
              <a:gd name="connsiteY7" fmla="*/ 215900 h 565150"/>
              <a:gd name="connsiteX8" fmla="*/ 393700 w 596900"/>
              <a:gd name="connsiteY8" fmla="*/ 266700 h 565150"/>
              <a:gd name="connsiteX9" fmla="*/ 374650 w 596900"/>
              <a:gd name="connsiteY9" fmla="*/ 285750 h 565150"/>
              <a:gd name="connsiteX10" fmla="*/ 349250 w 596900"/>
              <a:gd name="connsiteY10" fmla="*/ 304800 h 565150"/>
              <a:gd name="connsiteX11" fmla="*/ 304800 w 596900"/>
              <a:gd name="connsiteY11" fmla="*/ 349250 h 565150"/>
              <a:gd name="connsiteX12" fmla="*/ 234950 w 596900"/>
              <a:gd name="connsiteY12" fmla="*/ 400050 h 565150"/>
              <a:gd name="connsiteX13" fmla="*/ 190500 w 596900"/>
              <a:gd name="connsiteY13" fmla="*/ 425450 h 565150"/>
              <a:gd name="connsiteX14" fmla="*/ 165100 w 596900"/>
              <a:gd name="connsiteY14" fmla="*/ 444500 h 565150"/>
              <a:gd name="connsiteX15" fmla="*/ 127000 w 596900"/>
              <a:gd name="connsiteY15" fmla="*/ 476250 h 565150"/>
              <a:gd name="connsiteX16" fmla="*/ 107950 w 596900"/>
              <a:gd name="connsiteY16" fmla="*/ 482600 h 565150"/>
              <a:gd name="connsiteX17" fmla="*/ 63500 w 596900"/>
              <a:gd name="connsiteY17" fmla="*/ 520700 h 565150"/>
              <a:gd name="connsiteX18" fmla="*/ 25400 w 596900"/>
              <a:gd name="connsiteY18" fmla="*/ 546100 h 565150"/>
              <a:gd name="connsiteX19" fmla="*/ 0 w 596900"/>
              <a:gd name="connsiteY19" fmla="*/ 565150 h 565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596900" h="565150">
                <a:moveTo>
                  <a:pt x="596900" y="0"/>
                </a:moveTo>
                <a:cubicBezTo>
                  <a:pt x="586317" y="25400"/>
                  <a:pt x="575369" y="50651"/>
                  <a:pt x="565150" y="76200"/>
                </a:cubicBezTo>
                <a:cubicBezTo>
                  <a:pt x="562664" y="82415"/>
                  <a:pt x="561793" y="89263"/>
                  <a:pt x="558800" y="95250"/>
                </a:cubicBezTo>
                <a:cubicBezTo>
                  <a:pt x="546976" y="118899"/>
                  <a:pt x="544605" y="112284"/>
                  <a:pt x="527050" y="133350"/>
                </a:cubicBezTo>
                <a:cubicBezTo>
                  <a:pt x="522164" y="139213"/>
                  <a:pt x="519746" y="147004"/>
                  <a:pt x="514350" y="152400"/>
                </a:cubicBezTo>
                <a:cubicBezTo>
                  <a:pt x="508954" y="157796"/>
                  <a:pt x="500696" y="159704"/>
                  <a:pt x="495300" y="165100"/>
                </a:cubicBezTo>
                <a:cubicBezTo>
                  <a:pt x="487816" y="172584"/>
                  <a:pt x="483734" y="183016"/>
                  <a:pt x="476250" y="190500"/>
                </a:cubicBezTo>
                <a:cubicBezTo>
                  <a:pt x="466666" y="200084"/>
                  <a:pt x="454459" y="206707"/>
                  <a:pt x="444500" y="215900"/>
                </a:cubicBezTo>
                <a:cubicBezTo>
                  <a:pt x="426903" y="232143"/>
                  <a:pt x="410633" y="249767"/>
                  <a:pt x="393700" y="266700"/>
                </a:cubicBezTo>
                <a:cubicBezTo>
                  <a:pt x="387350" y="273050"/>
                  <a:pt x="381834" y="280362"/>
                  <a:pt x="374650" y="285750"/>
                </a:cubicBezTo>
                <a:cubicBezTo>
                  <a:pt x="366183" y="292100"/>
                  <a:pt x="357081" y="297681"/>
                  <a:pt x="349250" y="304800"/>
                </a:cubicBezTo>
                <a:cubicBezTo>
                  <a:pt x="333745" y="318895"/>
                  <a:pt x="322235" y="337627"/>
                  <a:pt x="304800" y="349250"/>
                </a:cubicBezTo>
                <a:cubicBezTo>
                  <a:pt x="268138" y="373691"/>
                  <a:pt x="291855" y="357371"/>
                  <a:pt x="234950" y="400050"/>
                </a:cubicBezTo>
                <a:cubicBezTo>
                  <a:pt x="204195" y="423116"/>
                  <a:pt x="219590" y="415753"/>
                  <a:pt x="190500" y="425450"/>
                </a:cubicBezTo>
                <a:cubicBezTo>
                  <a:pt x="182033" y="431800"/>
                  <a:pt x="173135" y="437612"/>
                  <a:pt x="165100" y="444500"/>
                </a:cubicBezTo>
                <a:cubicBezTo>
                  <a:pt x="145439" y="461352"/>
                  <a:pt x="149455" y="465022"/>
                  <a:pt x="127000" y="476250"/>
                </a:cubicBezTo>
                <a:cubicBezTo>
                  <a:pt x="121013" y="479243"/>
                  <a:pt x="114300" y="480483"/>
                  <a:pt x="107950" y="482600"/>
                </a:cubicBezTo>
                <a:cubicBezTo>
                  <a:pt x="86025" y="504525"/>
                  <a:pt x="90654" y="501693"/>
                  <a:pt x="63500" y="520700"/>
                </a:cubicBezTo>
                <a:cubicBezTo>
                  <a:pt x="50996" y="529453"/>
                  <a:pt x="38100" y="537633"/>
                  <a:pt x="25400" y="546100"/>
                </a:cubicBezTo>
                <a:cubicBezTo>
                  <a:pt x="3859" y="560460"/>
                  <a:pt x="11746" y="553404"/>
                  <a:pt x="0" y="5651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/>
          <p:cNvCxnSpPr/>
          <p:nvPr/>
        </p:nvCxnSpPr>
        <p:spPr>
          <a:xfrm rot="5400000">
            <a:off x="4321967" y="5250669"/>
            <a:ext cx="57150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572000" y="5000636"/>
            <a:ext cx="32768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*</a:t>
            </a:r>
            <a:r>
              <a:rPr lang="ko-KR" altLang="en-US" sz="1200" b="1" dirty="0" smtClean="0"/>
              <a:t>속성이므로 직접 선언하면 해석되지 않는다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714744" y="6072206"/>
            <a:ext cx="1500198" cy="492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자유형 13"/>
          <p:cNvSpPr/>
          <p:nvPr/>
        </p:nvSpPr>
        <p:spPr>
          <a:xfrm>
            <a:off x="4692650" y="5835650"/>
            <a:ext cx="1123950" cy="614774"/>
          </a:xfrm>
          <a:custGeom>
            <a:avLst/>
            <a:gdLst>
              <a:gd name="connsiteX0" fmla="*/ 501650 w 1123950"/>
              <a:gd name="connsiteY0" fmla="*/ 0 h 614774"/>
              <a:gd name="connsiteX1" fmla="*/ 812800 w 1123950"/>
              <a:gd name="connsiteY1" fmla="*/ 12700 h 614774"/>
              <a:gd name="connsiteX2" fmla="*/ 914400 w 1123950"/>
              <a:gd name="connsiteY2" fmla="*/ 44450 h 614774"/>
              <a:gd name="connsiteX3" fmla="*/ 958850 w 1123950"/>
              <a:gd name="connsiteY3" fmla="*/ 63500 h 614774"/>
              <a:gd name="connsiteX4" fmla="*/ 1009650 w 1123950"/>
              <a:gd name="connsiteY4" fmla="*/ 95250 h 614774"/>
              <a:gd name="connsiteX5" fmla="*/ 1041400 w 1123950"/>
              <a:gd name="connsiteY5" fmla="*/ 120650 h 614774"/>
              <a:gd name="connsiteX6" fmla="*/ 1060450 w 1123950"/>
              <a:gd name="connsiteY6" fmla="*/ 146050 h 614774"/>
              <a:gd name="connsiteX7" fmla="*/ 1073150 w 1123950"/>
              <a:gd name="connsiteY7" fmla="*/ 196850 h 614774"/>
              <a:gd name="connsiteX8" fmla="*/ 1092200 w 1123950"/>
              <a:gd name="connsiteY8" fmla="*/ 215900 h 614774"/>
              <a:gd name="connsiteX9" fmla="*/ 1111250 w 1123950"/>
              <a:gd name="connsiteY9" fmla="*/ 304800 h 614774"/>
              <a:gd name="connsiteX10" fmla="*/ 1123950 w 1123950"/>
              <a:gd name="connsiteY10" fmla="*/ 355600 h 614774"/>
              <a:gd name="connsiteX11" fmla="*/ 1117600 w 1123950"/>
              <a:gd name="connsiteY11" fmla="*/ 508000 h 614774"/>
              <a:gd name="connsiteX12" fmla="*/ 1104900 w 1123950"/>
              <a:gd name="connsiteY12" fmla="*/ 533400 h 614774"/>
              <a:gd name="connsiteX13" fmla="*/ 1073150 w 1123950"/>
              <a:gd name="connsiteY13" fmla="*/ 565150 h 614774"/>
              <a:gd name="connsiteX14" fmla="*/ 1016000 w 1123950"/>
              <a:gd name="connsiteY14" fmla="*/ 584200 h 614774"/>
              <a:gd name="connsiteX15" fmla="*/ 901700 w 1123950"/>
              <a:gd name="connsiteY15" fmla="*/ 596900 h 614774"/>
              <a:gd name="connsiteX16" fmla="*/ 241300 w 1123950"/>
              <a:gd name="connsiteY16" fmla="*/ 603250 h 614774"/>
              <a:gd name="connsiteX17" fmla="*/ 0 w 1123950"/>
              <a:gd name="connsiteY17" fmla="*/ 609600 h 6147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123950" h="614774">
                <a:moveTo>
                  <a:pt x="501650" y="0"/>
                </a:moveTo>
                <a:cubicBezTo>
                  <a:pt x="605367" y="4233"/>
                  <a:pt x="709252" y="5433"/>
                  <a:pt x="812800" y="12700"/>
                </a:cubicBezTo>
                <a:cubicBezTo>
                  <a:pt x="838970" y="14537"/>
                  <a:pt x="890954" y="35072"/>
                  <a:pt x="914400" y="44450"/>
                </a:cubicBezTo>
                <a:cubicBezTo>
                  <a:pt x="929367" y="50437"/>
                  <a:pt x="944432" y="56291"/>
                  <a:pt x="958850" y="63500"/>
                </a:cubicBezTo>
                <a:cubicBezTo>
                  <a:pt x="966021" y="67086"/>
                  <a:pt x="999575" y="87694"/>
                  <a:pt x="1009650" y="95250"/>
                </a:cubicBezTo>
                <a:cubicBezTo>
                  <a:pt x="1020493" y="103382"/>
                  <a:pt x="1031816" y="111066"/>
                  <a:pt x="1041400" y="120650"/>
                </a:cubicBezTo>
                <a:cubicBezTo>
                  <a:pt x="1048884" y="128134"/>
                  <a:pt x="1054100" y="137583"/>
                  <a:pt x="1060450" y="146050"/>
                </a:cubicBezTo>
                <a:cubicBezTo>
                  <a:pt x="1061366" y="150630"/>
                  <a:pt x="1067571" y="188482"/>
                  <a:pt x="1073150" y="196850"/>
                </a:cubicBezTo>
                <a:cubicBezTo>
                  <a:pt x="1078131" y="204322"/>
                  <a:pt x="1085850" y="209550"/>
                  <a:pt x="1092200" y="215900"/>
                </a:cubicBezTo>
                <a:cubicBezTo>
                  <a:pt x="1103754" y="285223"/>
                  <a:pt x="1092263" y="222522"/>
                  <a:pt x="1111250" y="304800"/>
                </a:cubicBezTo>
                <a:cubicBezTo>
                  <a:pt x="1122744" y="354608"/>
                  <a:pt x="1111811" y="319183"/>
                  <a:pt x="1123950" y="355600"/>
                </a:cubicBezTo>
                <a:cubicBezTo>
                  <a:pt x="1121833" y="406400"/>
                  <a:pt x="1123017" y="457445"/>
                  <a:pt x="1117600" y="508000"/>
                </a:cubicBezTo>
                <a:cubicBezTo>
                  <a:pt x="1116592" y="517412"/>
                  <a:pt x="1109596" y="525181"/>
                  <a:pt x="1104900" y="533400"/>
                </a:cubicBezTo>
                <a:cubicBezTo>
                  <a:pt x="1095904" y="549143"/>
                  <a:pt x="1090612" y="557874"/>
                  <a:pt x="1073150" y="565150"/>
                </a:cubicBezTo>
                <a:cubicBezTo>
                  <a:pt x="1054614" y="572873"/>
                  <a:pt x="1035807" y="580899"/>
                  <a:pt x="1016000" y="584200"/>
                </a:cubicBezTo>
                <a:cubicBezTo>
                  <a:pt x="972651" y="591425"/>
                  <a:pt x="951352" y="596044"/>
                  <a:pt x="901700" y="596900"/>
                </a:cubicBezTo>
                <a:lnTo>
                  <a:pt x="241300" y="603250"/>
                </a:lnTo>
                <a:cubicBezTo>
                  <a:pt x="114535" y="614774"/>
                  <a:pt x="194829" y="609600"/>
                  <a:pt x="0" y="6096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348" y="500042"/>
            <a:ext cx="5449894" cy="2500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6" name="직선 화살표 연결선 5"/>
          <p:cNvCxnSpPr/>
          <p:nvPr/>
        </p:nvCxnSpPr>
        <p:spPr>
          <a:xfrm rot="10800000" flipV="1">
            <a:off x="1142976" y="142852"/>
            <a:ext cx="1714512" cy="8572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857488" y="71414"/>
            <a:ext cx="564930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err="1" smtClean="0"/>
              <a:t>직접실행하면</a:t>
            </a:r>
            <a:r>
              <a:rPr lang="ko-KR" altLang="en-US" sz="1400" dirty="0" smtClean="0"/>
              <a:t> 데이터를 보여주는 영역을 표현하면서 보여줄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cxnSp>
        <p:nvCxnSpPr>
          <p:cNvPr id="9" name="직선 화살표 연결선 8"/>
          <p:cNvCxnSpPr/>
          <p:nvPr/>
        </p:nvCxnSpPr>
        <p:spPr>
          <a:xfrm rot="10800000" flipV="1">
            <a:off x="3786182" y="1357298"/>
            <a:ext cx="785818" cy="4286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572000" y="1142984"/>
            <a:ext cx="422904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SpringApp</a:t>
            </a:r>
            <a:r>
              <a:rPr lang="ko-KR" altLang="en-US" sz="1400" dirty="0" smtClean="0"/>
              <a:t>을 실행하여 접근하면 기본 디자인 아닌</a:t>
            </a:r>
            <a:endParaRPr lang="en-US" altLang="ko-KR" sz="1400" dirty="0" smtClean="0"/>
          </a:p>
          <a:p>
            <a:r>
              <a:rPr lang="en-US" altLang="ko-KR" sz="1400" dirty="0"/>
              <a:t> 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데이터를 보여줄 수 있다</a:t>
            </a:r>
            <a:r>
              <a:rPr lang="en-US" altLang="ko-KR" sz="1400" dirty="0" smtClean="0"/>
              <a:t>.</a:t>
            </a:r>
            <a:endParaRPr lang="ko-KR" altLang="en-US" sz="1400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286124"/>
            <a:ext cx="26860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TextBox 10"/>
          <p:cNvSpPr txBox="1"/>
          <p:nvPr/>
        </p:nvSpPr>
        <p:spPr>
          <a:xfrm>
            <a:off x="424937" y="4143380"/>
            <a:ext cx="16467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 err="1" smtClean="0"/>
              <a:t>th:text</a:t>
            </a:r>
            <a:r>
              <a:rPr lang="en-US" altLang="ko-KR" sz="1400" dirty="0" smtClean="0"/>
              <a:t>=“${ </a:t>
            </a:r>
            <a:r>
              <a:rPr lang="ko-KR" altLang="en-US" sz="1400" dirty="0" smtClean="0"/>
              <a:t>이름 </a:t>
            </a:r>
            <a:r>
              <a:rPr lang="en-US" altLang="ko-KR" sz="1400" dirty="0" smtClean="0"/>
              <a:t>}”</a:t>
            </a:r>
            <a:endParaRPr lang="ko-KR" altLang="en-US" sz="1400" dirty="0"/>
          </a:p>
        </p:txBody>
      </p:sp>
      <p:cxnSp>
        <p:nvCxnSpPr>
          <p:cNvPr id="13" name="직선 화살표 연결선 12"/>
          <p:cNvCxnSpPr/>
          <p:nvPr/>
        </p:nvCxnSpPr>
        <p:spPr>
          <a:xfrm rot="10800000" flipV="1">
            <a:off x="1714480" y="3929066"/>
            <a:ext cx="714380" cy="2143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571736" y="3571876"/>
            <a:ext cx="41247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XSS</a:t>
            </a:r>
            <a:r>
              <a:rPr lang="ko-KR" altLang="en-US" sz="1600" dirty="0" smtClean="0"/>
              <a:t>가 방지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태그가 그대로 제공된다</a:t>
            </a:r>
            <a:r>
              <a:rPr lang="en-US" altLang="ko-KR" sz="1600" dirty="0" smtClean="0"/>
              <a:t>.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 </a:t>
            </a:r>
            <a:r>
              <a:rPr lang="ko-KR" altLang="en-US" sz="1600" dirty="0" smtClean="0"/>
              <a:t>태그를 해석하여 보여줄 때</a:t>
            </a:r>
            <a:r>
              <a:rPr lang="en-US" altLang="ko-KR" sz="1600" dirty="0" smtClean="0"/>
              <a:t>.: </a:t>
            </a:r>
            <a:r>
              <a:rPr lang="en-US" altLang="ko-KR" sz="1600" dirty="0" err="1" smtClean="0"/>
              <a:t>th:utext</a:t>
            </a:r>
            <a:r>
              <a:rPr lang="en-US" altLang="ko-KR" sz="1600" dirty="0" smtClean="0"/>
              <a:t>=“”</a:t>
            </a:r>
            <a:endParaRPr lang="ko-KR" altLang="en-US" sz="1600" dirty="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00430" y="5500702"/>
            <a:ext cx="4552950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500430" y="4286256"/>
            <a:ext cx="6108496" cy="433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7" name="자유형 16"/>
          <p:cNvSpPr/>
          <p:nvPr/>
        </p:nvSpPr>
        <p:spPr>
          <a:xfrm>
            <a:off x="3148451" y="4552950"/>
            <a:ext cx="363099" cy="1206500"/>
          </a:xfrm>
          <a:custGeom>
            <a:avLst/>
            <a:gdLst>
              <a:gd name="connsiteX0" fmla="*/ 363099 w 363099"/>
              <a:gd name="connsiteY0" fmla="*/ 0 h 1206500"/>
              <a:gd name="connsiteX1" fmla="*/ 248799 w 363099"/>
              <a:gd name="connsiteY1" fmla="*/ 38100 h 1206500"/>
              <a:gd name="connsiteX2" fmla="*/ 197999 w 363099"/>
              <a:gd name="connsiteY2" fmla="*/ 76200 h 1206500"/>
              <a:gd name="connsiteX3" fmla="*/ 172599 w 363099"/>
              <a:gd name="connsiteY3" fmla="*/ 101600 h 1206500"/>
              <a:gd name="connsiteX4" fmla="*/ 147199 w 363099"/>
              <a:gd name="connsiteY4" fmla="*/ 114300 h 1206500"/>
              <a:gd name="connsiteX5" fmla="*/ 121799 w 363099"/>
              <a:gd name="connsiteY5" fmla="*/ 158750 h 1206500"/>
              <a:gd name="connsiteX6" fmla="*/ 109099 w 363099"/>
              <a:gd name="connsiteY6" fmla="*/ 177800 h 1206500"/>
              <a:gd name="connsiteX7" fmla="*/ 102749 w 363099"/>
              <a:gd name="connsiteY7" fmla="*/ 196850 h 1206500"/>
              <a:gd name="connsiteX8" fmla="*/ 83699 w 363099"/>
              <a:gd name="connsiteY8" fmla="*/ 228600 h 1206500"/>
              <a:gd name="connsiteX9" fmla="*/ 58299 w 363099"/>
              <a:gd name="connsiteY9" fmla="*/ 292100 h 1206500"/>
              <a:gd name="connsiteX10" fmla="*/ 51949 w 363099"/>
              <a:gd name="connsiteY10" fmla="*/ 317500 h 1206500"/>
              <a:gd name="connsiteX11" fmla="*/ 32899 w 363099"/>
              <a:gd name="connsiteY11" fmla="*/ 361950 h 1206500"/>
              <a:gd name="connsiteX12" fmla="*/ 26549 w 363099"/>
              <a:gd name="connsiteY12" fmla="*/ 400050 h 1206500"/>
              <a:gd name="connsiteX13" fmla="*/ 20199 w 363099"/>
              <a:gd name="connsiteY13" fmla="*/ 425450 h 1206500"/>
              <a:gd name="connsiteX14" fmla="*/ 13849 w 363099"/>
              <a:gd name="connsiteY14" fmla="*/ 457200 h 1206500"/>
              <a:gd name="connsiteX15" fmla="*/ 1149 w 363099"/>
              <a:gd name="connsiteY15" fmla="*/ 546100 h 1206500"/>
              <a:gd name="connsiteX16" fmla="*/ 7499 w 363099"/>
              <a:gd name="connsiteY16" fmla="*/ 800100 h 1206500"/>
              <a:gd name="connsiteX17" fmla="*/ 26549 w 363099"/>
              <a:gd name="connsiteY17" fmla="*/ 831850 h 1206500"/>
              <a:gd name="connsiteX18" fmla="*/ 58299 w 363099"/>
              <a:gd name="connsiteY18" fmla="*/ 895350 h 1206500"/>
              <a:gd name="connsiteX19" fmla="*/ 64649 w 363099"/>
              <a:gd name="connsiteY19" fmla="*/ 927100 h 1206500"/>
              <a:gd name="connsiteX20" fmla="*/ 109099 w 363099"/>
              <a:gd name="connsiteY20" fmla="*/ 984250 h 1206500"/>
              <a:gd name="connsiteX21" fmla="*/ 159899 w 363099"/>
              <a:gd name="connsiteY21" fmla="*/ 1047750 h 1206500"/>
              <a:gd name="connsiteX22" fmla="*/ 223399 w 363099"/>
              <a:gd name="connsiteY22" fmla="*/ 1111250 h 1206500"/>
              <a:gd name="connsiteX23" fmla="*/ 267849 w 363099"/>
              <a:gd name="connsiteY23" fmla="*/ 1149350 h 1206500"/>
              <a:gd name="connsiteX24" fmla="*/ 305949 w 363099"/>
              <a:gd name="connsiteY24" fmla="*/ 1187450 h 1206500"/>
              <a:gd name="connsiteX25" fmla="*/ 324999 w 363099"/>
              <a:gd name="connsiteY25" fmla="*/ 1206500 h 1206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363099" h="1206500">
                <a:moveTo>
                  <a:pt x="363099" y="0"/>
                </a:moveTo>
                <a:cubicBezTo>
                  <a:pt x="327140" y="8990"/>
                  <a:pt x="281023" y="14665"/>
                  <a:pt x="248799" y="38100"/>
                </a:cubicBezTo>
                <a:cubicBezTo>
                  <a:pt x="187059" y="83002"/>
                  <a:pt x="242544" y="61352"/>
                  <a:pt x="197999" y="76200"/>
                </a:cubicBezTo>
                <a:cubicBezTo>
                  <a:pt x="189532" y="84667"/>
                  <a:pt x="182178" y="94416"/>
                  <a:pt x="172599" y="101600"/>
                </a:cubicBezTo>
                <a:cubicBezTo>
                  <a:pt x="165026" y="107280"/>
                  <a:pt x="154471" y="108240"/>
                  <a:pt x="147199" y="114300"/>
                </a:cubicBezTo>
                <a:cubicBezTo>
                  <a:pt x="138760" y="121332"/>
                  <a:pt x="126114" y="151199"/>
                  <a:pt x="121799" y="158750"/>
                </a:cubicBezTo>
                <a:cubicBezTo>
                  <a:pt x="118013" y="165376"/>
                  <a:pt x="112512" y="170974"/>
                  <a:pt x="109099" y="177800"/>
                </a:cubicBezTo>
                <a:cubicBezTo>
                  <a:pt x="106106" y="183787"/>
                  <a:pt x="105742" y="190863"/>
                  <a:pt x="102749" y="196850"/>
                </a:cubicBezTo>
                <a:cubicBezTo>
                  <a:pt x="97229" y="207889"/>
                  <a:pt x="90049" y="218017"/>
                  <a:pt x="83699" y="228600"/>
                </a:cubicBezTo>
                <a:cubicBezTo>
                  <a:pt x="70365" y="295271"/>
                  <a:pt x="88121" y="225001"/>
                  <a:pt x="58299" y="292100"/>
                </a:cubicBezTo>
                <a:cubicBezTo>
                  <a:pt x="54755" y="300075"/>
                  <a:pt x="54347" y="309109"/>
                  <a:pt x="51949" y="317500"/>
                </a:cubicBezTo>
                <a:cubicBezTo>
                  <a:pt x="45720" y="339301"/>
                  <a:pt x="44188" y="339372"/>
                  <a:pt x="32899" y="361950"/>
                </a:cubicBezTo>
                <a:cubicBezTo>
                  <a:pt x="30782" y="374650"/>
                  <a:pt x="29074" y="387425"/>
                  <a:pt x="26549" y="400050"/>
                </a:cubicBezTo>
                <a:cubicBezTo>
                  <a:pt x="24837" y="408608"/>
                  <a:pt x="22092" y="416931"/>
                  <a:pt x="20199" y="425450"/>
                </a:cubicBezTo>
                <a:cubicBezTo>
                  <a:pt x="17858" y="435986"/>
                  <a:pt x="15780" y="446581"/>
                  <a:pt x="13849" y="457200"/>
                </a:cubicBezTo>
                <a:cubicBezTo>
                  <a:pt x="6525" y="497484"/>
                  <a:pt x="6669" y="501940"/>
                  <a:pt x="1149" y="546100"/>
                </a:cubicBezTo>
                <a:cubicBezTo>
                  <a:pt x="3266" y="630767"/>
                  <a:pt x="0" y="715739"/>
                  <a:pt x="7499" y="800100"/>
                </a:cubicBezTo>
                <a:cubicBezTo>
                  <a:pt x="8592" y="812394"/>
                  <a:pt x="21029" y="820811"/>
                  <a:pt x="26549" y="831850"/>
                </a:cubicBezTo>
                <a:cubicBezTo>
                  <a:pt x="63309" y="905371"/>
                  <a:pt x="29696" y="852445"/>
                  <a:pt x="58299" y="895350"/>
                </a:cubicBezTo>
                <a:cubicBezTo>
                  <a:pt x="60416" y="905933"/>
                  <a:pt x="59822" y="917447"/>
                  <a:pt x="64649" y="927100"/>
                </a:cubicBezTo>
                <a:cubicBezTo>
                  <a:pt x="97523" y="992847"/>
                  <a:pt x="73566" y="877652"/>
                  <a:pt x="109099" y="984250"/>
                </a:cubicBezTo>
                <a:cubicBezTo>
                  <a:pt x="122075" y="1023179"/>
                  <a:pt x="110716" y="998567"/>
                  <a:pt x="159899" y="1047750"/>
                </a:cubicBezTo>
                <a:lnTo>
                  <a:pt x="223399" y="1111250"/>
                </a:lnTo>
                <a:cubicBezTo>
                  <a:pt x="254195" y="1142046"/>
                  <a:pt x="238836" y="1130008"/>
                  <a:pt x="267849" y="1149350"/>
                </a:cubicBezTo>
                <a:cubicBezTo>
                  <a:pt x="290206" y="1182886"/>
                  <a:pt x="269193" y="1155945"/>
                  <a:pt x="305949" y="1187450"/>
                </a:cubicBezTo>
                <a:cubicBezTo>
                  <a:pt x="312767" y="1193294"/>
                  <a:pt x="324999" y="1206500"/>
                  <a:pt x="324999" y="12065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/>
          <p:cNvSpPr txBox="1"/>
          <p:nvPr/>
        </p:nvSpPr>
        <p:spPr>
          <a:xfrm>
            <a:off x="3071802" y="4857760"/>
            <a:ext cx="52295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err="1" smtClean="0"/>
              <a:t>th:text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속성의 값으로 </a:t>
            </a:r>
            <a:r>
              <a:rPr lang="en-US" altLang="ko-KR" sz="1600" dirty="0" smtClean="0"/>
              <a:t>html</a:t>
            </a:r>
            <a:r>
              <a:rPr lang="ko-KR" altLang="en-US" sz="1600" dirty="0" smtClean="0"/>
              <a:t>을 </a:t>
            </a:r>
            <a:r>
              <a:rPr lang="en-US" altLang="ko-KR" sz="1600" dirty="0" smtClean="0"/>
              <a:t>rendering </a:t>
            </a:r>
            <a:r>
              <a:rPr lang="ko-KR" altLang="en-US" sz="1600" dirty="0" smtClean="0"/>
              <a:t>하여 보여준다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5783956" cy="60324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*| - </a:t>
            </a:r>
            <a:r>
              <a:rPr lang="ko-KR" altLang="en-US" dirty="0" smtClean="0"/>
              <a:t>여러 개의 </a:t>
            </a:r>
            <a:r>
              <a:rPr lang="ko-KR" altLang="en-US" dirty="0" err="1" smtClean="0"/>
              <a:t>출력값을</a:t>
            </a:r>
            <a:r>
              <a:rPr lang="ko-KR" altLang="en-US" dirty="0" smtClean="0"/>
              <a:t> 문장의 형식으로 만들어 출력 </a:t>
            </a:r>
            <a:endParaRPr lang="en-US" altLang="ko-KR" dirty="0" smtClean="0"/>
          </a:p>
          <a:p>
            <a:r>
              <a:rPr lang="en-US" altLang="ko-KR" sz="1600" dirty="0" smtClean="0"/>
              <a:t> </a:t>
            </a:r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th:text</a:t>
            </a:r>
            <a:r>
              <a:rPr lang="en-US" altLang="ko-KR" sz="1600" dirty="0" smtClean="0"/>
              <a:t>=“</a:t>
            </a:r>
            <a:r>
              <a:rPr lang="en-US" altLang="ko-KR" sz="1600" b="1" dirty="0" smtClean="0"/>
              <a:t>|</a:t>
            </a:r>
            <a:r>
              <a:rPr lang="en-US" altLang="ko-KR" sz="1600" dirty="0" smtClean="0"/>
              <a:t> ${ </a:t>
            </a: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}  </a:t>
            </a:r>
            <a:r>
              <a:rPr lang="ko-KR" altLang="en-US" sz="1600" dirty="0" smtClean="0"/>
              <a:t>문장들 </a:t>
            </a:r>
            <a:r>
              <a:rPr lang="en-US" altLang="ko-KR" sz="1600" dirty="0" smtClean="0"/>
              <a:t>${ </a:t>
            </a:r>
            <a:r>
              <a:rPr lang="ko-KR" altLang="en-US" sz="1600" dirty="0" smtClean="0"/>
              <a:t>이름 </a:t>
            </a:r>
            <a:r>
              <a:rPr lang="en-US" altLang="ko-KR" sz="1600" dirty="0" smtClean="0"/>
              <a:t>}  </a:t>
            </a:r>
            <a:r>
              <a:rPr lang="ko-KR" altLang="en-US" sz="1600" dirty="0" smtClean="0"/>
              <a:t>문장들 </a:t>
            </a:r>
            <a:r>
              <a:rPr lang="en-US" altLang="ko-KR" sz="1600" dirty="0" smtClean="0"/>
              <a:t>.. </a:t>
            </a:r>
            <a:r>
              <a:rPr lang="en-US" altLang="ko-KR" sz="1600" b="1" dirty="0" smtClean="0"/>
              <a:t>|</a:t>
            </a:r>
            <a:r>
              <a:rPr lang="en-US" altLang="ko-KR" sz="1600" dirty="0" smtClean="0"/>
              <a:t>”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*value</a:t>
            </a:r>
            <a:r>
              <a:rPr lang="ko-KR" altLang="en-US" sz="1600" dirty="0" smtClean="0"/>
              <a:t>속성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-HTML Form Control</a:t>
            </a:r>
            <a:r>
              <a:rPr lang="ko-KR" altLang="en-US" sz="1600" dirty="0" smtClean="0"/>
              <a:t>에</a:t>
            </a:r>
            <a:r>
              <a:rPr lang="en-US" altLang="ko-KR" sz="1600" dirty="0" smtClean="0"/>
              <a:t>  </a:t>
            </a:r>
            <a:r>
              <a:rPr lang="en-US" altLang="ko-KR" sz="1600" b="1" dirty="0" smtClean="0"/>
              <a:t>value </a:t>
            </a:r>
            <a:r>
              <a:rPr lang="ko-KR" altLang="en-US" sz="1600" b="1" dirty="0" smtClean="0"/>
              <a:t>값</a:t>
            </a:r>
            <a:r>
              <a:rPr lang="ko-KR" altLang="en-US" sz="1600" dirty="0" smtClean="0"/>
              <a:t>을 설정 할 때 사용</a:t>
            </a:r>
            <a:r>
              <a:rPr lang="en-US" altLang="ko-KR" sz="1600" dirty="0"/>
              <a:t>.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th:value</a:t>
            </a:r>
            <a:r>
              <a:rPr lang="en-US" altLang="ko-KR" sz="1600" dirty="0" smtClean="0"/>
              <a:t>=“${  }”</a:t>
            </a:r>
          </a:p>
          <a:p>
            <a:r>
              <a:rPr lang="en-US" altLang="ko-KR" sz="1600" dirty="0"/>
              <a:t> 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ko-KR" altLang="en-US" sz="1600" dirty="0" smtClean="0"/>
              <a:t>사용법</a:t>
            </a:r>
            <a:r>
              <a:rPr lang="en-US" altLang="ko-KR" sz="1600" dirty="0" smtClean="0"/>
              <a:t>)</a:t>
            </a:r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 &lt;input type=“text” </a:t>
            </a:r>
            <a:r>
              <a:rPr lang="en-US" altLang="ko-KR" sz="1600" dirty="0" err="1" smtClean="0"/>
              <a:t>th:value</a:t>
            </a:r>
            <a:r>
              <a:rPr lang="en-US" altLang="ko-KR" sz="1600" dirty="0" smtClean="0"/>
              <a:t>=“${ }”&gt;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객체 값 출력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</a:t>
            </a:r>
            <a:r>
              <a:rPr lang="en-US" altLang="ko-KR" sz="1600" dirty="0" err="1" smtClean="0"/>
              <a:t>model.addAttribute</a:t>
            </a:r>
            <a:r>
              <a:rPr lang="en-US" altLang="ko-KR" sz="1600" dirty="0" smtClean="0"/>
              <a:t>(“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”,</a:t>
            </a:r>
            <a:r>
              <a:rPr lang="ko-KR" altLang="en-US" sz="1600" dirty="0"/>
              <a:t> </a:t>
            </a:r>
            <a:r>
              <a:rPr lang="en-US" altLang="ko-KR" sz="1600" dirty="0" err="1" smtClean="0"/>
              <a:t>dto</a:t>
            </a:r>
            <a:r>
              <a:rPr lang="ko-KR" altLang="en-US" sz="1600" dirty="0" smtClean="0"/>
              <a:t>객체 </a:t>
            </a:r>
            <a:r>
              <a:rPr lang="en-US" altLang="ko-KR" sz="1600" dirty="0" smtClean="0"/>
              <a:t>);</a:t>
            </a:r>
            <a:r>
              <a:rPr lang="ko-KR" altLang="en-US" sz="1600" dirty="0" smtClean="0"/>
              <a:t> 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th:text</a:t>
            </a:r>
            <a:r>
              <a:rPr lang="en-US" altLang="ko-KR" sz="1600" dirty="0" smtClean="0"/>
              <a:t>=“${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.getter</a:t>
            </a:r>
            <a:r>
              <a:rPr lang="ko-KR" altLang="en-US" sz="1600" dirty="0" smtClean="0"/>
              <a:t>명 </a:t>
            </a:r>
            <a:r>
              <a:rPr lang="en-US" altLang="ko-KR" sz="1600" dirty="0" smtClean="0"/>
              <a:t>} “</a:t>
            </a:r>
          </a:p>
        </p:txBody>
      </p:sp>
      <p:cxnSp>
        <p:nvCxnSpPr>
          <p:cNvPr id="5" name="직선 화살표 연결선 4"/>
          <p:cNvCxnSpPr/>
          <p:nvPr/>
        </p:nvCxnSpPr>
        <p:spPr>
          <a:xfrm rot="10800000">
            <a:off x="1357290" y="1285860"/>
            <a:ext cx="1285884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2643174" y="1285860"/>
            <a:ext cx="2071702" cy="5000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357422" y="1723241"/>
            <a:ext cx="40767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 smtClean="0"/>
              <a:t>|</a:t>
            </a:r>
            <a:r>
              <a:rPr lang="ko-KR" altLang="en-US" sz="1200" dirty="0" smtClean="0"/>
              <a:t>로 묶으면 여러 개의 값을 문장형식으로 출력할 수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0034" y="4000504"/>
            <a:ext cx="4000528" cy="271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472" y="4500570"/>
            <a:ext cx="1781175" cy="352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000364" y="4500570"/>
            <a:ext cx="3028950" cy="25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자유형 11"/>
          <p:cNvSpPr/>
          <p:nvPr/>
        </p:nvSpPr>
        <p:spPr>
          <a:xfrm>
            <a:off x="2806700" y="4254500"/>
            <a:ext cx="2146300" cy="279400"/>
          </a:xfrm>
          <a:custGeom>
            <a:avLst/>
            <a:gdLst>
              <a:gd name="connsiteX0" fmla="*/ 0 w 2146300"/>
              <a:gd name="connsiteY0" fmla="*/ 0 h 279400"/>
              <a:gd name="connsiteX1" fmla="*/ 31750 w 2146300"/>
              <a:gd name="connsiteY1" fmla="*/ 12700 h 279400"/>
              <a:gd name="connsiteX2" fmla="*/ 50800 w 2146300"/>
              <a:gd name="connsiteY2" fmla="*/ 31750 h 279400"/>
              <a:gd name="connsiteX3" fmla="*/ 107950 w 2146300"/>
              <a:gd name="connsiteY3" fmla="*/ 57150 h 279400"/>
              <a:gd name="connsiteX4" fmla="*/ 196850 w 2146300"/>
              <a:gd name="connsiteY4" fmla="*/ 82550 h 279400"/>
              <a:gd name="connsiteX5" fmla="*/ 298450 w 2146300"/>
              <a:gd name="connsiteY5" fmla="*/ 101600 h 279400"/>
              <a:gd name="connsiteX6" fmla="*/ 1936750 w 2146300"/>
              <a:gd name="connsiteY6" fmla="*/ 107950 h 279400"/>
              <a:gd name="connsiteX7" fmla="*/ 1955800 w 2146300"/>
              <a:gd name="connsiteY7" fmla="*/ 120650 h 279400"/>
              <a:gd name="connsiteX8" fmla="*/ 1974850 w 2146300"/>
              <a:gd name="connsiteY8" fmla="*/ 127000 h 279400"/>
              <a:gd name="connsiteX9" fmla="*/ 2000250 w 2146300"/>
              <a:gd name="connsiteY9" fmla="*/ 152400 h 279400"/>
              <a:gd name="connsiteX10" fmla="*/ 2025650 w 2146300"/>
              <a:gd name="connsiteY10" fmla="*/ 165100 h 279400"/>
              <a:gd name="connsiteX11" fmla="*/ 2044700 w 2146300"/>
              <a:gd name="connsiteY11" fmla="*/ 177800 h 279400"/>
              <a:gd name="connsiteX12" fmla="*/ 2070100 w 2146300"/>
              <a:gd name="connsiteY12" fmla="*/ 196850 h 279400"/>
              <a:gd name="connsiteX13" fmla="*/ 2089150 w 2146300"/>
              <a:gd name="connsiteY13" fmla="*/ 203200 h 279400"/>
              <a:gd name="connsiteX14" fmla="*/ 2120900 w 2146300"/>
              <a:gd name="connsiteY14" fmla="*/ 241300 h 279400"/>
              <a:gd name="connsiteX15" fmla="*/ 2139950 w 2146300"/>
              <a:gd name="connsiteY15" fmla="*/ 260350 h 279400"/>
              <a:gd name="connsiteX16" fmla="*/ 2146300 w 2146300"/>
              <a:gd name="connsiteY16" fmla="*/ 279400 h 279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146300" h="279400">
                <a:moveTo>
                  <a:pt x="0" y="0"/>
                </a:moveTo>
                <a:cubicBezTo>
                  <a:pt x="10583" y="4233"/>
                  <a:pt x="22084" y="6659"/>
                  <a:pt x="31750" y="12700"/>
                </a:cubicBezTo>
                <a:cubicBezTo>
                  <a:pt x="39365" y="17460"/>
                  <a:pt x="43616" y="26362"/>
                  <a:pt x="50800" y="31750"/>
                </a:cubicBezTo>
                <a:cubicBezTo>
                  <a:pt x="78263" y="52348"/>
                  <a:pt x="78899" y="49887"/>
                  <a:pt x="107950" y="57150"/>
                </a:cubicBezTo>
                <a:cubicBezTo>
                  <a:pt x="147130" y="96330"/>
                  <a:pt x="108690" y="66020"/>
                  <a:pt x="196850" y="82550"/>
                </a:cubicBezTo>
                <a:cubicBezTo>
                  <a:pt x="295041" y="100961"/>
                  <a:pt x="125497" y="100314"/>
                  <a:pt x="298450" y="101600"/>
                </a:cubicBezTo>
                <a:lnTo>
                  <a:pt x="1936750" y="107950"/>
                </a:lnTo>
                <a:cubicBezTo>
                  <a:pt x="1943100" y="112183"/>
                  <a:pt x="1948974" y="117237"/>
                  <a:pt x="1955800" y="120650"/>
                </a:cubicBezTo>
                <a:cubicBezTo>
                  <a:pt x="1961787" y="123643"/>
                  <a:pt x="1969403" y="123109"/>
                  <a:pt x="1974850" y="127000"/>
                </a:cubicBezTo>
                <a:cubicBezTo>
                  <a:pt x="1984593" y="133960"/>
                  <a:pt x="1990671" y="145216"/>
                  <a:pt x="2000250" y="152400"/>
                </a:cubicBezTo>
                <a:cubicBezTo>
                  <a:pt x="2007823" y="158080"/>
                  <a:pt x="2017431" y="160404"/>
                  <a:pt x="2025650" y="165100"/>
                </a:cubicBezTo>
                <a:cubicBezTo>
                  <a:pt x="2032276" y="168886"/>
                  <a:pt x="2038490" y="173364"/>
                  <a:pt x="2044700" y="177800"/>
                </a:cubicBezTo>
                <a:cubicBezTo>
                  <a:pt x="2053312" y="183951"/>
                  <a:pt x="2060911" y="191599"/>
                  <a:pt x="2070100" y="196850"/>
                </a:cubicBezTo>
                <a:cubicBezTo>
                  <a:pt x="2075912" y="200171"/>
                  <a:pt x="2082800" y="201083"/>
                  <a:pt x="2089150" y="203200"/>
                </a:cubicBezTo>
                <a:cubicBezTo>
                  <a:pt x="2144805" y="258855"/>
                  <a:pt x="2076697" y="188256"/>
                  <a:pt x="2120900" y="241300"/>
                </a:cubicBezTo>
                <a:cubicBezTo>
                  <a:pt x="2126649" y="248199"/>
                  <a:pt x="2133600" y="254000"/>
                  <a:pt x="2139950" y="260350"/>
                </a:cubicBezTo>
                <a:lnTo>
                  <a:pt x="2146300" y="279400"/>
                </a:ln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자유형 12"/>
          <p:cNvSpPr/>
          <p:nvPr/>
        </p:nvSpPr>
        <p:spPr>
          <a:xfrm>
            <a:off x="1720850" y="5264150"/>
            <a:ext cx="1504950" cy="698500"/>
          </a:xfrm>
          <a:custGeom>
            <a:avLst/>
            <a:gdLst>
              <a:gd name="connsiteX0" fmla="*/ 0 w 1504950"/>
              <a:gd name="connsiteY0" fmla="*/ 698500 h 698500"/>
              <a:gd name="connsiteX1" fmla="*/ 38100 w 1504950"/>
              <a:gd name="connsiteY1" fmla="*/ 692150 h 698500"/>
              <a:gd name="connsiteX2" fmla="*/ 114300 w 1504950"/>
              <a:gd name="connsiteY2" fmla="*/ 673100 h 698500"/>
              <a:gd name="connsiteX3" fmla="*/ 254000 w 1504950"/>
              <a:gd name="connsiteY3" fmla="*/ 666750 h 698500"/>
              <a:gd name="connsiteX4" fmla="*/ 279400 w 1504950"/>
              <a:gd name="connsiteY4" fmla="*/ 660400 h 698500"/>
              <a:gd name="connsiteX5" fmla="*/ 323850 w 1504950"/>
              <a:gd name="connsiteY5" fmla="*/ 641350 h 698500"/>
              <a:gd name="connsiteX6" fmla="*/ 361950 w 1504950"/>
              <a:gd name="connsiteY6" fmla="*/ 635000 h 698500"/>
              <a:gd name="connsiteX7" fmla="*/ 381000 w 1504950"/>
              <a:gd name="connsiteY7" fmla="*/ 622300 h 698500"/>
              <a:gd name="connsiteX8" fmla="*/ 425450 w 1504950"/>
              <a:gd name="connsiteY8" fmla="*/ 609600 h 698500"/>
              <a:gd name="connsiteX9" fmla="*/ 463550 w 1504950"/>
              <a:gd name="connsiteY9" fmla="*/ 590550 h 698500"/>
              <a:gd name="connsiteX10" fmla="*/ 501650 w 1504950"/>
              <a:gd name="connsiteY10" fmla="*/ 565150 h 698500"/>
              <a:gd name="connsiteX11" fmla="*/ 520700 w 1504950"/>
              <a:gd name="connsiteY11" fmla="*/ 552450 h 698500"/>
              <a:gd name="connsiteX12" fmla="*/ 539750 w 1504950"/>
              <a:gd name="connsiteY12" fmla="*/ 539750 h 698500"/>
              <a:gd name="connsiteX13" fmla="*/ 558800 w 1504950"/>
              <a:gd name="connsiteY13" fmla="*/ 520700 h 698500"/>
              <a:gd name="connsiteX14" fmla="*/ 596900 w 1504950"/>
              <a:gd name="connsiteY14" fmla="*/ 495300 h 698500"/>
              <a:gd name="connsiteX15" fmla="*/ 635000 w 1504950"/>
              <a:gd name="connsiteY15" fmla="*/ 457200 h 698500"/>
              <a:gd name="connsiteX16" fmla="*/ 660400 w 1504950"/>
              <a:gd name="connsiteY16" fmla="*/ 438150 h 698500"/>
              <a:gd name="connsiteX17" fmla="*/ 698500 w 1504950"/>
              <a:gd name="connsiteY17" fmla="*/ 400050 h 698500"/>
              <a:gd name="connsiteX18" fmla="*/ 736600 w 1504950"/>
              <a:gd name="connsiteY18" fmla="*/ 361950 h 698500"/>
              <a:gd name="connsiteX19" fmla="*/ 762000 w 1504950"/>
              <a:gd name="connsiteY19" fmla="*/ 336550 h 698500"/>
              <a:gd name="connsiteX20" fmla="*/ 781050 w 1504950"/>
              <a:gd name="connsiteY20" fmla="*/ 317500 h 698500"/>
              <a:gd name="connsiteX21" fmla="*/ 825500 w 1504950"/>
              <a:gd name="connsiteY21" fmla="*/ 273050 h 698500"/>
              <a:gd name="connsiteX22" fmla="*/ 838200 w 1504950"/>
              <a:gd name="connsiteY22" fmla="*/ 247650 h 698500"/>
              <a:gd name="connsiteX23" fmla="*/ 895350 w 1504950"/>
              <a:gd name="connsiteY23" fmla="*/ 196850 h 698500"/>
              <a:gd name="connsiteX24" fmla="*/ 920750 w 1504950"/>
              <a:gd name="connsiteY24" fmla="*/ 158750 h 698500"/>
              <a:gd name="connsiteX25" fmla="*/ 933450 w 1504950"/>
              <a:gd name="connsiteY25" fmla="*/ 139700 h 698500"/>
              <a:gd name="connsiteX26" fmla="*/ 990600 w 1504950"/>
              <a:gd name="connsiteY26" fmla="*/ 82550 h 698500"/>
              <a:gd name="connsiteX27" fmla="*/ 1016000 w 1504950"/>
              <a:gd name="connsiteY27" fmla="*/ 57150 h 698500"/>
              <a:gd name="connsiteX28" fmla="*/ 1041400 w 1504950"/>
              <a:gd name="connsiteY28" fmla="*/ 44450 h 698500"/>
              <a:gd name="connsiteX29" fmla="*/ 1079500 w 1504950"/>
              <a:gd name="connsiteY29" fmla="*/ 12700 h 698500"/>
              <a:gd name="connsiteX30" fmla="*/ 1117600 w 1504950"/>
              <a:gd name="connsiteY30" fmla="*/ 0 h 698500"/>
              <a:gd name="connsiteX31" fmla="*/ 1314450 w 1504950"/>
              <a:gd name="connsiteY31" fmla="*/ 6350 h 698500"/>
              <a:gd name="connsiteX32" fmla="*/ 1352550 w 1504950"/>
              <a:gd name="connsiteY32" fmla="*/ 25400 h 698500"/>
              <a:gd name="connsiteX33" fmla="*/ 1390650 w 1504950"/>
              <a:gd name="connsiteY33" fmla="*/ 44450 h 698500"/>
              <a:gd name="connsiteX34" fmla="*/ 1428750 w 1504950"/>
              <a:gd name="connsiteY34" fmla="*/ 69850 h 698500"/>
              <a:gd name="connsiteX35" fmla="*/ 1460500 w 1504950"/>
              <a:gd name="connsiteY35" fmla="*/ 107950 h 698500"/>
              <a:gd name="connsiteX36" fmla="*/ 1473200 w 1504950"/>
              <a:gd name="connsiteY36" fmla="*/ 127000 h 698500"/>
              <a:gd name="connsiteX37" fmla="*/ 1492250 w 1504950"/>
              <a:gd name="connsiteY37" fmla="*/ 146050 h 698500"/>
              <a:gd name="connsiteX38" fmla="*/ 1504950 w 1504950"/>
              <a:gd name="connsiteY38" fmla="*/ 165100 h 698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504950" h="698500">
                <a:moveTo>
                  <a:pt x="0" y="698500"/>
                </a:moveTo>
                <a:cubicBezTo>
                  <a:pt x="12700" y="696383"/>
                  <a:pt x="25531" y="694943"/>
                  <a:pt x="38100" y="692150"/>
                </a:cubicBezTo>
                <a:cubicBezTo>
                  <a:pt x="63658" y="686470"/>
                  <a:pt x="88145" y="674289"/>
                  <a:pt x="114300" y="673100"/>
                </a:cubicBezTo>
                <a:lnTo>
                  <a:pt x="254000" y="666750"/>
                </a:lnTo>
                <a:cubicBezTo>
                  <a:pt x="262467" y="664633"/>
                  <a:pt x="271198" y="663382"/>
                  <a:pt x="279400" y="660400"/>
                </a:cubicBezTo>
                <a:cubicBezTo>
                  <a:pt x="294550" y="654891"/>
                  <a:pt x="308443" y="646091"/>
                  <a:pt x="323850" y="641350"/>
                </a:cubicBezTo>
                <a:cubicBezTo>
                  <a:pt x="336156" y="637564"/>
                  <a:pt x="349250" y="637117"/>
                  <a:pt x="361950" y="635000"/>
                </a:cubicBezTo>
                <a:cubicBezTo>
                  <a:pt x="368300" y="630767"/>
                  <a:pt x="374174" y="625713"/>
                  <a:pt x="381000" y="622300"/>
                </a:cubicBezTo>
                <a:cubicBezTo>
                  <a:pt x="390110" y="617745"/>
                  <a:pt x="417312" y="611635"/>
                  <a:pt x="425450" y="609600"/>
                </a:cubicBezTo>
                <a:cubicBezTo>
                  <a:pt x="510020" y="553220"/>
                  <a:pt x="384680" y="634367"/>
                  <a:pt x="463550" y="590550"/>
                </a:cubicBezTo>
                <a:cubicBezTo>
                  <a:pt x="476893" y="583137"/>
                  <a:pt x="488950" y="573617"/>
                  <a:pt x="501650" y="565150"/>
                </a:cubicBezTo>
                <a:lnTo>
                  <a:pt x="520700" y="552450"/>
                </a:lnTo>
                <a:cubicBezTo>
                  <a:pt x="527050" y="548217"/>
                  <a:pt x="534354" y="545146"/>
                  <a:pt x="539750" y="539750"/>
                </a:cubicBezTo>
                <a:cubicBezTo>
                  <a:pt x="546100" y="533400"/>
                  <a:pt x="551711" y="526213"/>
                  <a:pt x="558800" y="520700"/>
                </a:cubicBezTo>
                <a:cubicBezTo>
                  <a:pt x="570848" y="511329"/>
                  <a:pt x="586107" y="506093"/>
                  <a:pt x="596900" y="495300"/>
                </a:cubicBezTo>
                <a:cubicBezTo>
                  <a:pt x="609600" y="482600"/>
                  <a:pt x="620632" y="467976"/>
                  <a:pt x="635000" y="457200"/>
                </a:cubicBezTo>
                <a:cubicBezTo>
                  <a:pt x="643467" y="450850"/>
                  <a:pt x="652533" y="445230"/>
                  <a:pt x="660400" y="438150"/>
                </a:cubicBezTo>
                <a:cubicBezTo>
                  <a:pt x="673750" y="426135"/>
                  <a:pt x="685800" y="412750"/>
                  <a:pt x="698500" y="400050"/>
                </a:cubicBezTo>
                <a:lnTo>
                  <a:pt x="736600" y="361950"/>
                </a:lnTo>
                <a:lnTo>
                  <a:pt x="762000" y="336550"/>
                </a:lnTo>
                <a:cubicBezTo>
                  <a:pt x="768350" y="330200"/>
                  <a:pt x="775662" y="324684"/>
                  <a:pt x="781050" y="317500"/>
                </a:cubicBezTo>
                <a:cubicBezTo>
                  <a:pt x="806450" y="283633"/>
                  <a:pt x="791633" y="298450"/>
                  <a:pt x="825500" y="273050"/>
                </a:cubicBezTo>
                <a:cubicBezTo>
                  <a:pt x="829733" y="264583"/>
                  <a:pt x="832388" y="255122"/>
                  <a:pt x="838200" y="247650"/>
                </a:cubicBezTo>
                <a:cubicBezTo>
                  <a:pt x="856509" y="224110"/>
                  <a:pt x="872772" y="213783"/>
                  <a:pt x="895350" y="196850"/>
                </a:cubicBezTo>
                <a:cubicBezTo>
                  <a:pt x="906509" y="163372"/>
                  <a:pt x="894324" y="190461"/>
                  <a:pt x="920750" y="158750"/>
                </a:cubicBezTo>
                <a:cubicBezTo>
                  <a:pt x="925636" y="152887"/>
                  <a:pt x="928380" y="145404"/>
                  <a:pt x="933450" y="139700"/>
                </a:cubicBezTo>
                <a:lnTo>
                  <a:pt x="990600" y="82550"/>
                </a:lnTo>
                <a:cubicBezTo>
                  <a:pt x="999067" y="74083"/>
                  <a:pt x="1005290" y="62505"/>
                  <a:pt x="1016000" y="57150"/>
                </a:cubicBezTo>
                <a:cubicBezTo>
                  <a:pt x="1024467" y="52917"/>
                  <a:pt x="1033697" y="49952"/>
                  <a:pt x="1041400" y="44450"/>
                </a:cubicBezTo>
                <a:cubicBezTo>
                  <a:pt x="1066030" y="26857"/>
                  <a:pt x="1052822" y="24557"/>
                  <a:pt x="1079500" y="12700"/>
                </a:cubicBezTo>
                <a:cubicBezTo>
                  <a:pt x="1091733" y="7263"/>
                  <a:pt x="1117600" y="0"/>
                  <a:pt x="1117600" y="0"/>
                </a:cubicBezTo>
                <a:cubicBezTo>
                  <a:pt x="1183217" y="2117"/>
                  <a:pt x="1248912" y="2495"/>
                  <a:pt x="1314450" y="6350"/>
                </a:cubicBezTo>
                <a:cubicBezTo>
                  <a:pt x="1332539" y="7414"/>
                  <a:pt x="1337281" y="17766"/>
                  <a:pt x="1352550" y="25400"/>
                </a:cubicBezTo>
                <a:cubicBezTo>
                  <a:pt x="1381189" y="39719"/>
                  <a:pt x="1363353" y="21702"/>
                  <a:pt x="1390650" y="44450"/>
                </a:cubicBezTo>
                <a:cubicBezTo>
                  <a:pt x="1422361" y="70876"/>
                  <a:pt x="1395272" y="58691"/>
                  <a:pt x="1428750" y="69850"/>
                </a:cubicBezTo>
                <a:cubicBezTo>
                  <a:pt x="1460282" y="117148"/>
                  <a:pt x="1419756" y="59057"/>
                  <a:pt x="1460500" y="107950"/>
                </a:cubicBezTo>
                <a:cubicBezTo>
                  <a:pt x="1465386" y="113813"/>
                  <a:pt x="1468314" y="121137"/>
                  <a:pt x="1473200" y="127000"/>
                </a:cubicBezTo>
                <a:cubicBezTo>
                  <a:pt x="1478949" y="133899"/>
                  <a:pt x="1486501" y="139151"/>
                  <a:pt x="1492250" y="146050"/>
                </a:cubicBezTo>
                <a:cubicBezTo>
                  <a:pt x="1497136" y="151913"/>
                  <a:pt x="1504950" y="165100"/>
                  <a:pt x="1504950" y="1651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" name="직선 연결선 14"/>
          <p:cNvCxnSpPr/>
          <p:nvPr/>
        </p:nvCxnSpPr>
        <p:spPr>
          <a:xfrm rot="5400000">
            <a:off x="3286116" y="5857892"/>
            <a:ext cx="128588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429124" y="5072074"/>
            <a:ext cx="3286148" cy="14525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6185027" cy="57554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/>
              <a:t>*</a:t>
            </a:r>
            <a:r>
              <a:rPr lang="en-US" altLang="ko-KR" sz="1600" dirty="0" err="1" smtClean="0"/>
              <a:t>th:object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 </a:t>
            </a:r>
            <a:r>
              <a:rPr lang="ko-KR" altLang="en-US" sz="1600" dirty="0" smtClean="0"/>
              <a:t>특정 </a:t>
            </a:r>
            <a:r>
              <a:rPr lang="ko-KR" altLang="en-US" sz="1600" dirty="0" err="1" smtClean="0"/>
              <a:t>영역안에서</a:t>
            </a:r>
            <a:r>
              <a:rPr lang="ko-KR" altLang="en-US" sz="1600" dirty="0" smtClean="0"/>
              <a:t> </a:t>
            </a:r>
            <a:r>
              <a:rPr lang="ko-KR" altLang="en-US" sz="1600" dirty="0" err="1" smtClean="0"/>
              <a:t>객체명</a:t>
            </a:r>
            <a:r>
              <a:rPr lang="ko-KR" altLang="en-US" sz="1600" dirty="0" smtClean="0"/>
              <a:t> 생략하여 </a:t>
            </a:r>
            <a:r>
              <a:rPr lang="en-US" altLang="ko-KR" sz="1600" dirty="0" smtClean="0"/>
              <a:t>getter</a:t>
            </a:r>
            <a:r>
              <a:rPr lang="ko-KR" altLang="en-US" sz="1600" dirty="0" smtClean="0"/>
              <a:t>를 호출할 때</a:t>
            </a:r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altLang="ko-KR" sz="1600" dirty="0" smtClean="0"/>
              <a:t>*</a:t>
            </a:r>
            <a:r>
              <a:rPr lang="ko-KR" altLang="en-US" sz="1600" dirty="0" smtClean="0"/>
              <a:t>링크 출력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-</a:t>
            </a:r>
            <a:r>
              <a:rPr lang="ko-KR" altLang="en-US" sz="1600" dirty="0" smtClean="0"/>
              <a:t>사이트 외부</a:t>
            </a:r>
            <a:endParaRPr lang="en-US" altLang="ko-KR" sz="1600" dirty="0" smtClean="0"/>
          </a:p>
          <a:p>
            <a:r>
              <a:rPr lang="en-US" altLang="ko-KR" sz="1600" dirty="0"/>
              <a:t> </a:t>
            </a:r>
            <a:r>
              <a:rPr lang="en-US" altLang="ko-KR" sz="1600" dirty="0" smtClean="0"/>
              <a:t> &lt;a </a:t>
            </a:r>
            <a:r>
              <a:rPr lang="en-US" altLang="ko-KR" sz="1600" dirty="0" err="1" smtClean="0"/>
              <a:t>th:href</a:t>
            </a:r>
            <a:r>
              <a:rPr lang="en-US" altLang="ko-KR" sz="1600" dirty="0" smtClean="0"/>
              <a:t>=“</a:t>
            </a:r>
            <a:r>
              <a:rPr lang="en-US" altLang="ko-KR" sz="1600" b="1" dirty="0" smtClean="0"/>
              <a:t>’</a:t>
            </a:r>
            <a:r>
              <a:rPr lang="en-US" altLang="ko-KR" sz="1600" dirty="0" smtClean="0"/>
              <a:t>http://</a:t>
            </a:r>
            <a:r>
              <a:rPr lang="en-US" altLang="ko-KR" sz="1600" b="1" dirty="0" smtClean="0"/>
              <a:t>’+</a:t>
            </a:r>
            <a:r>
              <a:rPr lang="en-US" altLang="ko-KR" sz="1600" dirty="0" smtClean="0"/>
              <a:t>${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 }”&gt;</a:t>
            </a:r>
            <a:r>
              <a:rPr lang="ko-KR" altLang="en-US" sz="1600" dirty="0" err="1" smtClean="0"/>
              <a:t>링크명</a:t>
            </a:r>
            <a:r>
              <a:rPr lang="en-US" altLang="ko-KR" sz="1600" dirty="0" smtClean="0"/>
              <a:t>&lt;/a&gt;</a:t>
            </a:r>
          </a:p>
          <a:p>
            <a:r>
              <a:rPr lang="en-US" altLang="ko-KR" sz="1600" dirty="0" smtClean="0"/>
              <a:t>  &lt;a </a:t>
            </a:r>
            <a:r>
              <a:rPr lang="en-US" altLang="ko-KR" sz="1600" dirty="0" err="1" smtClean="0"/>
              <a:t>th:href</a:t>
            </a:r>
            <a:r>
              <a:rPr lang="en-US" altLang="ko-KR" sz="1600" dirty="0" smtClean="0"/>
              <a:t>=“</a:t>
            </a:r>
            <a:r>
              <a:rPr lang="en-US" altLang="ko-KR" sz="1600" b="1" dirty="0" smtClean="0"/>
              <a:t>|</a:t>
            </a:r>
            <a:r>
              <a:rPr lang="en-US" altLang="ko-KR" sz="1600" dirty="0" smtClean="0"/>
              <a:t>http://${ </a:t>
            </a:r>
            <a:r>
              <a:rPr lang="ko-KR" altLang="en-US" sz="1600" dirty="0" smtClean="0"/>
              <a:t>이름</a:t>
            </a:r>
            <a:r>
              <a:rPr lang="en-US" altLang="ko-KR" sz="1600" dirty="0" smtClean="0"/>
              <a:t> }</a:t>
            </a:r>
            <a:r>
              <a:rPr lang="en-US" altLang="ko-KR" sz="1600" b="1" dirty="0" smtClean="0"/>
              <a:t>|</a:t>
            </a:r>
            <a:r>
              <a:rPr lang="en-US" altLang="ko-KR" sz="1600" dirty="0" smtClean="0"/>
              <a:t>”&gt;</a:t>
            </a:r>
            <a:r>
              <a:rPr lang="ko-KR" altLang="en-US" sz="1600" dirty="0" err="1" smtClean="0"/>
              <a:t>링크명</a:t>
            </a:r>
            <a:r>
              <a:rPr lang="en-US" altLang="ko-KR" sz="1600" dirty="0" smtClean="0"/>
              <a:t>&lt;/a&gt;</a:t>
            </a:r>
            <a:endParaRPr lang="en-US" altLang="ko-KR" sz="1600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 -</a:t>
            </a:r>
            <a:r>
              <a:rPr lang="ko-KR" altLang="en-US" sz="1600" dirty="0" smtClean="0"/>
              <a:t>사이트 내부</a:t>
            </a:r>
            <a:endParaRPr lang="en-US" altLang="ko-KR" sz="1600" dirty="0"/>
          </a:p>
          <a:p>
            <a:r>
              <a:rPr lang="en-US" altLang="ko-KR" sz="1600" dirty="0" smtClean="0"/>
              <a:t>  </a:t>
            </a:r>
            <a:r>
              <a:rPr lang="en-US" altLang="ko-KR" sz="1600" dirty="0" err="1" smtClean="0"/>
              <a:t>th:href</a:t>
            </a:r>
            <a:r>
              <a:rPr lang="en-US" altLang="ko-KR" sz="1600" dirty="0" smtClean="0"/>
              <a:t>=“@{ /</a:t>
            </a:r>
            <a:r>
              <a:rPr lang="ko-KR" altLang="en-US" sz="1600" dirty="0" smtClean="0"/>
              <a:t>경로</a:t>
            </a:r>
            <a:r>
              <a:rPr lang="en-US" altLang="ko-KR" sz="1600" dirty="0" smtClean="0"/>
              <a:t>/{ </a:t>
            </a:r>
            <a:r>
              <a:rPr lang="ko-KR" altLang="en-US" sz="1600" dirty="0" err="1" smtClean="0"/>
              <a:t>변수명</a:t>
            </a:r>
            <a:r>
              <a:rPr lang="ko-KR" altLang="en-US" sz="1600" dirty="0" smtClean="0"/>
              <a:t> </a:t>
            </a:r>
            <a:r>
              <a:rPr lang="en-US" altLang="ko-KR" sz="1600" dirty="0" smtClean="0"/>
              <a:t>}(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=${ model</a:t>
            </a:r>
            <a:r>
              <a:rPr lang="ko-KR" altLang="en-US" sz="1600" dirty="0" err="1" smtClean="0"/>
              <a:t>객체의이름</a:t>
            </a:r>
            <a:r>
              <a:rPr lang="en-US" altLang="ko-KR" sz="1600" dirty="0" smtClean="0"/>
              <a:t> } )  }”</a:t>
            </a:r>
          </a:p>
          <a:p>
            <a:endParaRPr lang="en-US" altLang="ko-KR" sz="1600" dirty="0" smtClean="0"/>
          </a:p>
          <a:p>
            <a:endParaRPr lang="ko-KR" altLang="en-US" sz="1600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071546"/>
            <a:ext cx="3429024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직선 연결선 6"/>
          <p:cNvCxnSpPr/>
          <p:nvPr/>
        </p:nvCxnSpPr>
        <p:spPr>
          <a:xfrm rot="5400000">
            <a:off x="2893207" y="1964521"/>
            <a:ext cx="207170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572000" y="857232"/>
            <a:ext cx="3540136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/>
            <a:r>
              <a:rPr lang="en-US" altLang="ko-KR" sz="1600" dirty="0" smtClean="0"/>
              <a:t>1.</a:t>
            </a:r>
            <a:r>
              <a:rPr lang="ko-KR" altLang="en-US" sz="1600" dirty="0" smtClean="0"/>
              <a:t>값을 객체에 저장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 smtClean="0"/>
              <a:t>&lt;table </a:t>
            </a:r>
            <a:r>
              <a:rPr lang="en-US" altLang="ko-KR" sz="1600" dirty="0" err="1" smtClean="0"/>
              <a:t>th:object</a:t>
            </a:r>
            <a:r>
              <a:rPr lang="en-US" altLang="ko-KR" sz="1600" dirty="0" smtClean="0"/>
              <a:t>=“${ </a:t>
            </a:r>
            <a:r>
              <a:rPr lang="ko-KR" altLang="en-US" sz="1600" dirty="0" err="1" smtClean="0"/>
              <a:t>객체명</a:t>
            </a:r>
            <a:r>
              <a:rPr lang="en-US" altLang="ko-KR" sz="1600" dirty="0" smtClean="0"/>
              <a:t> }”&gt;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&lt;</a:t>
            </a: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&gt;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2.</a:t>
            </a:r>
            <a:r>
              <a:rPr lang="ko-KR" altLang="en-US" sz="1600" dirty="0" smtClean="0"/>
              <a:t>사용</a:t>
            </a:r>
            <a:endParaRPr lang="en-US" altLang="ko-KR" sz="1600" dirty="0" smtClean="0"/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  &lt;td </a:t>
            </a:r>
            <a:r>
              <a:rPr lang="en-US" altLang="ko-KR" sz="1600" dirty="0" err="1" smtClean="0"/>
              <a:t>th:text</a:t>
            </a:r>
            <a:r>
              <a:rPr lang="en-US" altLang="ko-KR" sz="1600" dirty="0" smtClean="0"/>
              <a:t>=“</a:t>
            </a:r>
            <a:r>
              <a:rPr lang="en-US" altLang="ko-KR" sz="1600" b="1" dirty="0" smtClean="0"/>
              <a:t>*</a:t>
            </a:r>
            <a:r>
              <a:rPr lang="en-US" altLang="ko-KR" sz="1600" dirty="0" smtClean="0"/>
              <a:t>{ getter </a:t>
            </a:r>
            <a:r>
              <a:rPr lang="ko-KR" altLang="en-US" sz="1600" dirty="0" smtClean="0"/>
              <a:t>명</a:t>
            </a:r>
            <a:r>
              <a:rPr lang="en-US" altLang="ko-KR" sz="1600" dirty="0" smtClean="0"/>
              <a:t>}”&gt;&lt;/td&gt;</a:t>
            </a:r>
          </a:p>
          <a:p>
            <a:pPr marL="342900" indent="-342900"/>
            <a:r>
              <a:rPr lang="en-US" altLang="ko-KR" sz="1600" dirty="0"/>
              <a:t> </a:t>
            </a:r>
            <a:r>
              <a:rPr lang="en-US" altLang="ko-KR" sz="1600" dirty="0" smtClean="0"/>
              <a:t>&lt;/</a:t>
            </a:r>
            <a:r>
              <a:rPr lang="en-US" altLang="ko-KR" sz="1600" dirty="0" err="1" smtClean="0"/>
              <a:t>tr</a:t>
            </a:r>
            <a:r>
              <a:rPr lang="en-US" altLang="ko-KR" sz="1600" dirty="0" smtClean="0"/>
              <a:t>&gt;</a:t>
            </a:r>
          </a:p>
          <a:p>
            <a:pPr marL="342900" indent="-342900"/>
            <a:r>
              <a:rPr lang="en-US" altLang="ko-KR" sz="1600" dirty="0" smtClean="0"/>
              <a:t>&lt;/table&gt;</a:t>
            </a:r>
            <a:endParaRPr lang="ko-KR" altLang="en-US" sz="1600" dirty="0"/>
          </a:p>
        </p:txBody>
      </p:sp>
      <p:cxnSp>
        <p:nvCxnSpPr>
          <p:cNvPr id="10" name="직선 연결선 9"/>
          <p:cNvCxnSpPr/>
          <p:nvPr/>
        </p:nvCxnSpPr>
        <p:spPr>
          <a:xfrm>
            <a:off x="4357686" y="1285860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357686" y="2500306"/>
            <a:ext cx="21431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/>
        </p:nvCxnSpPr>
        <p:spPr>
          <a:xfrm rot="5400000">
            <a:off x="3821901" y="1893083"/>
            <a:ext cx="121444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/>
          <p:cNvCxnSpPr/>
          <p:nvPr/>
        </p:nvCxnSpPr>
        <p:spPr>
          <a:xfrm rot="5400000" flipH="1" flipV="1">
            <a:off x="1821637" y="2536025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1714480" y="278605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객체명</a:t>
            </a:r>
            <a:endParaRPr lang="ko-KR" altLang="en-US" sz="1200" dirty="0"/>
          </a:p>
        </p:txBody>
      </p:sp>
      <p:cxnSp>
        <p:nvCxnSpPr>
          <p:cNvPr id="19" name="직선 화살표 연결선 18"/>
          <p:cNvCxnSpPr/>
          <p:nvPr/>
        </p:nvCxnSpPr>
        <p:spPr>
          <a:xfrm rot="5400000" flipH="1" flipV="1">
            <a:off x="5536413" y="2250273"/>
            <a:ext cx="714380" cy="35719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572132" y="2714620"/>
            <a:ext cx="327846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선택 변수 </a:t>
            </a:r>
            <a:r>
              <a:rPr lang="ko-KR" altLang="en-US" sz="1200" dirty="0" err="1" smtClean="0"/>
              <a:t>표현식</a:t>
            </a:r>
            <a:r>
              <a:rPr lang="ko-KR" altLang="en-US" sz="1200" dirty="0" smtClean="0"/>
              <a:t> 사용하여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위 객체를 참조하여 </a:t>
            </a:r>
            <a:r>
              <a:rPr lang="en-US" altLang="ko-KR" sz="1200" dirty="0" smtClean="0"/>
              <a:t>getter </a:t>
            </a:r>
            <a:r>
              <a:rPr lang="ko-KR" altLang="en-US" sz="1200" dirty="0" smtClean="0"/>
              <a:t>호출</a:t>
            </a:r>
            <a:endParaRPr lang="en-US" altLang="ko-KR" sz="1200" dirty="0" smtClean="0"/>
          </a:p>
          <a:p>
            <a:endParaRPr lang="en-US" altLang="ko-KR" sz="1200" dirty="0"/>
          </a:p>
          <a:p>
            <a:r>
              <a:rPr lang="en-US" altLang="ko-KR" sz="1200" dirty="0" smtClean="0"/>
              <a:t>*{ } </a:t>
            </a:r>
            <a:r>
              <a:rPr lang="ko-KR" altLang="en-US" sz="1200" dirty="0" smtClean="0"/>
              <a:t>을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사용하면 </a:t>
            </a:r>
            <a:r>
              <a:rPr lang="en-US" altLang="ko-KR" sz="1200" dirty="0" err="1" smtClean="0"/>
              <a:t>th:object</a:t>
            </a:r>
            <a:r>
              <a:rPr lang="ko-KR" altLang="en-US" sz="1200" dirty="0" smtClean="0"/>
              <a:t>에서 선택한 객체를</a:t>
            </a:r>
            <a:endParaRPr lang="en-US" altLang="ko-KR" sz="1200" dirty="0" smtClean="0"/>
          </a:p>
          <a:p>
            <a:r>
              <a:rPr lang="en-US" altLang="ko-KR" sz="1200" dirty="0"/>
              <a:t> </a:t>
            </a:r>
            <a:r>
              <a:rPr lang="ko-KR" altLang="en-US" sz="1200" dirty="0" smtClean="0"/>
              <a:t>기준으로 </a:t>
            </a:r>
            <a:r>
              <a:rPr lang="en-US" altLang="ko-KR" sz="1200" dirty="0" smtClean="0"/>
              <a:t>method</a:t>
            </a:r>
            <a:r>
              <a:rPr lang="ko-KR" altLang="en-US" sz="1200" dirty="0" smtClean="0"/>
              <a:t>를 호출</a:t>
            </a:r>
            <a:endParaRPr lang="ko-KR" altLang="en-US" sz="1200" dirty="0"/>
          </a:p>
        </p:txBody>
      </p:sp>
      <p:sp>
        <p:nvSpPr>
          <p:cNvPr id="21" name="TextBox 20"/>
          <p:cNvSpPr txBox="1"/>
          <p:nvPr/>
        </p:nvSpPr>
        <p:spPr>
          <a:xfrm>
            <a:off x="3929058" y="1643050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smtClean="0"/>
              <a:t>사용영역</a:t>
            </a:r>
            <a:endParaRPr lang="ko-KR" altLang="en-US" sz="1200" dirty="0"/>
          </a:p>
        </p:txBody>
      </p:sp>
      <p:sp>
        <p:nvSpPr>
          <p:cNvPr id="26" name="자유형 25"/>
          <p:cNvSpPr/>
          <p:nvPr/>
        </p:nvSpPr>
        <p:spPr>
          <a:xfrm>
            <a:off x="6140450" y="1409700"/>
            <a:ext cx="618003" cy="469900"/>
          </a:xfrm>
          <a:custGeom>
            <a:avLst/>
            <a:gdLst>
              <a:gd name="connsiteX0" fmla="*/ 0 w 618003"/>
              <a:gd name="connsiteY0" fmla="*/ 469900 h 469900"/>
              <a:gd name="connsiteX1" fmla="*/ 31750 w 618003"/>
              <a:gd name="connsiteY1" fmla="*/ 393700 h 469900"/>
              <a:gd name="connsiteX2" fmla="*/ 44450 w 618003"/>
              <a:gd name="connsiteY2" fmla="*/ 374650 h 469900"/>
              <a:gd name="connsiteX3" fmla="*/ 107950 w 618003"/>
              <a:gd name="connsiteY3" fmla="*/ 342900 h 469900"/>
              <a:gd name="connsiteX4" fmla="*/ 152400 w 618003"/>
              <a:gd name="connsiteY4" fmla="*/ 330200 h 469900"/>
              <a:gd name="connsiteX5" fmla="*/ 241300 w 618003"/>
              <a:gd name="connsiteY5" fmla="*/ 317500 h 469900"/>
              <a:gd name="connsiteX6" fmla="*/ 273050 w 618003"/>
              <a:gd name="connsiteY6" fmla="*/ 311150 h 469900"/>
              <a:gd name="connsiteX7" fmla="*/ 311150 w 618003"/>
              <a:gd name="connsiteY7" fmla="*/ 304800 h 469900"/>
              <a:gd name="connsiteX8" fmla="*/ 330200 w 618003"/>
              <a:gd name="connsiteY8" fmla="*/ 298450 h 469900"/>
              <a:gd name="connsiteX9" fmla="*/ 406400 w 618003"/>
              <a:gd name="connsiteY9" fmla="*/ 266700 h 469900"/>
              <a:gd name="connsiteX10" fmla="*/ 450850 w 618003"/>
              <a:gd name="connsiteY10" fmla="*/ 234950 h 469900"/>
              <a:gd name="connsiteX11" fmla="*/ 469900 w 618003"/>
              <a:gd name="connsiteY11" fmla="*/ 215900 h 469900"/>
              <a:gd name="connsiteX12" fmla="*/ 552450 w 618003"/>
              <a:gd name="connsiteY12" fmla="*/ 158750 h 469900"/>
              <a:gd name="connsiteX13" fmla="*/ 577850 w 618003"/>
              <a:gd name="connsiteY13" fmla="*/ 120650 h 469900"/>
              <a:gd name="connsiteX14" fmla="*/ 590550 w 618003"/>
              <a:gd name="connsiteY14" fmla="*/ 101600 h 469900"/>
              <a:gd name="connsiteX15" fmla="*/ 603250 w 618003"/>
              <a:gd name="connsiteY15" fmla="*/ 50800 h 469900"/>
              <a:gd name="connsiteX16" fmla="*/ 615950 w 618003"/>
              <a:gd name="connsiteY16" fmla="*/ 25400 h 469900"/>
              <a:gd name="connsiteX17" fmla="*/ 615950 w 618003"/>
              <a:gd name="connsiteY17" fmla="*/ 0 h 469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618003" h="469900">
                <a:moveTo>
                  <a:pt x="0" y="469900"/>
                </a:moveTo>
                <a:cubicBezTo>
                  <a:pt x="8240" y="436940"/>
                  <a:pt x="8308" y="428864"/>
                  <a:pt x="31750" y="393700"/>
                </a:cubicBezTo>
                <a:cubicBezTo>
                  <a:pt x="35983" y="387350"/>
                  <a:pt x="39054" y="380046"/>
                  <a:pt x="44450" y="374650"/>
                </a:cubicBezTo>
                <a:cubicBezTo>
                  <a:pt x="67018" y="352082"/>
                  <a:pt x="76938" y="353237"/>
                  <a:pt x="107950" y="342900"/>
                </a:cubicBezTo>
                <a:cubicBezTo>
                  <a:pt x="126106" y="336848"/>
                  <a:pt x="132466" y="334187"/>
                  <a:pt x="152400" y="330200"/>
                </a:cubicBezTo>
                <a:cubicBezTo>
                  <a:pt x="197638" y="321152"/>
                  <a:pt x="190574" y="325304"/>
                  <a:pt x="241300" y="317500"/>
                </a:cubicBezTo>
                <a:cubicBezTo>
                  <a:pt x="251967" y="315859"/>
                  <a:pt x="262431" y="313081"/>
                  <a:pt x="273050" y="311150"/>
                </a:cubicBezTo>
                <a:cubicBezTo>
                  <a:pt x="285718" y="308847"/>
                  <a:pt x="298581" y="307593"/>
                  <a:pt x="311150" y="304800"/>
                </a:cubicBezTo>
                <a:cubicBezTo>
                  <a:pt x="317684" y="303348"/>
                  <a:pt x="323764" y="300289"/>
                  <a:pt x="330200" y="298450"/>
                </a:cubicBezTo>
                <a:cubicBezTo>
                  <a:pt x="366250" y="288150"/>
                  <a:pt x="364533" y="294611"/>
                  <a:pt x="406400" y="266700"/>
                </a:cubicBezTo>
                <a:cubicBezTo>
                  <a:pt x="421477" y="256649"/>
                  <a:pt x="437066" y="246765"/>
                  <a:pt x="450850" y="234950"/>
                </a:cubicBezTo>
                <a:cubicBezTo>
                  <a:pt x="457668" y="229106"/>
                  <a:pt x="462716" y="221288"/>
                  <a:pt x="469900" y="215900"/>
                </a:cubicBezTo>
                <a:cubicBezTo>
                  <a:pt x="494402" y="197524"/>
                  <a:pt x="535334" y="184423"/>
                  <a:pt x="552450" y="158750"/>
                </a:cubicBezTo>
                <a:lnTo>
                  <a:pt x="577850" y="120650"/>
                </a:lnTo>
                <a:lnTo>
                  <a:pt x="590550" y="101600"/>
                </a:lnTo>
                <a:cubicBezTo>
                  <a:pt x="594783" y="84667"/>
                  <a:pt x="595444" y="66412"/>
                  <a:pt x="603250" y="50800"/>
                </a:cubicBezTo>
                <a:cubicBezTo>
                  <a:pt x="607483" y="42333"/>
                  <a:pt x="613654" y="34583"/>
                  <a:pt x="615950" y="25400"/>
                </a:cubicBezTo>
                <a:cubicBezTo>
                  <a:pt x="618003" y="17186"/>
                  <a:pt x="615950" y="8467"/>
                  <a:pt x="615950" y="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8" name="직선 화살표 연결선 27"/>
          <p:cNvCxnSpPr/>
          <p:nvPr/>
        </p:nvCxnSpPr>
        <p:spPr>
          <a:xfrm rot="10800000">
            <a:off x="1357290" y="5429264"/>
            <a:ext cx="285752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500166" y="5500702"/>
            <a:ext cx="3215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b="1" dirty="0" smtClean="0"/>
              <a:t>http://localhost:8080/ </a:t>
            </a:r>
            <a:r>
              <a:rPr lang="ko-KR" altLang="en-US" sz="1600" dirty="0" smtClean="0"/>
              <a:t>자동생성</a:t>
            </a:r>
            <a:endParaRPr lang="ko-KR" altLang="en-US" sz="1600" dirty="0"/>
          </a:p>
        </p:txBody>
      </p:sp>
      <p:sp>
        <p:nvSpPr>
          <p:cNvPr id="31" name="자유형 30"/>
          <p:cNvSpPr/>
          <p:nvPr/>
        </p:nvSpPr>
        <p:spPr>
          <a:xfrm>
            <a:off x="2462518" y="4838700"/>
            <a:ext cx="2865132" cy="368300"/>
          </a:xfrm>
          <a:custGeom>
            <a:avLst/>
            <a:gdLst>
              <a:gd name="connsiteX0" fmla="*/ 2865132 w 2865132"/>
              <a:gd name="connsiteY0" fmla="*/ 0 h 368300"/>
              <a:gd name="connsiteX1" fmla="*/ 2623832 w 2865132"/>
              <a:gd name="connsiteY1" fmla="*/ 6350 h 368300"/>
              <a:gd name="connsiteX2" fmla="*/ 2604782 w 2865132"/>
              <a:gd name="connsiteY2" fmla="*/ 12700 h 368300"/>
              <a:gd name="connsiteX3" fmla="*/ 2503182 w 2865132"/>
              <a:gd name="connsiteY3" fmla="*/ 50800 h 368300"/>
              <a:gd name="connsiteX4" fmla="*/ 2477782 w 2865132"/>
              <a:gd name="connsiteY4" fmla="*/ 63500 h 368300"/>
              <a:gd name="connsiteX5" fmla="*/ 2452382 w 2865132"/>
              <a:gd name="connsiteY5" fmla="*/ 76200 h 368300"/>
              <a:gd name="connsiteX6" fmla="*/ 2401582 w 2865132"/>
              <a:gd name="connsiteY6" fmla="*/ 107950 h 368300"/>
              <a:gd name="connsiteX7" fmla="*/ 2319032 w 2865132"/>
              <a:gd name="connsiteY7" fmla="*/ 165100 h 368300"/>
              <a:gd name="connsiteX8" fmla="*/ 2299982 w 2865132"/>
              <a:gd name="connsiteY8" fmla="*/ 184150 h 368300"/>
              <a:gd name="connsiteX9" fmla="*/ 2204732 w 2865132"/>
              <a:gd name="connsiteY9" fmla="*/ 254000 h 368300"/>
              <a:gd name="connsiteX10" fmla="*/ 2153932 w 2865132"/>
              <a:gd name="connsiteY10" fmla="*/ 304800 h 368300"/>
              <a:gd name="connsiteX11" fmla="*/ 2109482 w 2865132"/>
              <a:gd name="connsiteY11" fmla="*/ 349250 h 368300"/>
              <a:gd name="connsiteX12" fmla="*/ 2090432 w 2865132"/>
              <a:gd name="connsiteY12" fmla="*/ 368300 h 368300"/>
              <a:gd name="connsiteX13" fmla="*/ 2065032 w 2865132"/>
              <a:gd name="connsiteY13" fmla="*/ 361950 h 368300"/>
              <a:gd name="connsiteX14" fmla="*/ 2001532 w 2865132"/>
              <a:gd name="connsiteY14" fmla="*/ 292100 h 368300"/>
              <a:gd name="connsiteX15" fmla="*/ 1969782 w 2865132"/>
              <a:gd name="connsiteY15" fmla="*/ 247650 h 368300"/>
              <a:gd name="connsiteX16" fmla="*/ 1912632 w 2865132"/>
              <a:gd name="connsiteY16" fmla="*/ 196850 h 368300"/>
              <a:gd name="connsiteX17" fmla="*/ 1893582 w 2865132"/>
              <a:gd name="connsiteY17" fmla="*/ 190500 h 368300"/>
              <a:gd name="connsiteX18" fmla="*/ 1855482 w 2865132"/>
              <a:gd name="connsiteY18" fmla="*/ 165100 h 368300"/>
              <a:gd name="connsiteX19" fmla="*/ 1836432 w 2865132"/>
              <a:gd name="connsiteY19" fmla="*/ 152400 h 368300"/>
              <a:gd name="connsiteX20" fmla="*/ 1741182 w 2865132"/>
              <a:gd name="connsiteY20" fmla="*/ 133350 h 368300"/>
              <a:gd name="connsiteX21" fmla="*/ 1404632 w 2865132"/>
              <a:gd name="connsiteY21" fmla="*/ 139700 h 368300"/>
              <a:gd name="connsiteX22" fmla="*/ 1322082 w 2865132"/>
              <a:gd name="connsiteY22" fmla="*/ 152400 h 368300"/>
              <a:gd name="connsiteX23" fmla="*/ 1283982 w 2865132"/>
              <a:gd name="connsiteY23" fmla="*/ 165100 h 368300"/>
              <a:gd name="connsiteX24" fmla="*/ 1239532 w 2865132"/>
              <a:gd name="connsiteY24" fmla="*/ 171450 h 368300"/>
              <a:gd name="connsiteX25" fmla="*/ 1201432 w 2865132"/>
              <a:gd name="connsiteY25" fmla="*/ 184150 h 368300"/>
              <a:gd name="connsiteX26" fmla="*/ 1182382 w 2865132"/>
              <a:gd name="connsiteY26" fmla="*/ 190500 h 368300"/>
              <a:gd name="connsiteX27" fmla="*/ 1156982 w 2865132"/>
              <a:gd name="connsiteY27" fmla="*/ 196850 h 368300"/>
              <a:gd name="connsiteX28" fmla="*/ 1137932 w 2865132"/>
              <a:gd name="connsiteY28" fmla="*/ 209550 h 368300"/>
              <a:gd name="connsiteX29" fmla="*/ 1068082 w 2865132"/>
              <a:gd name="connsiteY29" fmla="*/ 241300 h 368300"/>
              <a:gd name="connsiteX30" fmla="*/ 1017282 w 2865132"/>
              <a:gd name="connsiteY30" fmla="*/ 273050 h 368300"/>
              <a:gd name="connsiteX31" fmla="*/ 972832 w 2865132"/>
              <a:gd name="connsiteY31" fmla="*/ 311150 h 368300"/>
              <a:gd name="connsiteX32" fmla="*/ 934732 w 2865132"/>
              <a:gd name="connsiteY32" fmla="*/ 330200 h 368300"/>
              <a:gd name="connsiteX33" fmla="*/ 902982 w 2865132"/>
              <a:gd name="connsiteY33" fmla="*/ 298450 h 368300"/>
              <a:gd name="connsiteX34" fmla="*/ 896632 w 2865132"/>
              <a:gd name="connsiteY34" fmla="*/ 279400 h 368300"/>
              <a:gd name="connsiteX35" fmla="*/ 871232 w 2865132"/>
              <a:gd name="connsiteY35" fmla="*/ 241300 h 368300"/>
              <a:gd name="connsiteX36" fmla="*/ 864882 w 2865132"/>
              <a:gd name="connsiteY36" fmla="*/ 222250 h 368300"/>
              <a:gd name="connsiteX37" fmla="*/ 826782 w 2865132"/>
              <a:gd name="connsiteY37" fmla="*/ 190500 h 368300"/>
              <a:gd name="connsiteX38" fmla="*/ 807732 w 2865132"/>
              <a:gd name="connsiteY38" fmla="*/ 184150 h 368300"/>
              <a:gd name="connsiteX39" fmla="*/ 775982 w 2865132"/>
              <a:gd name="connsiteY39" fmla="*/ 171450 h 368300"/>
              <a:gd name="connsiteX40" fmla="*/ 737882 w 2865132"/>
              <a:gd name="connsiteY40" fmla="*/ 165100 h 368300"/>
              <a:gd name="connsiteX41" fmla="*/ 718832 w 2865132"/>
              <a:gd name="connsiteY41" fmla="*/ 158750 h 368300"/>
              <a:gd name="connsiteX42" fmla="*/ 680732 w 2865132"/>
              <a:gd name="connsiteY42" fmla="*/ 152400 h 368300"/>
              <a:gd name="connsiteX43" fmla="*/ 280682 w 2865132"/>
              <a:gd name="connsiteY43" fmla="*/ 158750 h 368300"/>
              <a:gd name="connsiteX44" fmla="*/ 255282 w 2865132"/>
              <a:gd name="connsiteY44" fmla="*/ 165100 h 368300"/>
              <a:gd name="connsiteX45" fmla="*/ 204482 w 2865132"/>
              <a:gd name="connsiteY45" fmla="*/ 190500 h 368300"/>
              <a:gd name="connsiteX46" fmla="*/ 147332 w 2865132"/>
              <a:gd name="connsiteY46" fmla="*/ 222250 h 368300"/>
              <a:gd name="connsiteX47" fmla="*/ 121932 w 2865132"/>
              <a:gd name="connsiteY47" fmla="*/ 241300 h 368300"/>
              <a:gd name="connsiteX48" fmla="*/ 109232 w 2865132"/>
              <a:gd name="connsiteY48" fmla="*/ 260350 h 368300"/>
              <a:gd name="connsiteX49" fmla="*/ 45732 w 2865132"/>
              <a:gd name="connsiteY49" fmla="*/ 298450 h 368300"/>
              <a:gd name="connsiteX50" fmla="*/ 26682 w 2865132"/>
              <a:gd name="connsiteY50" fmla="*/ 317500 h 368300"/>
              <a:gd name="connsiteX51" fmla="*/ 7632 w 2865132"/>
              <a:gd name="connsiteY51" fmla="*/ 330200 h 368300"/>
              <a:gd name="connsiteX52" fmla="*/ 39382 w 2865132"/>
              <a:gd name="connsiteY52" fmla="*/ 317500 h 368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</a:cxnLst>
            <a:rect l="l" t="t" r="r" b="b"/>
            <a:pathLst>
              <a:path w="2865132" h="368300">
                <a:moveTo>
                  <a:pt x="2865132" y="0"/>
                </a:moveTo>
                <a:cubicBezTo>
                  <a:pt x="2784699" y="2117"/>
                  <a:pt x="2704198" y="2430"/>
                  <a:pt x="2623832" y="6350"/>
                </a:cubicBezTo>
                <a:cubicBezTo>
                  <a:pt x="2617146" y="6676"/>
                  <a:pt x="2611240" y="10939"/>
                  <a:pt x="2604782" y="12700"/>
                </a:cubicBezTo>
                <a:cubicBezTo>
                  <a:pt x="2528699" y="33450"/>
                  <a:pt x="2577096" y="13843"/>
                  <a:pt x="2503182" y="50800"/>
                </a:cubicBezTo>
                <a:lnTo>
                  <a:pt x="2477782" y="63500"/>
                </a:lnTo>
                <a:cubicBezTo>
                  <a:pt x="2469315" y="67733"/>
                  <a:pt x="2460409" y="71183"/>
                  <a:pt x="2452382" y="76200"/>
                </a:cubicBezTo>
                <a:cubicBezTo>
                  <a:pt x="2435449" y="86783"/>
                  <a:pt x="2419442" y="99020"/>
                  <a:pt x="2401582" y="107950"/>
                </a:cubicBezTo>
                <a:cubicBezTo>
                  <a:pt x="2365861" y="125810"/>
                  <a:pt x="2354933" y="129199"/>
                  <a:pt x="2319032" y="165100"/>
                </a:cubicBezTo>
                <a:cubicBezTo>
                  <a:pt x="2312682" y="171450"/>
                  <a:pt x="2307071" y="178637"/>
                  <a:pt x="2299982" y="184150"/>
                </a:cubicBezTo>
                <a:cubicBezTo>
                  <a:pt x="2256476" y="217988"/>
                  <a:pt x="2250728" y="208004"/>
                  <a:pt x="2204732" y="254000"/>
                </a:cubicBezTo>
                <a:lnTo>
                  <a:pt x="2153932" y="304800"/>
                </a:lnTo>
                <a:lnTo>
                  <a:pt x="2109482" y="349250"/>
                </a:lnTo>
                <a:lnTo>
                  <a:pt x="2090432" y="368300"/>
                </a:lnTo>
                <a:cubicBezTo>
                  <a:pt x="2081965" y="366183"/>
                  <a:pt x="2072090" y="367083"/>
                  <a:pt x="2065032" y="361950"/>
                </a:cubicBezTo>
                <a:cubicBezTo>
                  <a:pt x="2040357" y="344005"/>
                  <a:pt x="2019387" y="317097"/>
                  <a:pt x="2001532" y="292100"/>
                </a:cubicBezTo>
                <a:cubicBezTo>
                  <a:pt x="1989640" y="275451"/>
                  <a:pt x="1984149" y="263614"/>
                  <a:pt x="1969782" y="247650"/>
                </a:cubicBezTo>
                <a:cubicBezTo>
                  <a:pt x="1956013" y="232351"/>
                  <a:pt x="1933995" y="207531"/>
                  <a:pt x="1912632" y="196850"/>
                </a:cubicBezTo>
                <a:cubicBezTo>
                  <a:pt x="1906645" y="193857"/>
                  <a:pt x="1899433" y="193751"/>
                  <a:pt x="1893582" y="190500"/>
                </a:cubicBezTo>
                <a:cubicBezTo>
                  <a:pt x="1880239" y="183087"/>
                  <a:pt x="1868182" y="173567"/>
                  <a:pt x="1855482" y="165100"/>
                </a:cubicBezTo>
                <a:cubicBezTo>
                  <a:pt x="1849132" y="160867"/>
                  <a:pt x="1843672" y="154813"/>
                  <a:pt x="1836432" y="152400"/>
                </a:cubicBezTo>
                <a:cubicBezTo>
                  <a:pt x="1780148" y="133639"/>
                  <a:pt x="1811637" y="141178"/>
                  <a:pt x="1741182" y="133350"/>
                </a:cubicBezTo>
                <a:lnTo>
                  <a:pt x="1404632" y="139700"/>
                </a:lnTo>
                <a:cubicBezTo>
                  <a:pt x="1399984" y="139855"/>
                  <a:pt x="1329742" y="150485"/>
                  <a:pt x="1322082" y="152400"/>
                </a:cubicBezTo>
                <a:cubicBezTo>
                  <a:pt x="1309095" y="155647"/>
                  <a:pt x="1297026" y="162090"/>
                  <a:pt x="1283982" y="165100"/>
                </a:cubicBezTo>
                <a:cubicBezTo>
                  <a:pt x="1269398" y="168465"/>
                  <a:pt x="1254349" y="169333"/>
                  <a:pt x="1239532" y="171450"/>
                </a:cubicBezTo>
                <a:lnTo>
                  <a:pt x="1201432" y="184150"/>
                </a:lnTo>
                <a:cubicBezTo>
                  <a:pt x="1195082" y="186267"/>
                  <a:pt x="1188876" y="188877"/>
                  <a:pt x="1182382" y="190500"/>
                </a:cubicBezTo>
                <a:lnTo>
                  <a:pt x="1156982" y="196850"/>
                </a:lnTo>
                <a:cubicBezTo>
                  <a:pt x="1150632" y="201083"/>
                  <a:pt x="1144758" y="206137"/>
                  <a:pt x="1137932" y="209550"/>
                </a:cubicBezTo>
                <a:cubicBezTo>
                  <a:pt x="1096325" y="230354"/>
                  <a:pt x="1137870" y="188959"/>
                  <a:pt x="1068082" y="241300"/>
                </a:cubicBezTo>
                <a:cubicBezTo>
                  <a:pt x="1019517" y="277724"/>
                  <a:pt x="1066094" y="245157"/>
                  <a:pt x="1017282" y="273050"/>
                </a:cubicBezTo>
                <a:cubicBezTo>
                  <a:pt x="988126" y="289711"/>
                  <a:pt x="1003854" y="284560"/>
                  <a:pt x="972832" y="311150"/>
                </a:cubicBezTo>
                <a:cubicBezTo>
                  <a:pt x="957165" y="324579"/>
                  <a:pt x="953170" y="324054"/>
                  <a:pt x="934732" y="330200"/>
                </a:cubicBezTo>
                <a:cubicBezTo>
                  <a:pt x="915682" y="317500"/>
                  <a:pt x="913565" y="319617"/>
                  <a:pt x="902982" y="298450"/>
                </a:cubicBezTo>
                <a:cubicBezTo>
                  <a:pt x="899989" y="292463"/>
                  <a:pt x="899883" y="285251"/>
                  <a:pt x="896632" y="279400"/>
                </a:cubicBezTo>
                <a:cubicBezTo>
                  <a:pt x="889219" y="266057"/>
                  <a:pt x="876059" y="255780"/>
                  <a:pt x="871232" y="241300"/>
                </a:cubicBezTo>
                <a:cubicBezTo>
                  <a:pt x="869115" y="234950"/>
                  <a:pt x="868595" y="227819"/>
                  <a:pt x="864882" y="222250"/>
                </a:cubicBezTo>
                <a:cubicBezTo>
                  <a:pt x="857860" y="211717"/>
                  <a:pt x="838496" y="196357"/>
                  <a:pt x="826782" y="190500"/>
                </a:cubicBezTo>
                <a:cubicBezTo>
                  <a:pt x="820795" y="187507"/>
                  <a:pt x="813999" y="186500"/>
                  <a:pt x="807732" y="184150"/>
                </a:cubicBezTo>
                <a:cubicBezTo>
                  <a:pt x="797059" y="180148"/>
                  <a:pt x="786979" y="174449"/>
                  <a:pt x="775982" y="171450"/>
                </a:cubicBezTo>
                <a:cubicBezTo>
                  <a:pt x="763560" y="168062"/>
                  <a:pt x="750451" y="167893"/>
                  <a:pt x="737882" y="165100"/>
                </a:cubicBezTo>
                <a:cubicBezTo>
                  <a:pt x="731348" y="163648"/>
                  <a:pt x="725366" y="160202"/>
                  <a:pt x="718832" y="158750"/>
                </a:cubicBezTo>
                <a:cubicBezTo>
                  <a:pt x="706263" y="155957"/>
                  <a:pt x="693432" y="154517"/>
                  <a:pt x="680732" y="152400"/>
                </a:cubicBezTo>
                <a:lnTo>
                  <a:pt x="280682" y="158750"/>
                </a:lnTo>
                <a:cubicBezTo>
                  <a:pt x="271959" y="159010"/>
                  <a:pt x="263338" y="161743"/>
                  <a:pt x="255282" y="165100"/>
                </a:cubicBezTo>
                <a:cubicBezTo>
                  <a:pt x="237806" y="172382"/>
                  <a:pt x="220234" y="179998"/>
                  <a:pt x="204482" y="190500"/>
                </a:cubicBezTo>
                <a:cubicBezTo>
                  <a:pt x="160813" y="219613"/>
                  <a:pt x="180862" y="211073"/>
                  <a:pt x="147332" y="222250"/>
                </a:cubicBezTo>
                <a:cubicBezTo>
                  <a:pt x="138865" y="228600"/>
                  <a:pt x="129416" y="233816"/>
                  <a:pt x="121932" y="241300"/>
                </a:cubicBezTo>
                <a:cubicBezTo>
                  <a:pt x="116536" y="246696"/>
                  <a:pt x="115095" y="255464"/>
                  <a:pt x="109232" y="260350"/>
                </a:cubicBezTo>
                <a:cubicBezTo>
                  <a:pt x="49102" y="310458"/>
                  <a:pt x="125695" y="218487"/>
                  <a:pt x="45732" y="298450"/>
                </a:cubicBezTo>
                <a:cubicBezTo>
                  <a:pt x="39382" y="304800"/>
                  <a:pt x="33581" y="311751"/>
                  <a:pt x="26682" y="317500"/>
                </a:cubicBezTo>
                <a:cubicBezTo>
                  <a:pt x="20819" y="322386"/>
                  <a:pt x="0" y="330200"/>
                  <a:pt x="7632" y="330200"/>
                </a:cubicBezTo>
                <a:cubicBezTo>
                  <a:pt x="19031" y="330200"/>
                  <a:pt x="39382" y="317500"/>
                  <a:pt x="39382" y="3175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28662" y="5786454"/>
            <a:ext cx="5939688" cy="4286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928662" y="6286520"/>
            <a:ext cx="4500594" cy="428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3" name="자유형 32"/>
          <p:cNvSpPr/>
          <p:nvPr/>
        </p:nvSpPr>
        <p:spPr>
          <a:xfrm>
            <a:off x="571183" y="5984051"/>
            <a:ext cx="362267" cy="461199"/>
          </a:xfrm>
          <a:custGeom>
            <a:avLst/>
            <a:gdLst>
              <a:gd name="connsiteX0" fmla="*/ 362267 w 362267"/>
              <a:gd name="connsiteY0" fmla="*/ 16699 h 461199"/>
              <a:gd name="connsiteX1" fmla="*/ 120967 w 362267"/>
              <a:gd name="connsiteY1" fmla="*/ 16699 h 461199"/>
              <a:gd name="connsiteX2" fmla="*/ 101917 w 362267"/>
              <a:gd name="connsiteY2" fmla="*/ 23049 h 461199"/>
              <a:gd name="connsiteX3" fmla="*/ 76517 w 362267"/>
              <a:gd name="connsiteY3" fmla="*/ 35749 h 461199"/>
              <a:gd name="connsiteX4" fmla="*/ 57467 w 362267"/>
              <a:gd name="connsiteY4" fmla="*/ 61149 h 461199"/>
              <a:gd name="connsiteX5" fmla="*/ 38417 w 362267"/>
              <a:gd name="connsiteY5" fmla="*/ 80199 h 461199"/>
              <a:gd name="connsiteX6" fmla="*/ 32067 w 362267"/>
              <a:gd name="connsiteY6" fmla="*/ 99249 h 461199"/>
              <a:gd name="connsiteX7" fmla="*/ 19367 w 362267"/>
              <a:gd name="connsiteY7" fmla="*/ 130999 h 461199"/>
              <a:gd name="connsiteX8" fmla="*/ 13017 w 362267"/>
              <a:gd name="connsiteY8" fmla="*/ 156399 h 461199"/>
              <a:gd name="connsiteX9" fmla="*/ 317 w 362267"/>
              <a:gd name="connsiteY9" fmla="*/ 207199 h 461199"/>
              <a:gd name="connsiteX10" fmla="*/ 13017 w 362267"/>
              <a:gd name="connsiteY10" fmla="*/ 340549 h 461199"/>
              <a:gd name="connsiteX11" fmla="*/ 25717 w 362267"/>
              <a:gd name="connsiteY11" fmla="*/ 359599 h 461199"/>
              <a:gd name="connsiteX12" fmla="*/ 32067 w 362267"/>
              <a:gd name="connsiteY12" fmla="*/ 378649 h 461199"/>
              <a:gd name="connsiteX13" fmla="*/ 70167 w 362267"/>
              <a:gd name="connsiteY13" fmla="*/ 397699 h 461199"/>
              <a:gd name="connsiteX14" fmla="*/ 127317 w 362267"/>
              <a:gd name="connsiteY14" fmla="*/ 429449 h 461199"/>
              <a:gd name="connsiteX15" fmla="*/ 159067 w 362267"/>
              <a:gd name="connsiteY15" fmla="*/ 435799 h 461199"/>
              <a:gd name="connsiteX16" fmla="*/ 235267 w 362267"/>
              <a:gd name="connsiteY16" fmla="*/ 454849 h 461199"/>
              <a:gd name="connsiteX17" fmla="*/ 343217 w 362267"/>
              <a:gd name="connsiteY17" fmla="*/ 454849 h 461199"/>
              <a:gd name="connsiteX18" fmla="*/ 362267 w 362267"/>
              <a:gd name="connsiteY18" fmla="*/ 461199 h 4611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362267" h="461199">
                <a:moveTo>
                  <a:pt x="362267" y="16699"/>
                </a:moveTo>
                <a:cubicBezTo>
                  <a:pt x="262072" y="0"/>
                  <a:pt x="312039" y="5781"/>
                  <a:pt x="120967" y="16699"/>
                </a:cubicBezTo>
                <a:cubicBezTo>
                  <a:pt x="114284" y="17081"/>
                  <a:pt x="108069" y="20412"/>
                  <a:pt x="101917" y="23049"/>
                </a:cubicBezTo>
                <a:cubicBezTo>
                  <a:pt x="93216" y="26778"/>
                  <a:pt x="84984" y="31516"/>
                  <a:pt x="76517" y="35749"/>
                </a:cubicBezTo>
                <a:cubicBezTo>
                  <a:pt x="70167" y="44216"/>
                  <a:pt x="64355" y="53114"/>
                  <a:pt x="57467" y="61149"/>
                </a:cubicBezTo>
                <a:cubicBezTo>
                  <a:pt x="51623" y="67967"/>
                  <a:pt x="43398" y="72727"/>
                  <a:pt x="38417" y="80199"/>
                </a:cubicBezTo>
                <a:cubicBezTo>
                  <a:pt x="34704" y="85768"/>
                  <a:pt x="34417" y="92982"/>
                  <a:pt x="32067" y="99249"/>
                </a:cubicBezTo>
                <a:cubicBezTo>
                  <a:pt x="28065" y="109922"/>
                  <a:pt x="22972" y="120185"/>
                  <a:pt x="19367" y="130999"/>
                </a:cubicBezTo>
                <a:cubicBezTo>
                  <a:pt x="16607" y="139278"/>
                  <a:pt x="15415" y="148008"/>
                  <a:pt x="13017" y="156399"/>
                </a:cubicBezTo>
                <a:cubicBezTo>
                  <a:pt x="0" y="201960"/>
                  <a:pt x="13227" y="142648"/>
                  <a:pt x="317" y="207199"/>
                </a:cubicBezTo>
                <a:cubicBezTo>
                  <a:pt x="4550" y="251649"/>
                  <a:pt x="5676" y="296505"/>
                  <a:pt x="13017" y="340549"/>
                </a:cubicBezTo>
                <a:cubicBezTo>
                  <a:pt x="14272" y="348077"/>
                  <a:pt x="22304" y="352773"/>
                  <a:pt x="25717" y="359599"/>
                </a:cubicBezTo>
                <a:cubicBezTo>
                  <a:pt x="28710" y="365586"/>
                  <a:pt x="27886" y="373422"/>
                  <a:pt x="32067" y="378649"/>
                </a:cubicBezTo>
                <a:cubicBezTo>
                  <a:pt x="45598" y="395563"/>
                  <a:pt x="53602" y="388496"/>
                  <a:pt x="70167" y="397699"/>
                </a:cubicBezTo>
                <a:cubicBezTo>
                  <a:pt x="108863" y="419197"/>
                  <a:pt x="95968" y="421612"/>
                  <a:pt x="127317" y="429449"/>
                </a:cubicBezTo>
                <a:cubicBezTo>
                  <a:pt x="137788" y="432067"/>
                  <a:pt x="148561" y="433327"/>
                  <a:pt x="159067" y="435799"/>
                </a:cubicBezTo>
                <a:cubicBezTo>
                  <a:pt x="184553" y="441796"/>
                  <a:pt x="235267" y="454849"/>
                  <a:pt x="235267" y="454849"/>
                </a:cubicBezTo>
                <a:cubicBezTo>
                  <a:pt x="288787" y="445929"/>
                  <a:pt x="274420" y="445021"/>
                  <a:pt x="343217" y="454849"/>
                </a:cubicBezTo>
                <a:cubicBezTo>
                  <a:pt x="349843" y="455796"/>
                  <a:pt x="362267" y="461199"/>
                  <a:pt x="362267" y="461199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10371237" cy="48013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r>
              <a:rPr lang="en-US" altLang="ko-KR" dirty="0" err="1" smtClean="0"/>
              <a:t>querystring</a:t>
            </a:r>
            <a:r>
              <a:rPr lang="en-US" altLang="ko-KR" dirty="0" smtClean="0"/>
              <a:t> </a:t>
            </a:r>
            <a:r>
              <a:rPr lang="ko-KR" altLang="en-US" dirty="0" smtClean="0"/>
              <a:t>만들기</a:t>
            </a:r>
            <a:endParaRPr lang="en-US" altLang="ko-KR" dirty="0" smtClean="0"/>
          </a:p>
          <a:p>
            <a:endParaRPr lang="en-US" altLang="ko-KR" sz="1600" dirty="0"/>
          </a:p>
          <a:p>
            <a:r>
              <a:rPr lang="en-US" altLang="ko-KR" sz="1600" dirty="0" smtClean="0"/>
              <a:t>&lt;a </a:t>
            </a:r>
            <a:r>
              <a:rPr lang="en-US" altLang="ko-KR" sz="1600" dirty="0" err="1" smtClean="0"/>
              <a:t>th:href</a:t>
            </a:r>
            <a:r>
              <a:rPr lang="en-US" altLang="ko-KR" sz="1600" dirty="0" smtClean="0"/>
              <a:t>=“@{/</a:t>
            </a:r>
            <a:r>
              <a:rPr lang="ko-KR" altLang="en-US" sz="1600" dirty="0" smtClean="0"/>
              <a:t>상위경로</a:t>
            </a:r>
            <a:r>
              <a:rPr lang="en-US" altLang="ko-KR" sz="1600" dirty="0" smtClean="0"/>
              <a:t>/{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}(</a:t>
            </a:r>
            <a:r>
              <a:rPr lang="ko-KR" altLang="en-US" sz="1600" dirty="0" err="1" smtClean="0"/>
              <a:t>변수명</a:t>
            </a:r>
            <a:r>
              <a:rPr lang="en-US" altLang="ko-KR" sz="1600" dirty="0" smtClean="0"/>
              <a:t>=${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},</a:t>
            </a:r>
            <a:r>
              <a:rPr lang="ko-KR" altLang="en-US" sz="1600" dirty="0" err="1" smtClean="0"/>
              <a:t>파라메터명</a:t>
            </a:r>
            <a:r>
              <a:rPr lang="en-US" altLang="ko-KR" sz="1600" dirty="0" smtClean="0"/>
              <a:t>=${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},</a:t>
            </a:r>
            <a:r>
              <a:rPr lang="ko-KR" altLang="en-US" sz="1600" dirty="0" err="1" smtClean="0"/>
              <a:t>파라메터명</a:t>
            </a:r>
            <a:r>
              <a:rPr lang="en-US" altLang="ko-KR" sz="1600" dirty="0" smtClean="0"/>
              <a:t>=${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},,,,,)}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endParaRPr lang="en-US" altLang="ko-KR" sz="1600" dirty="0" smtClean="0"/>
          </a:p>
          <a:p>
            <a:endParaRPr lang="en-US" altLang="ko-KR" sz="1600" dirty="0"/>
          </a:p>
          <a:p>
            <a:endParaRPr lang="en-US" altLang="ko-KR" sz="1600" dirty="0"/>
          </a:p>
          <a:p>
            <a:r>
              <a:rPr lang="en-US" altLang="ko-KR" sz="1600" dirty="0" smtClean="0"/>
              <a:t>&lt;a </a:t>
            </a:r>
            <a:r>
              <a:rPr lang="en-US" altLang="ko-KR" sz="1600" dirty="0" err="1" smtClean="0"/>
              <a:t>th:href</a:t>
            </a:r>
            <a:r>
              <a:rPr lang="en-US" altLang="ko-KR" sz="1600" dirty="0" smtClean="0"/>
              <a:t>=“@{/link/{</a:t>
            </a:r>
            <a:r>
              <a:rPr lang="en-US" altLang="ko-KR" sz="1600" b="1" dirty="0" smtClean="0"/>
              <a:t>test</a:t>
            </a:r>
            <a:r>
              <a:rPr lang="en-US" altLang="ko-KR" sz="1600" dirty="0" smtClean="0"/>
              <a:t>}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1600" b="1" dirty="0" smtClean="0"/>
              <a:t>test</a:t>
            </a:r>
            <a:r>
              <a:rPr lang="en-US" altLang="ko-KR" sz="1600" dirty="0" smtClean="0"/>
              <a:t>=${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},name=${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},age=${</a:t>
            </a:r>
            <a:r>
              <a:rPr lang="ko-KR" altLang="en-US" sz="1600" dirty="0" smtClean="0"/>
              <a:t>값</a:t>
            </a:r>
            <a:r>
              <a:rPr lang="en-US" altLang="ko-KR" sz="1600" dirty="0" smtClean="0"/>
              <a:t>},,,,,</a:t>
            </a:r>
            <a:r>
              <a:rPr lang="en-US" altLang="ko-KR" sz="1600" b="1" dirty="0" smtClean="0">
                <a:solidFill>
                  <a:srgbClr val="FF0000"/>
                </a:solidFill>
              </a:rPr>
              <a:t>)</a:t>
            </a:r>
            <a:r>
              <a:rPr lang="en-US" altLang="ko-KR" sz="1600" dirty="0" smtClean="0"/>
              <a:t>}&gt;</a:t>
            </a:r>
          </a:p>
          <a:p>
            <a:endParaRPr lang="en-US" altLang="ko-KR" sz="1600" dirty="0"/>
          </a:p>
          <a:p>
            <a:r>
              <a:rPr lang="en-US" altLang="ko-KR" sz="1600" dirty="0" smtClean="0"/>
              <a:t> =&gt; &lt;a </a:t>
            </a:r>
            <a:r>
              <a:rPr lang="en-US" altLang="ko-KR" sz="1600" dirty="0" err="1" smtClean="0"/>
              <a:t>href</a:t>
            </a:r>
            <a:r>
              <a:rPr lang="en-US" altLang="ko-KR" sz="1600" dirty="0" smtClean="0"/>
              <a:t>=“/link/</a:t>
            </a:r>
            <a:r>
              <a:rPr lang="en-US" altLang="ko-KR" sz="1600" dirty="0" err="1" smtClean="0"/>
              <a:t>object_value</a:t>
            </a:r>
            <a:r>
              <a:rPr lang="en-US" altLang="ko-KR" sz="1600" b="1" dirty="0" err="1" smtClean="0"/>
              <a:t>?</a:t>
            </a:r>
            <a:r>
              <a:rPr lang="en-US" altLang="ko-KR" sz="1600" dirty="0" err="1" smtClean="0"/>
              <a:t>name</a:t>
            </a:r>
            <a:r>
              <a:rPr lang="en-US" altLang="ko-KR" sz="1600" dirty="0" smtClean="0"/>
              <a:t>=</a:t>
            </a:r>
            <a:r>
              <a:rPr lang="ko-KR" altLang="en-US" sz="1600" dirty="0" smtClean="0"/>
              <a:t>이장훈</a:t>
            </a:r>
            <a:r>
              <a:rPr lang="en-US" altLang="ko-KR" sz="1600" b="1" dirty="0" smtClean="0"/>
              <a:t>&amp;</a:t>
            </a:r>
            <a:r>
              <a:rPr lang="en-US" altLang="ko-KR" sz="1600" dirty="0" smtClean="0"/>
              <a:t>age=26”&gt;</a:t>
            </a:r>
            <a:r>
              <a:rPr lang="ko-KR" altLang="en-US" sz="1600" dirty="0" err="1" smtClean="0"/>
              <a:t>링크명</a:t>
            </a:r>
            <a:r>
              <a:rPr lang="en-US" altLang="ko-KR" sz="1600" dirty="0" smtClean="0"/>
              <a:t>&lt;/a&gt;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sz="1600" dirty="0"/>
              <a:t>&lt;a </a:t>
            </a:r>
            <a:r>
              <a:rPr lang="en-US" sz="1600" dirty="0" err="1"/>
              <a:t>th:href</a:t>
            </a:r>
            <a:r>
              <a:rPr lang="en-US" sz="1600" dirty="0"/>
              <a:t>="@{ /{</a:t>
            </a:r>
            <a:r>
              <a:rPr lang="en-US" sz="1600" dirty="0" err="1"/>
              <a:t>objLink</a:t>
            </a:r>
            <a:r>
              <a:rPr lang="en-US" sz="1600" dirty="0" smtClean="0"/>
              <a:t>}(</a:t>
            </a:r>
            <a:r>
              <a:rPr lang="en-US" sz="1600" dirty="0" err="1"/>
              <a:t>objLink</a:t>
            </a:r>
            <a:r>
              <a:rPr lang="en-US" sz="1600" dirty="0"/>
              <a:t>=${ lDTO2.url},name=${ lDTO2.name},age=${ lDTO2.age </a:t>
            </a:r>
            <a:r>
              <a:rPr lang="en-US" sz="1600" dirty="0" smtClean="0"/>
              <a:t>})}“</a:t>
            </a:r>
          </a:p>
          <a:p>
            <a:r>
              <a:rPr lang="en-US" sz="1600" dirty="0"/>
              <a:t> </a:t>
            </a:r>
            <a:r>
              <a:rPr lang="en-US" sz="1600" dirty="0" smtClean="0"/>
              <a:t>   </a:t>
            </a:r>
            <a:r>
              <a:rPr lang="en-US" sz="1600" dirty="0" err="1"/>
              <a:t>th:text</a:t>
            </a:r>
            <a:r>
              <a:rPr lang="en-US" sz="1600" dirty="0"/>
              <a:t>="${ lDTO2.urlName}"&gt;</a:t>
            </a:r>
            <a:r>
              <a:rPr lang="ko-KR" altLang="en-US" sz="1600" dirty="0"/>
              <a:t>링크</a:t>
            </a:r>
            <a:r>
              <a:rPr lang="en-US" altLang="ko-KR" sz="1600" dirty="0"/>
              <a:t>&lt;/</a:t>
            </a:r>
            <a:r>
              <a:rPr lang="en-US" sz="1600" dirty="0"/>
              <a:t>a</a:t>
            </a:r>
            <a:r>
              <a:rPr lang="en-US" sz="1600" dirty="0" smtClean="0"/>
              <a:t>&gt;</a:t>
            </a:r>
          </a:p>
          <a:p>
            <a:endParaRPr lang="en-US" altLang="ko-KR" sz="1600" dirty="0"/>
          </a:p>
          <a:p>
            <a:endParaRPr lang="en-US" altLang="ko-KR" sz="1600" dirty="0" smtClean="0"/>
          </a:p>
          <a:p>
            <a:r>
              <a:rPr lang="en-US" sz="1600" dirty="0"/>
              <a:t>&lt;a </a:t>
            </a:r>
            <a:r>
              <a:rPr lang="en-US" sz="1600" dirty="0" err="1"/>
              <a:t>href</a:t>
            </a:r>
            <a:r>
              <a:rPr lang="en-US" sz="1600" dirty="0"/>
              <a:t>="/</a:t>
            </a:r>
            <a:r>
              <a:rPr lang="en-US" sz="1600" dirty="0" err="1"/>
              <a:t>obj</a:t>
            </a:r>
            <a:r>
              <a:rPr lang="en-US" sz="1600" dirty="0"/>
              <a:t>/</a:t>
            </a:r>
            <a:r>
              <a:rPr lang="en-US" sz="1600" dirty="0" err="1"/>
              <a:t>object_value</a:t>
            </a:r>
            <a:r>
              <a:rPr lang="en-US" sz="1600" b="1" dirty="0" err="1"/>
              <a:t>?</a:t>
            </a:r>
            <a:r>
              <a:rPr lang="en-US" sz="1600" dirty="0" err="1"/>
              <a:t>name</a:t>
            </a:r>
            <a:r>
              <a:rPr lang="en-US" sz="1600" dirty="0"/>
              <a:t>=%EC%9D%B4%EC%9E%A5%ED%9B%88</a:t>
            </a:r>
            <a:r>
              <a:rPr lang="en-US" sz="1600" b="1" dirty="0"/>
              <a:t>&amp;amp;</a:t>
            </a:r>
            <a:r>
              <a:rPr lang="en-US" sz="1600" dirty="0"/>
              <a:t>age=26"&gt;</a:t>
            </a:r>
            <a:r>
              <a:rPr lang="ko-KR" altLang="en-US" sz="1600" dirty="0"/>
              <a:t>객체 값 출력</a:t>
            </a:r>
            <a:r>
              <a:rPr lang="en-US" altLang="ko-KR" sz="1600" dirty="0"/>
              <a:t>&lt;/</a:t>
            </a:r>
            <a:r>
              <a:rPr lang="en-US" sz="1600" dirty="0"/>
              <a:t>a&gt;</a:t>
            </a:r>
            <a:endParaRPr lang="ko-KR" altLang="en-US" sz="1600" dirty="0" smtClean="0"/>
          </a:p>
          <a:p>
            <a:endParaRPr lang="en-US" altLang="ko-KR" sz="1600" dirty="0" smtClean="0"/>
          </a:p>
        </p:txBody>
      </p:sp>
      <p:cxnSp>
        <p:nvCxnSpPr>
          <p:cNvPr id="5" name="직선 연결선 4"/>
          <p:cNvCxnSpPr/>
          <p:nvPr/>
        </p:nvCxnSpPr>
        <p:spPr>
          <a:xfrm>
            <a:off x="4643438" y="1000108"/>
            <a:ext cx="342902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/>
          <p:cNvCxnSpPr/>
          <p:nvPr/>
        </p:nvCxnSpPr>
        <p:spPr>
          <a:xfrm flipV="1">
            <a:off x="4000498" y="1000108"/>
            <a:ext cx="428626" cy="2857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571868" y="1214422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 err="1" smtClean="0"/>
              <a:t>링크명</a:t>
            </a:r>
            <a:endParaRPr lang="ko-KR" altLang="en-US" sz="1200" dirty="0"/>
          </a:p>
        </p:txBody>
      </p:sp>
      <p:cxnSp>
        <p:nvCxnSpPr>
          <p:cNvPr id="10" name="직선 화살표 연결선 9"/>
          <p:cNvCxnSpPr/>
          <p:nvPr/>
        </p:nvCxnSpPr>
        <p:spPr>
          <a:xfrm rot="5400000" flipH="1" flipV="1">
            <a:off x="5214942" y="1071546"/>
            <a:ext cx="142876" cy="14287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4929190" y="1214422"/>
            <a:ext cx="101797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QueryString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 rot="5400000">
            <a:off x="3286116" y="2071678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43240" y="1714488"/>
            <a:ext cx="10440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err="1" smtClean="0"/>
              <a:t>object_value</a:t>
            </a:r>
            <a:endParaRPr lang="ko-KR" altLang="en-US" sz="1200" dirty="0"/>
          </a:p>
        </p:txBody>
      </p:sp>
      <p:cxnSp>
        <p:nvCxnSpPr>
          <p:cNvPr id="16" name="직선 화살표 연결선 15"/>
          <p:cNvCxnSpPr/>
          <p:nvPr/>
        </p:nvCxnSpPr>
        <p:spPr>
          <a:xfrm rot="5400000">
            <a:off x="4456626" y="2143116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313750" y="1785926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smtClean="0"/>
              <a:t>이장훈</a:t>
            </a:r>
            <a:endParaRPr lang="ko-KR" altLang="en-US" sz="1200" dirty="0"/>
          </a:p>
        </p:txBody>
      </p:sp>
      <p:cxnSp>
        <p:nvCxnSpPr>
          <p:cNvPr id="18" name="직선 화살표 연결선 17"/>
          <p:cNvCxnSpPr/>
          <p:nvPr/>
        </p:nvCxnSpPr>
        <p:spPr>
          <a:xfrm rot="5400000">
            <a:off x="5425867" y="2143116"/>
            <a:ext cx="214314" cy="714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282991" y="1785926"/>
            <a:ext cx="3545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 smtClean="0"/>
              <a:t>26</a:t>
            </a:r>
            <a:endParaRPr lang="ko-KR" altLang="en-US" sz="1200" dirty="0"/>
          </a:p>
        </p:txBody>
      </p:sp>
      <p:cxnSp>
        <p:nvCxnSpPr>
          <p:cNvPr id="22" name="직선 연결선 21"/>
          <p:cNvCxnSpPr/>
          <p:nvPr/>
        </p:nvCxnSpPr>
        <p:spPr>
          <a:xfrm flipV="1">
            <a:off x="2643174" y="2273300"/>
            <a:ext cx="3306776" cy="12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자유형 22"/>
          <p:cNvSpPr/>
          <p:nvPr/>
        </p:nvSpPr>
        <p:spPr>
          <a:xfrm>
            <a:off x="2343150" y="2025650"/>
            <a:ext cx="530388" cy="304800"/>
          </a:xfrm>
          <a:custGeom>
            <a:avLst/>
            <a:gdLst>
              <a:gd name="connsiteX0" fmla="*/ 501650 w 530388"/>
              <a:gd name="connsiteY0" fmla="*/ 304800 h 304800"/>
              <a:gd name="connsiteX1" fmla="*/ 514350 w 530388"/>
              <a:gd name="connsiteY1" fmla="*/ 285750 h 304800"/>
              <a:gd name="connsiteX2" fmla="*/ 514350 w 530388"/>
              <a:gd name="connsiteY2" fmla="*/ 127000 h 304800"/>
              <a:gd name="connsiteX3" fmla="*/ 508000 w 530388"/>
              <a:gd name="connsiteY3" fmla="*/ 101600 h 304800"/>
              <a:gd name="connsiteX4" fmla="*/ 488950 w 530388"/>
              <a:gd name="connsiteY4" fmla="*/ 76200 h 304800"/>
              <a:gd name="connsiteX5" fmla="*/ 457200 w 530388"/>
              <a:gd name="connsiteY5" fmla="*/ 25400 h 304800"/>
              <a:gd name="connsiteX6" fmla="*/ 393700 w 530388"/>
              <a:gd name="connsiteY6" fmla="*/ 0 h 304800"/>
              <a:gd name="connsiteX7" fmla="*/ 266700 w 530388"/>
              <a:gd name="connsiteY7" fmla="*/ 6350 h 304800"/>
              <a:gd name="connsiteX8" fmla="*/ 247650 w 530388"/>
              <a:gd name="connsiteY8" fmla="*/ 12700 h 304800"/>
              <a:gd name="connsiteX9" fmla="*/ 209550 w 530388"/>
              <a:gd name="connsiteY9" fmla="*/ 38100 h 304800"/>
              <a:gd name="connsiteX10" fmla="*/ 190500 w 530388"/>
              <a:gd name="connsiteY10" fmla="*/ 50800 h 304800"/>
              <a:gd name="connsiteX11" fmla="*/ 177800 w 530388"/>
              <a:gd name="connsiteY11" fmla="*/ 69850 h 304800"/>
              <a:gd name="connsiteX12" fmla="*/ 101600 w 530388"/>
              <a:gd name="connsiteY12" fmla="*/ 133350 h 304800"/>
              <a:gd name="connsiteX13" fmla="*/ 88900 w 530388"/>
              <a:gd name="connsiteY13" fmla="*/ 152400 h 304800"/>
              <a:gd name="connsiteX14" fmla="*/ 76200 w 530388"/>
              <a:gd name="connsiteY14" fmla="*/ 177800 h 304800"/>
              <a:gd name="connsiteX15" fmla="*/ 57150 w 530388"/>
              <a:gd name="connsiteY15" fmla="*/ 190500 h 304800"/>
              <a:gd name="connsiteX16" fmla="*/ 19050 w 530388"/>
              <a:gd name="connsiteY16" fmla="*/ 254000 h 304800"/>
              <a:gd name="connsiteX17" fmla="*/ 0 w 530388"/>
              <a:gd name="connsiteY17" fmla="*/ 27940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530388" h="304800">
                <a:moveTo>
                  <a:pt x="501650" y="304800"/>
                </a:moveTo>
                <a:cubicBezTo>
                  <a:pt x="505883" y="298450"/>
                  <a:pt x="511670" y="292896"/>
                  <a:pt x="514350" y="285750"/>
                </a:cubicBezTo>
                <a:cubicBezTo>
                  <a:pt x="530388" y="242981"/>
                  <a:pt x="515836" y="144827"/>
                  <a:pt x="514350" y="127000"/>
                </a:cubicBezTo>
                <a:cubicBezTo>
                  <a:pt x="513625" y="118303"/>
                  <a:pt x="511903" y="109406"/>
                  <a:pt x="508000" y="101600"/>
                </a:cubicBezTo>
                <a:cubicBezTo>
                  <a:pt x="503267" y="92134"/>
                  <a:pt x="494559" y="85175"/>
                  <a:pt x="488950" y="76200"/>
                </a:cubicBezTo>
                <a:cubicBezTo>
                  <a:pt x="472183" y="49373"/>
                  <a:pt x="481185" y="49385"/>
                  <a:pt x="457200" y="25400"/>
                </a:cubicBezTo>
                <a:cubicBezTo>
                  <a:pt x="441024" y="9224"/>
                  <a:pt x="414726" y="5256"/>
                  <a:pt x="393700" y="0"/>
                </a:cubicBezTo>
                <a:cubicBezTo>
                  <a:pt x="351367" y="2117"/>
                  <a:pt x="308927" y="2678"/>
                  <a:pt x="266700" y="6350"/>
                </a:cubicBezTo>
                <a:cubicBezTo>
                  <a:pt x="260032" y="6930"/>
                  <a:pt x="253501" y="9449"/>
                  <a:pt x="247650" y="12700"/>
                </a:cubicBezTo>
                <a:cubicBezTo>
                  <a:pt x="234307" y="20113"/>
                  <a:pt x="222250" y="29633"/>
                  <a:pt x="209550" y="38100"/>
                </a:cubicBezTo>
                <a:lnTo>
                  <a:pt x="190500" y="50800"/>
                </a:lnTo>
                <a:cubicBezTo>
                  <a:pt x="186267" y="57150"/>
                  <a:pt x="183543" y="64824"/>
                  <a:pt x="177800" y="69850"/>
                </a:cubicBezTo>
                <a:cubicBezTo>
                  <a:pt x="140315" y="102649"/>
                  <a:pt x="132184" y="87474"/>
                  <a:pt x="101600" y="133350"/>
                </a:cubicBezTo>
                <a:cubicBezTo>
                  <a:pt x="97367" y="139700"/>
                  <a:pt x="92686" y="145774"/>
                  <a:pt x="88900" y="152400"/>
                </a:cubicBezTo>
                <a:cubicBezTo>
                  <a:pt x="84204" y="160619"/>
                  <a:pt x="82260" y="170528"/>
                  <a:pt x="76200" y="177800"/>
                </a:cubicBezTo>
                <a:cubicBezTo>
                  <a:pt x="71314" y="183663"/>
                  <a:pt x="63500" y="186267"/>
                  <a:pt x="57150" y="190500"/>
                </a:cubicBezTo>
                <a:cubicBezTo>
                  <a:pt x="37624" y="229552"/>
                  <a:pt x="49701" y="208024"/>
                  <a:pt x="19050" y="254000"/>
                </a:cubicBezTo>
                <a:cubicBezTo>
                  <a:pt x="4690" y="275541"/>
                  <a:pt x="11746" y="267654"/>
                  <a:pt x="0" y="2794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연결선 26"/>
          <p:cNvCxnSpPr/>
          <p:nvPr/>
        </p:nvCxnSpPr>
        <p:spPr>
          <a:xfrm>
            <a:off x="571472" y="3929066"/>
            <a:ext cx="235745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자유형 27"/>
          <p:cNvSpPr/>
          <p:nvPr/>
        </p:nvSpPr>
        <p:spPr>
          <a:xfrm>
            <a:off x="2336800" y="3962400"/>
            <a:ext cx="6413500" cy="488950"/>
          </a:xfrm>
          <a:custGeom>
            <a:avLst/>
            <a:gdLst>
              <a:gd name="connsiteX0" fmla="*/ 0 w 6413500"/>
              <a:gd name="connsiteY0" fmla="*/ 0 h 488950"/>
              <a:gd name="connsiteX1" fmla="*/ 38100 w 6413500"/>
              <a:gd name="connsiteY1" fmla="*/ 88900 h 488950"/>
              <a:gd name="connsiteX2" fmla="*/ 127000 w 6413500"/>
              <a:gd name="connsiteY2" fmla="*/ 184150 h 488950"/>
              <a:gd name="connsiteX3" fmla="*/ 215900 w 6413500"/>
              <a:gd name="connsiteY3" fmla="*/ 247650 h 488950"/>
              <a:gd name="connsiteX4" fmla="*/ 342900 w 6413500"/>
              <a:gd name="connsiteY4" fmla="*/ 311150 h 488950"/>
              <a:gd name="connsiteX5" fmla="*/ 482600 w 6413500"/>
              <a:gd name="connsiteY5" fmla="*/ 349250 h 488950"/>
              <a:gd name="connsiteX6" fmla="*/ 546100 w 6413500"/>
              <a:gd name="connsiteY6" fmla="*/ 361950 h 488950"/>
              <a:gd name="connsiteX7" fmla="*/ 615950 w 6413500"/>
              <a:gd name="connsiteY7" fmla="*/ 381000 h 488950"/>
              <a:gd name="connsiteX8" fmla="*/ 704850 w 6413500"/>
              <a:gd name="connsiteY8" fmla="*/ 387350 h 488950"/>
              <a:gd name="connsiteX9" fmla="*/ 1847850 w 6413500"/>
              <a:gd name="connsiteY9" fmla="*/ 381000 h 488950"/>
              <a:gd name="connsiteX10" fmla="*/ 2006600 w 6413500"/>
              <a:gd name="connsiteY10" fmla="*/ 368300 h 488950"/>
              <a:gd name="connsiteX11" fmla="*/ 2095500 w 6413500"/>
              <a:gd name="connsiteY11" fmla="*/ 342900 h 488950"/>
              <a:gd name="connsiteX12" fmla="*/ 2178050 w 6413500"/>
              <a:gd name="connsiteY12" fmla="*/ 336550 h 488950"/>
              <a:gd name="connsiteX13" fmla="*/ 2266950 w 6413500"/>
              <a:gd name="connsiteY13" fmla="*/ 323850 h 488950"/>
              <a:gd name="connsiteX14" fmla="*/ 2425700 w 6413500"/>
              <a:gd name="connsiteY14" fmla="*/ 298450 h 488950"/>
              <a:gd name="connsiteX15" fmla="*/ 2514600 w 6413500"/>
              <a:gd name="connsiteY15" fmla="*/ 273050 h 488950"/>
              <a:gd name="connsiteX16" fmla="*/ 2743200 w 6413500"/>
              <a:gd name="connsiteY16" fmla="*/ 254000 h 488950"/>
              <a:gd name="connsiteX17" fmla="*/ 2901950 w 6413500"/>
              <a:gd name="connsiteY17" fmla="*/ 222250 h 488950"/>
              <a:gd name="connsiteX18" fmla="*/ 2978150 w 6413500"/>
              <a:gd name="connsiteY18" fmla="*/ 215900 h 488950"/>
              <a:gd name="connsiteX19" fmla="*/ 3048000 w 6413500"/>
              <a:gd name="connsiteY19" fmla="*/ 203200 h 488950"/>
              <a:gd name="connsiteX20" fmla="*/ 3117850 w 6413500"/>
              <a:gd name="connsiteY20" fmla="*/ 196850 h 488950"/>
              <a:gd name="connsiteX21" fmla="*/ 3314700 w 6413500"/>
              <a:gd name="connsiteY21" fmla="*/ 184150 h 488950"/>
              <a:gd name="connsiteX22" fmla="*/ 5213350 w 6413500"/>
              <a:gd name="connsiteY22" fmla="*/ 171450 h 488950"/>
              <a:gd name="connsiteX23" fmla="*/ 5873750 w 6413500"/>
              <a:gd name="connsiteY23" fmla="*/ 177800 h 488950"/>
              <a:gd name="connsiteX24" fmla="*/ 5911850 w 6413500"/>
              <a:gd name="connsiteY24" fmla="*/ 190500 h 488950"/>
              <a:gd name="connsiteX25" fmla="*/ 5962650 w 6413500"/>
              <a:gd name="connsiteY25" fmla="*/ 196850 h 488950"/>
              <a:gd name="connsiteX26" fmla="*/ 6000750 w 6413500"/>
              <a:gd name="connsiteY26" fmla="*/ 203200 h 488950"/>
              <a:gd name="connsiteX27" fmla="*/ 6019800 w 6413500"/>
              <a:gd name="connsiteY27" fmla="*/ 209550 h 488950"/>
              <a:gd name="connsiteX28" fmla="*/ 6070600 w 6413500"/>
              <a:gd name="connsiteY28" fmla="*/ 234950 h 488950"/>
              <a:gd name="connsiteX29" fmla="*/ 6089650 w 6413500"/>
              <a:gd name="connsiteY29" fmla="*/ 247650 h 488950"/>
              <a:gd name="connsiteX30" fmla="*/ 6146800 w 6413500"/>
              <a:gd name="connsiteY30" fmla="*/ 285750 h 488950"/>
              <a:gd name="connsiteX31" fmla="*/ 6178550 w 6413500"/>
              <a:gd name="connsiteY31" fmla="*/ 298450 h 488950"/>
              <a:gd name="connsiteX32" fmla="*/ 6216650 w 6413500"/>
              <a:gd name="connsiteY32" fmla="*/ 317500 h 488950"/>
              <a:gd name="connsiteX33" fmla="*/ 6248400 w 6413500"/>
              <a:gd name="connsiteY33" fmla="*/ 349250 h 488950"/>
              <a:gd name="connsiteX34" fmla="*/ 6292850 w 6413500"/>
              <a:gd name="connsiteY34" fmla="*/ 393700 h 488950"/>
              <a:gd name="connsiteX35" fmla="*/ 6318250 w 6413500"/>
              <a:gd name="connsiteY35" fmla="*/ 419100 h 488950"/>
              <a:gd name="connsiteX36" fmla="*/ 6337300 w 6413500"/>
              <a:gd name="connsiteY36" fmla="*/ 431800 h 488950"/>
              <a:gd name="connsiteX37" fmla="*/ 6375400 w 6413500"/>
              <a:gd name="connsiteY37" fmla="*/ 457200 h 488950"/>
              <a:gd name="connsiteX38" fmla="*/ 6394450 w 6413500"/>
              <a:gd name="connsiteY38" fmla="*/ 476250 h 488950"/>
              <a:gd name="connsiteX39" fmla="*/ 6413500 w 6413500"/>
              <a:gd name="connsiteY39" fmla="*/ 488950 h 4889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</a:cxnLst>
            <a:rect l="l" t="t" r="r" b="b"/>
            <a:pathLst>
              <a:path w="6413500" h="488950">
                <a:moveTo>
                  <a:pt x="0" y="0"/>
                </a:moveTo>
                <a:cubicBezTo>
                  <a:pt x="12700" y="29633"/>
                  <a:pt x="21513" y="61254"/>
                  <a:pt x="38100" y="88900"/>
                </a:cubicBezTo>
                <a:cubicBezTo>
                  <a:pt x="64085" y="132208"/>
                  <a:pt x="89666" y="156641"/>
                  <a:pt x="127000" y="184150"/>
                </a:cubicBezTo>
                <a:cubicBezTo>
                  <a:pt x="156317" y="205752"/>
                  <a:pt x="183328" y="231364"/>
                  <a:pt x="215900" y="247650"/>
                </a:cubicBezTo>
                <a:cubicBezTo>
                  <a:pt x="258233" y="268817"/>
                  <a:pt x="296697" y="300883"/>
                  <a:pt x="342900" y="311150"/>
                </a:cubicBezTo>
                <a:cubicBezTo>
                  <a:pt x="511263" y="348564"/>
                  <a:pt x="258788" y="290864"/>
                  <a:pt x="482600" y="349250"/>
                </a:cubicBezTo>
                <a:cubicBezTo>
                  <a:pt x="503487" y="354699"/>
                  <a:pt x="525101" y="356950"/>
                  <a:pt x="546100" y="361950"/>
                </a:cubicBezTo>
                <a:cubicBezTo>
                  <a:pt x="569577" y="367540"/>
                  <a:pt x="592119" y="377187"/>
                  <a:pt x="615950" y="381000"/>
                </a:cubicBezTo>
                <a:cubicBezTo>
                  <a:pt x="645286" y="385694"/>
                  <a:pt x="675217" y="385233"/>
                  <a:pt x="704850" y="387350"/>
                </a:cubicBezTo>
                <a:lnTo>
                  <a:pt x="1847850" y="381000"/>
                </a:lnTo>
                <a:cubicBezTo>
                  <a:pt x="1900930" y="380223"/>
                  <a:pt x="2006600" y="368300"/>
                  <a:pt x="2006600" y="368300"/>
                </a:cubicBezTo>
                <a:cubicBezTo>
                  <a:pt x="2036233" y="359833"/>
                  <a:pt x="2065196" y="348512"/>
                  <a:pt x="2095500" y="342900"/>
                </a:cubicBezTo>
                <a:cubicBezTo>
                  <a:pt x="2122637" y="337875"/>
                  <a:pt x="2150621" y="339598"/>
                  <a:pt x="2178050" y="336550"/>
                </a:cubicBezTo>
                <a:cubicBezTo>
                  <a:pt x="2207801" y="333244"/>
                  <a:pt x="2237364" y="328402"/>
                  <a:pt x="2266950" y="323850"/>
                </a:cubicBezTo>
                <a:cubicBezTo>
                  <a:pt x="2319917" y="315701"/>
                  <a:pt x="2374172" y="313172"/>
                  <a:pt x="2425700" y="298450"/>
                </a:cubicBezTo>
                <a:cubicBezTo>
                  <a:pt x="2455333" y="289983"/>
                  <a:pt x="2484079" y="277323"/>
                  <a:pt x="2514600" y="273050"/>
                </a:cubicBezTo>
                <a:cubicBezTo>
                  <a:pt x="2590326" y="262448"/>
                  <a:pt x="2743200" y="254000"/>
                  <a:pt x="2743200" y="254000"/>
                </a:cubicBezTo>
                <a:cubicBezTo>
                  <a:pt x="2805886" y="239534"/>
                  <a:pt x="2838886" y="230133"/>
                  <a:pt x="2901950" y="222250"/>
                </a:cubicBezTo>
                <a:cubicBezTo>
                  <a:pt x="2927241" y="219089"/>
                  <a:pt x="2952750" y="218017"/>
                  <a:pt x="2978150" y="215900"/>
                </a:cubicBezTo>
                <a:cubicBezTo>
                  <a:pt x="3001433" y="211667"/>
                  <a:pt x="3024552" y="206397"/>
                  <a:pt x="3048000" y="203200"/>
                </a:cubicBezTo>
                <a:cubicBezTo>
                  <a:pt x="3071165" y="200041"/>
                  <a:pt x="3094587" y="199176"/>
                  <a:pt x="3117850" y="196850"/>
                </a:cubicBezTo>
                <a:cubicBezTo>
                  <a:pt x="3207997" y="187835"/>
                  <a:pt x="3188278" y="185332"/>
                  <a:pt x="3314700" y="184150"/>
                </a:cubicBezTo>
                <a:lnTo>
                  <a:pt x="5213350" y="171450"/>
                </a:lnTo>
                <a:lnTo>
                  <a:pt x="5873750" y="177800"/>
                </a:lnTo>
                <a:cubicBezTo>
                  <a:pt x="5887132" y="178165"/>
                  <a:pt x="5898760" y="187695"/>
                  <a:pt x="5911850" y="190500"/>
                </a:cubicBezTo>
                <a:cubicBezTo>
                  <a:pt x="5928536" y="194076"/>
                  <a:pt x="5945756" y="194437"/>
                  <a:pt x="5962650" y="196850"/>
                </a:cubicBezTo>
                <a:cubicBezTo>
                  <a:pt x="5975396" y="198671"/>
                  <a:pt x="5988181" y="200407"/>
                  <a:pt x="6000750" y="203200"/>
                </a:cubicBezTo>
                <a:cubicBezTo>
                  <a:pt x="6007284" y="204652"/>
                  <a:pt x="6013706" y="206780"/>
                  <a:pt x="6019800" y="209550"/>
                </a:cubicBezTo>
                <a:cubicBezTo>
                  <a:pt x="6037035" y="217384"/>
                  <a:pt x="6054848" y="224448"/>
                  <a:pt x="6070600" y="234950"/>
                </a:cubicBezTo>
                <a:cubicBezTo>
                  <a:pt x="6076950" y="239183"/>
                  <a:pt x="6083440" y="243214"/>
                  <a:pt x="6089650" y="247650"/>
                </a:cubicBezTo>
                <a:cubicBezTo>
                  <a:pt x="6114466" y="265376"/>
                  <a:pt x="6118171" y="271435"/>
                  <a:pt x="6146800" y="285750"/>
                </a:cubicBezTo>
                <a:cubicBezTo>
                  <a:pt x="6156995" y="290848"/>
                  <a:pt x="6168355" y="293352"/>
                  <a:pt x="6178550" y="298450"/>
                </a:cubicBezTo>
                <a:cubicBezTo>
                  <a:pt x="6227789" y="323069"/>
                  <a:pt x="6168767" y="301539"/>
                  <a:pt x="6216650" y="317500"/>
                </a:cubicBezTo>
                <a:cubicBezTo>
                  <a:pt x="6243461" y="357717"/>
                  <a:pt x="6213122" y="317500"/>
                  <a:pt x="6248400" y="349250"/>
                </a:cubicBezTo>
                <a:cubicBezTo>
                  <a:pt x="6263975" y="363267"/>
                  <a:pt x="6278033" y="378883"/>
                  <a:pt x="6292850" y="393700"/>
                </a:cubicBezTo>
                <a:cubicBezTo>
                  <a:pt x="6301317" y="402167"/>
                  <a:pt x="6308287" y="412458"/>
                  <a:pt x="6318250" y="419100"/>
                </a:cubicBezTo>
                <a:cubicBezTo>
                  <a:pt x="6324600" y="423333"/>
                  <a:pt x="6331437" y="426914"/>
                  <a:pt x="6337300" y="431800"/>
                </a:cubicBezTo>
                <a:cubicBezTo>
                  <a:pt x="6369011" y="458226"/>
                  <a:pt x="6341922" y="446041"/>
                  <a:pt x="6375400" y="457200"/>
                </a:cubicBezTo>
                <a:cubicBezTo>
                  <a:pt x="6381750" y="463550"/>
                  <a:pt x="6387551" y="470501"/>
                  <a:pt x="6394450" y="476250"/>
                </a:cubicBezTo>
                <a:cubicBezTo>
                  <a:pt x="6400313" y="481136"/>
                  <a:pt x="6413500" y="488950"/>
                  <a:pt x="6413500" y="48895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직선 연결선 29"/>
          <p:cNvCxnSpPr/>
          <p:nvPr/>
        </p:nvCxnSpPr>
        <p:spPr>
          <a:xfrm>
            <a:off x="2643174" y="3500438"/>
            <a:ext cx="6000792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자유형 30"/>
          <p:cNvSpPr/>
          <p:nvPr/>
        </p:nvSpPr>
        <p:spPr>
          <a:xfrm>
            <a:off x="1993900" y="3270250"/>
            <a:ext cx="908050" cy="266700"/>
          </a:xfrm>
          <a:custGeom>
            <a:avLst/>
            <a:gdLst>
              <a:gd name="connsiteX0" fmla="*/ 908050 w 908050"/>
              <a:gd name="connsiteY0" fmla="*/ 266700 h 266700"/>
              <a:gd name="connsiteX1" fmla="*/ 882650 w 908050"/>
              <a:gd name="connsiteY1" fmla="*/ 254000 h 266700"/>
              <a:gd name="connsiteX2" fmla="*/ 863600 w 908050"/>
              <a:gd name="connsiteY2" fmla="*/ 196850 h 266700"/>
              <a:gd name="connsiteX3" fmla="*/ 844550 w 908050"/>
              <a:gd name="connsiteY3" fmla="*/ 171450 h 266700"/>
              <a:gd name="connsiteX4" fmla="*/ 831850 w 908050"/>
              <a:gd name="connsiteY4" fmla="*/ 133350 h 266700"/>
              <a:gd name="connsiteX5" fmla="*/ 819150 w 908050"/>
              <a:gd name="connsiteY5" fmla="*/ 114300 h 266700"/>
              <a:gd name="connsiteX6" fmla="*/ 800100 w 908050"/>
              <a:gd name="connsiteY6" fmla="*/ 88900 h 266700"/>
              <a:gd name="connsiteX7" fmla="*/ 768350 w 908050"/>
              <a:gd name="connsiteY7" fmla="*/ 44450 h 266700"/>
              <a:gd name="connsiteX8" fmla="*/ 749300 w 908050"/>
              <a:gd name="connsiteY8" fmla="*/ 31750 h 266700"/>
              <a:gd name="connsiteX9" fmla="*/ 723900 w 908050"/>
              <a:gd name="connsiteY9" fmla="*/ 12700 h 266700"/>
              <a:gd name="connsiteX10" fmla="*/ 685800 w 908050"/>
              <a:gd name="connsiteY10" fmla="*/ 0 h 266700"/>
              <a:gd name="connsiteX11" fmla="*/ 431800 w 908050"/>
              <a:gd name="connsiteY11" fmla="*/ 6350 h 266700"/>
              <a:gd name="connsiteX12" fmla="*/ 381000 w 908050"/>
              <a:gd name="connsiteY12" fmla="*/ 19050 h 266700"/>
              <a:gd name="connsiteX13" fmla="*/ 361950 w 908050"/>
              <a:gd name="connsiteY13" fmla="*/ 31750 h 266700"/>
              <a:gd name="connsiteX14" fmla="*/ 298450 w 908050"/>
              <a:gd name="connsiteY14" fmla="*/ 44450 h 266700"/>
              <a:gd name="connsiteX15" fmla="*/ 273050 w 908050"/>
              <a:gd name="connsiteY15" fmla="*/ 63500 h 266700"/>
              <a:gd name="connsiteX16" fmla="*/ 228600 w 908050"/>
              <a:gd name="connsiteY16" fmla="*/ 82550 h 266700"/>
              <a:gd name="connsiteX17" fmla="*/ 184150 w 908050"/>
              <a:gd name="connsiteY17" fmla="*/ 107950 h 266700"/>
              <a:gd name="connsiteX18" fmla="*/ 165100 w 908050"/>
              <a:gd name="connsiteY18" fmla="*/ 127000 h 266700"/>
              <a:gd name="connsiteX19" fmla="*/ 146050 w 908050"/>
              <a:gd name="connsiteY19" fmla="*/ 133350 h 266700"/>
              <a:gd name="connsiteX20" fmla="*/ 120650 w 908050"/>
              <a:gd name="connsiteY20" fmla="*/ 146050 h 266700"/>
              <a:gd name="connsiteX21" fmla="*/ 82550 w 908050"/>
              <a:gd name="connsiteY21" fmla="*/ 171450 h 266700"/>
              <a:gd name="connsiteX22" fmla="*/ 63500 w 908050"/>
              <a:gd name="connsiteY22" fmla="*/ 190500 h 266700"/>
              <a:gd name="connsiteX23" fmla="*/ 44450 w 908050"/>
              <a:gd name="connsiteY23" fmla="*/ 196850 h 266700"/>
              <a:gd name="connsiteX24" fmla="*/ 31750 w 908050"/>
              <a:gd name="connsiteY24" fmla="*/ 215900 h 266700"/>
              <a:gd name="connsiteX25" fmla="*/ 12700 w 908050"/>
              <a:gd name="connsiteY25" fmla="*/ 222250 h 266700"/>
              <a:gd name="connsiteX26" fmla="*/ 6350 w 908050"/>
              <a:gd name="connsiteY26" fmla="*/ 241300 h 266700"/>
              <a:gd name="connsiteX27" fmla="*/ 0 w 908050"/>
              <a:gd name="connsiteY27" fmla="*/ 254000 h 266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908050" h="266700">
                <a:moveTo>
                  <a:pt x="908050" y="266700"/>
                </a:moveTo>
                <a:cubicBezTo>
                  <a:pt x="899583" y="262467"/>
                  <a:pt x="889343" y="260693"/>
                  <a:pt x="882650" y="254000"/>
                </a:cubicBezTo>
                <a:cubicBezTo>
                  <a:pt x="863310" y="234660"/>
                  <a:pt x="873874" y="219966"/>
                  <a:pt x="863600" y="196850"/>
                </a:cubicBezTo>
                <a:cubicBezTo>
                  <a:pt x="859302" y="187179"/>
                  <a:pt x="850900" y="179917"/>
                  <a:pt x="844550" y="171450"/>
                </a:cubicBezTo>
                <a:cubicBezTo>
                  <a:pt x="840317" y="158750"/>
                  <a:pt x="839276" y="144489"/>
                  <a:pt x="831850" y="133350"/>
                </a:cubicBezTo>
                <a:cubicBezTo>
                  <a:pt x="827617" y="127000"/>
                  <a:pt x="823586" y="120510"/>
                  <a:pt x="819150" y="114300"/>
                </a:cubicBezTo>
                <a:cubicBezTo>
                  <a:pt x="812999" y="105688"/>
                  <a:pt x="805709" y="97875"/>
                  <a:pt x="800100" y="88900"/>
                </a:cubicBezTo>
                <a:cubicBezTo>
                  <a:pt x="780562" y="57639"/>
                  <a:pt x="796771" y="68134"/>
                  <a:pt x="768350" y="44450"/>
                </a:cubicBezTo>
                <a:cubicBezTo>
                  <a:pt x="762487" y="39564"/>
                  <a:pt x="755510" y="36186"/>
                  <a:pt x="749300" y="31750"/>
                </a:cubicBezTo>
                <a:cubicBezTo>
                  <a:pt x="740688" y="25599"/>
                  <a:pt x="733366" y="17433"/>
                  <a:pt x="723900" y="12700"/>
                </a:cubicBezTo>
                <a:cubicBezTo>
                  <a:pt x="711926" y="6713"/>
                  <a:pt x="685800" y="0"/>
                  <a:pt x="685800" y="0"/>
                </a:cubicBezTo>
                <a:cubicBezTo>
                  <a:pt x="601133" y="2117"/>
                  <a:pt x="516328" y="1067"/>
                  <a:pt x="431800" y="6350"/>
                </a:cubicBezTo>
                <a:cubicBezTo>
                  <a:pt x="414380" y="7439"/>
                  <a:pt x="381000" y="19050"/>
                  <a:pt x="381000" y="19050"/>
                </a:cubicBezTo>
                <a:cubicBezTo>
                  <a:pt x="374650" y="23283"/>
                  <a:pt x="368965" y="28744"/>
                  <a:pt x="361950" y="31750"/>
                </a:cubicBezTo>
                <a:cubicBezTo>
                  <a:pt x="349894" y="36917"/>
                  <a:pt x="307045" y="43017"/>
                  <a:pt x="298450" y="44450"/>
                </a:cubicBezTo>
                <a:cubicBezTo>
                  <a:pt x="289983" y="50800"/>
                  <a:pt x="282025" y="57891"/>
                  <a:pt x="273050" y="63500"/>
                </a:cubicBezTo>
                <a:cubicBezTo>
                  <a:pt x="255115" y="74710"/>
                  <a:pt x="247119" y="76377"/>
                  <a:pt x="228600" y="82550"/>
                </a:cubicBezTo>
                <a:cubicBezTo>
                  <a:pt x="177053" y="134097"/>
                  <a:pt x="243846" y="73838"/>
                  <a:pt x="184150" y="107950"/>
                </a:cubicBezTo>
                <a:cubicBezTo>
                  <a:pt x="176353" y="112405"/>
                  <a:pt x="172572" y="122019"/>
                  <a:pt x="165100" y="127000"/>
                </a:cubicBezTo>
                <a:cubicBezTo>
                  <a:pt x="159531" y="130713"/>
                  <a:pt x="152202" y="130713"/>
                  <a:pt x="146050" y="133350"/>
                </a:cubicBezTo>
                <a:cubicBezTo>
                  <a:pt x="137349" y="137079"/>
                  <a:pt x="128767" y="141180"/>
                  <a:pt x="120650" y="146050"/>
                </a:cubicBezTo>
                <a:cubicBezTo>
                  <a:pt x="107562" y="153903"/>
                  <a:pt x="93343" y="160657"/>
                  <a:pt x="82550" y="171450"/>
                </a:cubicBezTo>
                <a:cubicBezTo>
                  <a:pt x="76200" y="177800"/>
                  <a:pt x="70972" y="185519"/>
                  <a:pt x="63500" y="190500"/>
                </a:cubicBezTo>
                <a:cubicBezTo>
                  <a:pt x="57931" y="194213"/>
                  <a:pt x="50800" y="194733"/>
                  <a:pt x="44450" y="196850"/>
                </a:cubicBezTo>
                <a:cubicBezTo>
                  <a:pt x="40217" y="203200"/>
                  <a:pt x="37709" y="211132"/>
                  <a:pt x="31750" y="215900"/>
                </a:cubicBezTo>
                <a:cubicBezTo>
                  <a:pt x="26523" y="220081"/>
                  <a:pt x="17433" y="217517"/>
                  <a:pt x="12700" y="222250"/>
                </a:cubicBezTo>
                <a:cubicBezTo>
                  <a:pt x="7967" y="226983"/>
                  <a:pt x="8836" y="235085"/>
                  <a:pt x="6350" y="241300"/>
                </a:cubicBezTo>
                <a:cubicBezTo>
                  <a:pt x="4592" y="245694"/>
                  <a:pt x="2117" y="249767"/>
                  <a:pt x="0" y="254000"/>
                </a:cubicBezTo>
              </a:path>
            </a:pathLst>
          </a:cu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연결선 32"/>
          <p:cNvCxnSpPr/>
          <p:nvPr/>
        </p:nvCxnSpPr>
        <p:spPr>
          <a:xfrm>
            <a:off x="3428992" y="3643314"/>
            <a:ext cx="107157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자유형 33"/>
          <p:cNvSpPr/>
          <p:nvPr/>
        </p:nvSpPr>
        <p:spPr>
          <a:xfrm>
            <a:off x="2120900" y="3619500"/>
            <a:ext cx="2204290" cy="857250"/>
          </a:xfrm>
          <a:custGeom>
            <a:avLst/>
            <a:gdLst>
              <a:gd name="connsiteX0" fmla="*/ 2139950 w 2204290"/>
              <a:gd name="connsiteY0" fmla="*/ 0 h 857250"/>
              <a:gd name="connsiteX1" fmla="*/ 2165350 w 2204290"/>
              <a:gd name="connsiteY1" fmla="*/ 146050 h 857250"/>
              <a:gd name="connsiteX2" fmla="*/ 2171700 w 2204290"/>
              <a:gd name="connsiteY2" fmla="*/ 171450 h 857250"/>
              <a:gd name="connsiteX3" fmla="*/ 2190750 w 2204290"/>
              <a:gd name="connsiteY3" fmla="*/ 196850 h 857250"/>
              <a:gd name="connsiteX4" fmla="*/ 2197100 w 2204290"/>
              <a:gd name="connsiteY4" fmla="*/ 222250 h 857250"/>
              <a:gd name="connsiteX5" fmla="*/ 2203450 w 2204290"/>
              <a:gd name="connsiteY5" fmla="*/ 241300 h 857250"/>
              <a:gd name="connsiteX6" fmla="*/ 2197100 w 2204290"/>
              <a:gd name="connsiteY6" fmla="*/ 393700 h 857250"/>
              <a:gd name="connsiteX7" fmla="*/ 2152650 w 2204290"/>
              <a:gd name="connsiteY7" fmla="*/ 444500 h 857250"/>
              <a:gd name="connsiteX8" fmla="*/ 2127250 w 2204290"/>
              <a:gd name="connsiteY8" fmla="*/ 476250 h 857250"/>
              <a:gd name="connsiteX9" fmla="*/ 2108200 w 2204290"/>
              <a:gd name="connsiteY9" fmla="*/ 482600 h 857250"/>
              <a:gd name="connsiteX10" fmla="*/ 2076450 w 2204290"/>
              <a:gd name="connsiteY10" fmla="*/ 495300 h 857250"/>
              <a:gd name="connsiteX11" fmla="*/ 2019300 w 2204290"/>
              <a:gd name="connsiteY11" fmla="*/ 520700 h 857250"/>
              <a:gd name="connsiteX12" fmla="*/ 1955800 w 2204290"/>
              <a:gd name="connsiteY12" fmla="*/ 527050 h 857250"/>
              <a:gd name="connsiteX13" fmla="*/ 1930400 w 2204290"/>
              <a:gd name="connsiteY13" fmla="*/ 533400 h 857250"/>
              <a:gd name="connsiteX14" fmla="*/ 1911350 w 2204290"/>
              <a:gd name="connsiteY14" fmla="*/ 539750 h 857250"/>
              <a:gd name="connsiteX15" fmla="*/ 1873250 w 2204290"/>
              <a:gd name="connsiteY15" fmla="*/ 546100 h 857250"/>
              <a:gd name="connsiteX16" fmla="*/ 1828800 w 2204290"/>
              <a:gd name="connsiteY16" fmla="*/ 558800 h 857250"/>
              <a:gd name="connsiteX17" fmla="*/ 1771650 w 2204290"/>
              <a:gd name="connsiteY17" fmla="*/ 565150 h 857250"/>
              <a:gd name="connsiteX18" fmla="*/ 1651000 w 2204290"/>
              <a:gd name="connsiteY18" fmla="*/ 577850 h 857250"/>
              <a:gd name="connsiteX19" fmla="*/ 508000 w 2204290"/>
              <a:gd name="connsiteY19" fmla="*/ 584200 h 857250"/>
              <a:gd name="connsiteX20" fmla="*/ 419100 w 2204290"/>
              <a:gd name="connsiteY20" fmla="*/ 603250 h 857250"/>
              <a:gd name="connsiteX21" fmla="*/ 381000 w 2204290"/>
              <a:gd name="connsiteY21" fmla="*/ 622300 h 857250"/>
              <a:gd name="connsiteX22" fmla="*/ 355600 w 2204290"/>
              <a:gd name="connsiteY22" fmla="*/ 635000 h 857250"/>
              <a:gd name="connsiteX23" fmla="*/ 336550 w 2204290"/>
              <a:gd name="connsiteY23" fmla="*/ 641350 h 857250"/>
              <a:gd name="connsiteX24" fmla="*/ 317500 w 2204290"/>
              <a:gd name="connsiteY24" fmla="*/ 654050 h 857250"/>
              <a:gd name="connsiteX25" fmla="*/ 298450 w 2204290"/>
              <a:gd name="connsiteY25" fmla="*/ 660400 h 857250"/>
              <a:gd name="connsiteX26" fmla="*/ 254000 w 2204290"/>
              <a:gd name="connsiteY26" fmla="*/ 685800 h 857250"/>
              <a:gd name="connsiteX27" fmla="*/ 234950 w 2204290"/>
              <a:gd name="connsiteY27" fmla="*/ 692150 h 857250"/>
              <a:gd name="connsiteX28" fmla="*/ 215900 w 2204290"/>
              <a:gd name="connsiteY28" fmla="*/ 704850 h 857250"/>
              <a:gd name="connsiteX29" fmla="*/ 196850 w 2204290"/>
              <a:gd name="connsiteY29" fmla="*/ 711200 h 857250"/>
              <a:gd name="connsiteX30" fmla="*/ 139700 w 2204290"/>
              <a:gd name="connsiteY30" fmla="*/ 749300 h 857250"/>
              <a:gd name="connsiteX31" fmla="*/ 120650 w 2204290"/>
              <a:gd name="connsiteY31" fmla="*/ 762000 h 857250"/>
              <a:gd name="connsiteX32" fmla="*/ 101600 w 2204290"/>
              <a:gd name="connsiteY32" fmla="*/ 774700 h 857250"/>
              <a:gd name="connsiteX33" fmla="*/ 57150 w 2204290"/>
              <a:gd name="connsiteY33" fmla="*/ 812800 h 857250"/>
              <a:gd name="connsiteX34" fmla="*/ 38100 w 2204290"/>
              <a:gd name="connsiteY34" fmla="*/ 819150 h 857250"/>
              <a:gd name="connsiteX35" fmla="*/ 19050 w 2204290"/>
              <a:gd name="connsiteY35" fmla="*/ 838200 h 857250"/>
              <a:gd name="connsiteX36" fmla="*/ 0 w 2204290"/>
              <a:gd name="connsiteY36" fmla="*/ 850900 h 857250"/>
              <a:gd name="connsiteX37" fmla="*/ 0 w 2204290"/>
              <a:gd name="connsiteY37" fmla="*/ 857250 h 8572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2204290" h="857250">
                <a:moveTo>
                  <a:pt x="2139950" y="0"/>
                </a:moveTo>
                <a:cubicBezTo>
                  <a:pt x="2158432" y="157100"/>
                  <a:pt x="2139634" y="60330"/>
                  <a:pt x="2165350" y="146050"/>
                </a:cubicBezTo>
                <a:cubicBezTo>
                  <a:pt x="2167858" y="154409"/>
                  <a:pt x="2167797" y="163644"/>
                  <a:pt x="2171700" y="171450"/>
                </a:cubicBezTo>
                <a:cubicBezTo>
                  <a:pt x="2176433" y="180916"/>
                  <a:pt x="2184400" y="188383"/>
                  <a:pt x="2190750" y="196850"/>
                </a:cubicBezTo>
                <a:cubicBezTo>
                  <a:pt x="2192867" y="205317"/>
                  <a:pt x="2194702" y="213859"/>
                  <a:pt x="2197100" y="222250"/>
                </a:cubicBezTo>
                <a:cubicBezTo>
                  <a:pt x="2198939" y="228686"/>
                  <a:pt x="2203450" y="234607"/>
                  <a:pt x="2203450" y="241300"/>
                </a:cubicBezTo>
                <a:cubicBezTo>
                  <a:pt x="2203450" y="292144"/>
                  <a:pt x="2204290" y="343367"/>
                  <a:pt x="2197100" y="393700"/>
                </a:cubicBezTo>
                <a:cubicBezTo>
                  <a:pt x="2195551" y="404541"/>
                  <a:pt x="2157605" y="438926"/>
                  <a:pt x="2152650" y="444500"/>
                </a:cubicBezTo>
                <a:cubicBezTo>
                  <a:pt x="2143646" y="454630"/>
                  <a:pt x="2137540" y="467430"/>
                  <a:pt x="2127250" y="476250"/>
                </a:cubicBezTo>
                <a:cubicBezTo>
                  <a:pt x="2122168" y="480606"/>
                  <a:pt x="2114467" y="480250"/>
                  <a:pt x="2108200" y="482600"/>
                </a:cubicBezTo>
                <a:cubicBezTo>
                  <a:pt x="2097527" y="486602"/>
                  <a:pt x="2086866" y="490671"/>
                  <a:pt x="2076450" y="495300"/>
                </a:cubicBezTo>
                <a:cubicBezTo>
                  <a:pt x="2060310" y="502473"/>
                  <a:pt x="2036412" y="517278"/>
                  <a:pt x="2019300" y="520700"/>
                </a:cubicBezTo>
                <a:cubicBezTo>
                  <a:pt x="1998441" y="524872"/>
                  <a:pt x="1976967" y="524933"/>
                  <a:pt x="1955800" y="527050"/>
                </a:cubicBezTo>
                <a:cubicBezTo>
                  <a:pt x="1947333" y="529167"/>
                  <a:pt x="1938791" y="531002"/>
                  <a:pt x="1930400" y="533400"/>
                </a:cubicBezTo>
                <a:cubicBezTo>
                  <a:pt x="1923964" y="535239"/>
                  <a:pt x="1917884" y="538298"/>
                  <a:pt x="1911350" y="539750"/>
                </a:cubicBezTo>
                <a:cubicBezTo>
                  <a:pt x="1898781" y="542543"/>
                  <a:pt x="1885819" y="543307"/>
                  <a:pt x="1873250" y="546100"/>
                </a:cubicBezTo>
                <a:cubicBezTo>
                  <a:pt x="1835909" y="554398"/>
                  <a:pt x="1873747" y="551885"/>
                  <a:pt x="1828800" y="558800"/>
                </a:cubicBezTo>
                <a:cubicBezTo>
                  <a:pt x="1809856" y="561715"/>
                  <a:pt x="1790649" y="562617"/>
                  <a:pt x="1771650" y="565150"/>
                </a:cubicBezTo>
                <a:cubicBezTo>
                  <a:pt x="1712708" y="573009"/>
                  <a:pt x="1732711" y="577003"/>
                  <a:pt x="1651000" y="577850"/>
                </a:cubicBezTo>
                <a:lnTo>
                  <a:pt x="508000" y="584200"/>
                </a:lnTo>
                <a:cubicBezTo>
                  <a:pt x="444709" y="600023"/>
                  <a:pt x="474417" y="594031"/>
                  <a:pt x="419100" y="603250"/>
                </a:cubicBezTo>
                <a:cubicBezTo>
                  <a:pt x="382491" y="627656"/>
                  <a:pt x="417806" y="606526"/>
                  <a:pt x="381000" y="622300"/>
                </a:cubicBezTo>
                <a:cubicBezTo>
                  <a:pt x="372299" y="626029"/>
                  <a:pt x="364301" y="631271"/>
                  <a:pt x="355600" y="635000"/>
                </a:cubicBezTo>
                <a:cubicBezTo>
                  <a:pt x="349448" y="637637"/>
                  <a:pt x="342537" y="638357"/>
                  <a:pt x="336550" y="641350"/>
                </a:cubicBezTo>
                <a:cubicBezTo>
                  <a:pt x="329724" y="644763"/>
                  <a:pt x="324326" y="650637"/>
                  <a:pt x="317500" y="654050"/>
                </a:cubicBezTo>
                <a:cubicBezTo>
                  <a:pt x="311513" y="657043"/>
                  <a:pt x="304437" y="657407"/>
                  <a:pt x="298450" y="660400"/>
                </a:cubicBezTo>
                <a:cubicBezTo>
                  <a:pt x="234677" y="692286"/>
                  <a:pt x="331928" y="652402"/>
                  <a:pt x="254000" y="685800"/>
                </a:cubicBezTo>
                <a:cubicBezTo>
                  <a:pt x="247848" y="688437"/>
                  <a:pt x="240937" y="689157"/>
                  <a:pt x="234950" y="692150"/>
                </a:cubicBezTo>
                <a:cubicBezTo>
                  <a:pt x="228124" y="695563"/>
                  <a:pt x="222726" y="701437"/>
                  <a:pt x="215900" y="704850"/>
                </a:cubicBezTo>
                <a:cubicBezTo>
                  <a:pt x="209913" y="707843"/>
                  <a:pt x="202701" y="707949"/>
                  <a:pt x="196850" y="711200"/>
                </a:cubicBezTo>
                <a:lnTo>
                  <a:pt x="139700" y="749300"/>
                </a:lnTo>
                <a:lnTo>
                  <a:pt x="120650" y="762000"/>
                </a:lnTo>
                <a:cubicBezTo>
                  <a:pt x="114300" y="766233"/>
                  <a:pt x="106996" y="769304"/>
                  <a:pt x="101600" y="774700"/>
                </a:cubicBezTo>
                <a:cubicBezTo>
                  <a:pt x="86587" y="789713"/>
                  <a:pt x="76157" y="801939"/>
                  <a:pt x="57150" y="812800"/>
                </a:cubicBezTo>
                <a:cubicBezTo>
                  <a:pt x="51338" y="816121"/>
                  <a:pt x="44450" y="817033"/>
                  <a:pt x="38100" y="819150"/>
                </a:cubicBezTo>
                <a:cubicBezTo>
                  <a:pt x="31750" y="825500"/>
                  <a:pt x="25949" y="832451"/>
                  <a:pt x="19050" y="838200"/>
                </a:cubicBezTo>
                <a:cubicBezTo>
                  <a:pt x="13187" y="843086"/>
                  <a:pt x="5396" y="845504"/>
                  <a:pt x="0" y="850900"/>
                </a:cubicBezTo>
                <a:lnTo>
                  <a:pt x="0" y="857250"/>
                </a:lnTo>
              </a:path>
            </a:pathLst>
          </a:cu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연결선 35"/>
          <p:cNvCxnSpPr/>
          <p:nvPr/>
        </p:nvCxnSpPr>
        <p:spPr>
          <a:xfrm>
            <a:off x="1142976" y="4500570"/>
            <a:ext cx="1571636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연결선 37"/>
          <p:cNvCxnSpPr/>
          <p:nvPr/>
        </p:nvCxnSpPr>
        <p:spPr>
          <a:xfrm>
            <a:off x="2857488" y="4500570"/>
            <a:ext cx="5572164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/>
          <p:cNvCxnSpPr/>
          <p:nvPr/>
        </p:nvCxnSpPr>
        <p:spPr>
          <a:xfrm>
            <a:off x="4643438" y="3714752"/>
            <a:ext cx="4000528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직선 화살표 연결선 41"/>
          <p:cNvCxnSpPr/>
          <p:nvPr/>
        </p:nvCxnSpPr>
        <p:spPr>
          <a:xfrm rot="5400000">
            <a:off x="5500694" y="3857628"/>
            <a:ext cx="714380" cy="428628"/>
          </a:xfrm>
          <a:prstGeom prst="straightConnector1">
            <a:avLst/>
          </a:prstGeom>
          <a:ln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21429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*</a:t>
            </a:r>
            <a:endParaRPr lang="ko-KR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</TotalTime>
  <Words>843</Words>
  <Application>Microsoft Office PowerPoint</Application>
  <PresentationFormat>화면 슬라이드 쇼(4:3)</PresentationFormat>
  <Paragraphs>205</Paragraphs>
  <Slides>9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0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</vt:vector>
  </TitlesOfParts>
  <Company>HP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user</cp:lastModifiedBy>
  <cp:revision>61</cp:revision>
  <dcterms:created xsi:type="dcterms:W3CDTF">2025-06-24T23:50:27Z</dcterms:created>
  <dcterms:modified xsi:type="dcterms:W3CDTF">2025-06-25T08:47:43Z</dcterms:modified>
</cp:coreProperties>
</file>