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53" autoAdjust="0"/>
    <p:restoredTop sz="94660"/>
  </p:normalViewPr>
  <p:slideViewPr>
    <p:cSldViewPr>
      <p:cViewPr>
        <p:scale>
          <a:sx n="150" d="100"/>
          <a:sy n="150" d="100"/>
        </p:scale>
        <p:origin x="-966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07EA-D70C-4EDF-BFE6-65A6BBD3F15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77A4-7991-4F99-ABDD-FC398EB3BD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627768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이미지연결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err="1" smtClean="0"/>
              <a:t>th:src</a:t>
            </a:r>
            <a:r>
              <a:rPr lang="en-US" altLang="ko-KR" sz="1600" dirty="0" smtClean="0"/>
              <a:t>=“@</a:t>
            </a:r>
            <a:r>
              <a:rPr lang="en-US" altLang="ko-KR" sz="1600" b="1" dirty="0" smtClean="0"/>
              <a:t>{</a:t>
            </a:r>
            <a:r>
              <a:rPr lang="en-US" altLang="ko-KR" sz="1600" dirty="0" smtClean="0"/>
              <a:t> /</a:t>
            </a:r>
            <a:r>
              <a:rPr lang="ko-KR" altLang="en-US" sz="1600" dirty="0" smtClean="0"/>
              <a:t>상위경로</a:t>
            </a:r>
            <a:r>
              <a:rPr lang="en-US" altLang="ko-KR" sz="1600" dirty="0" smtClean="0"/>
              <a:t>/{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}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=${</a:t>
            </a:r>
            <a:r>
              <a:rPr lang="ko-KR" altLang="en-US" sz="1600" dirty="0" err="1" smtClean="0"/>
              <a:t>이미지명</a:t>
            </a:r>
            <a:r>
              <a:rPr lang="en-US" altLang="ko-KR" sz="1600" dirty="0" smtClean="0"/>
              <a:t>}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}</a:t>
            </a:r>
            <a:r>
              <a:rPr lang="en-US" altLang="ko-KR" sz="1600" dirty="0" smtClean="0"/>
              <a:t>”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”,”</a:t>
            </a:r>
            <a:r>
              <a:rPr lang="ko-KR" altLang="en-US" sz="1600" dirty="0" err="1" smtClean="0"/>
              <a:t>이미지명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th:src</a:t>
            </a:r>
            <a:r>
              <a:rPr lang="en-US" altLang="ko-KR" sz="1600" dirty="0" smtClean="0"/>
              <a:t>=“@{ /images/{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}(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=${ 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} ) }”/&gt;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삼항연산자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- ? :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=“${ </a:t>
            </a:r>
            <a:r>
              <a:rPr lang="ko-KR" altLang="en-US" sz="1600" dirty="0" err="1" smtClean="0"/>
              <a:t>연산식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? </a:t>
            </a:r>
            <a:r>
              <a:rPr lang="ko-KR" altLang="en-US" sz="1600" dirty="0" smtClean="0"/>
              <a:t>항</a:t>
            </a:r>
            <a:r>
              <a:rPr lang="en-US" altLang="ko-KR" sz="1600" dirty="0" smtClean="0"/>
              <a:t>1 : </a:t>
            </a:r>
            <a:r>
              <a:rPr lang="ko-KR" altLang="en-US" sz="1600" dirty="0" smtClean="0"/>
              <a:t>항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 }”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&lt;span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user != null} ?${ user.name } : ‘</a:t>
            </a:r>
            <a:r>
              <a:rPr lang="ko-KR" altLang="en-US" sz="1600" dirty="0" smtClean="0"/>
              <a:t>게스트</a:t>
            </a:r>
            <a:r>
              <a:rPr lang="en-US" altLang="ko-KR" sz="1600" dirty="0" smtClean="0"/>
              <a:t>’ }”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삼항연산자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if,unless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관계연산자 </a:t>
            </a:r>
            <a:r>
              <a:rPr lang="en-US" altLang="ko-KR" sz="1600" dirty="0" smtClean="0"/>
              <a:t>: == ( 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 ) ,!= ( ne ), &gt; (</a:t>
            </a:r>
            <a:r>
              <a:rPr lang="en-US" altLang="ko-KR" sz="1600" dirty="0" err="1" smtClean="0"/>
              <a:t>gt</a:t>
            </a:r>
            <a:r>
              <a:rPr lang="en-US" altLang="ko-KR" sz="1600" dirty="0" smtClean="0"/>
              <a:t>), &lt; ( </a:t>
            </a:r>
            <a:r>
              <a:rPr lang="en-US" altLang="ko-KR" sz="1600" dirty="0" err="1" smtClean="0"/>
              <a:t>lt</a:t>
            </a:r>
            <a:r>
              <a:rPr lang="en-US" altLang="ko-KR" sz="1600" dirty="0" smtClean="0"/>
              <a:t> ), &gt;= (</a:t>
            </a:r>
            <a:r>
              <a:rPr lang="en-US" altLang="ko-KR" sz="1600" dirty="0" err="1" smtClean="0"/>
              <a:t>ge</a:t>
            </a:r>
            <a:r>
              <a:rPr lang="en-US" altLang="ko-KR" sz="1600" dirty="0" smtClean="0"/>
              <a:t>), &lt;= (le)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논리연산자 </a:t>
            </a:r>
            <a:r>
              <a:rPr lang="en-US" altLang="ko-KR" sz="1600" dirty="0" smtClean="0"/>
              <a:t>: &amp;&amp; (and), || (or), ! (not)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 smtClean="0"/>
              <a:t>기타연산자 </a:t>
            </a:r>
            <a:r>
              <a:rPr lang="en-US" altLang="ko-KR" sz="1600" dirty="0" smtClean="0"/>
              <a:t>: null </a:t>
            </a:r>
            <a:r>
              <a:rPr lang="ko-KR" altLang="en-US" sz="1600" dirty="0" smtClean="0"/>
              <a:t>검사</a:t>
            </a:r>
            <a:r>
              <a:rPr lang="en-US" altLang="ko-KR" sz="1600" dirty="0" smtClean="0"/>
              <a:t>,  .empty, .size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err="1" smtClean="0"/>
              <a:t>제어문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th:if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th:unless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th:switch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th:each</a:t>
            </a:r>
            <a:r>
              <a:rPr lang="ko-KR" altLang="en-US" sz="1600" dirty="0" smtClean="0"/>
              <a:t>등을 제공</a:t>
            </a:r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3143240" y="57148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2787650" y="220512"/>
            <a:ext cx="1025226" cy="357338"/>
          </a:xfrm>
          <a:custGeom>
            <a:avLst/>
            <a:gdLst>
              <a:gd name="connsiteX0" fmla="*/ 1022350 w 1025226"/>
              <a:gd name="connsiteY0" fmla="*/ 357338 h 357338"/>
              <a:gd name="connsiteX1" fmla="*/ 1003300 w 1025226"/>
              <a:gd name="connsiteY1" fmla="*/ 312888 h 357338"/>
              <a:gd name="connsiteX2" fmla="*/ 990600 w 1025226"/>
              <a:gd name="connsiteY2" fmla="*/ 268438 h 357338"/>
              <a:gd name="connsiteX3" fmla="*/ 971550 w 1025226"/>
              <a:gd name="connsiteY3" fmla="*/ 223988 h 357338"/>
              <a:gd name="connsiteX4" fmla="*/ 952500 w 1025226"/>
              <a:gd name="connsiteY4" fmla="*/ 185888 h 357338"/>
              <a:gd name="connsiteX5" fmla="*/ 933450 w 1025226"/>
              <a:gd name="connsiteY5" fmla="*/ 135088 h 357338"/>
              <a:gd name="connsiteX6" fmla="*/ 914400 w 1025226"/>
              <a:gd name="connsiteY6" fmla="*/ 96988 h 357338"/>
              <a:gd name="connsiteX7" fmla="*/ 895350 w 1025226"/>
              <a:gd name="connsiteY7" fmla="*/ 77938 h 357338"/>
              <a:gd name="connsiteX8" fmla="*/ 882650 w 1025226"/>
              <a:gd name="connsiteY8" fmla="*/ 58888 h 357338"/>
              <a:gd name="connsiteX9" fmla="*/ 831850 w 1025226"/>
              <a:gd name="connsiteY9" fmla="*/ 33488 h 357338"/>
              <a:gd name="connsiteX10" fmla="*/ 787400 w 1025226"/>
              <a:gd name="connsiteY10" fmla="*/ 14438 h 357338"/>
              <a:gd name="connsiteX11" fmla="*/ 749300 w 1025226"/>
              <a:gd name="connsiteY11" fmla="*/ 8088 h 357338"/>
              <a:gd name="connsiteX12" fmla="*/ 723900 w 1025226"/>
              <a:gd name="connsiteY12" fmla="*/ 1738 h 357338"/>
              <a:gd name="connsiteX13" fmla="*/ 552450 w 1025226"/>
              <a:gd name="connsiteY13" fmla="*/ 8088 h 357338"/>
              <a:gd name="connsiteX14" fmla="*/ 501650 w 1025226"/>
              <a:gd name="connsiteY14" fmla="*/ 33488 h 357338"/>
              <a:gd name="connsiteX15" fmla="*/ 463550 w 1025226"/>
              <a:gd name="connsiteY15" fmla="*/ 46188 h 357338"/>
              <a:gd name="connsiteX16" fmla="*/ 431800 w 1025226"/>
              <a:gd name="connsiteY16" fmla="*/ 52538 h 357338"/>
              <a:gd name="connsiteX17" fmla="*/ 342900 w 1025226"/>
              <a:gd name="connsiteY17" fmla="*/ 77938 h 357338"/>
              <a:gd name="connsiteX18" fmla="*/ 304800 w 1025226"/>
              <a:gd name="connsiteY18" fmla="*/ 90638 h 357338"/>
              <a:gd name="connsiteX19" fmla="*/ 234950 w 1025226"/>
              <a:gd name="connsiteY19" fmla="*/ 128738 h 357338"/>
              <a:gd name="connsiteX20" fmla="*/ 209550 w 1025226"/>
              <a:gd name="connsiteY20" fmla="*/ 141438 h 357338"/>
              <a:gd name="connsiteX21" fmla="*/ 171450 w 1025226"/>
              <a:gd name="connsiteY21" fmla="*/ 166838 h 357338"/>
              <a:gd name="connsiteX22" fmla="*/ 127000 w 1025226"/>
              <a:gd name="connsiteY22" fmla="*/ 204938 h 357338"/>
              <a:gd name="connsiteX23" fmla="*/ 101600 w 1025226"/>
              <a:gd name="connsiteY23" fmla="*/ 217638 h 357338"/>
              <a:gd name="connsiteX24" fmla="*/ 82550 w 1025226"/>
              <a:gd name="connsiteY24" fmla="*/ 236688 h 357338"/>
              <a:gd name="connsiteX25" fmla="*/ 57150 w 1025226"/>
              <a:gd name="connsiteY25" fmla="*/ 249388 h 357338"/>
              <a:gd name="connsiteX26" fmla="*/ 19050 w 1025226"/>
              <a:gd name="connsiteY26" fmla="*/ 274788 h 357338"/>
              <a:gd name="connsiteX27" fmla="*/ 0 w 1025226"/>
              <a:gd name="connsiteY27" fmla="*/ 306538 h 3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25226" h="357338">
                <a:moveTo>
                  <a:pt x="1022350" y="357338"/>
                </a:moveTo>
                <a:cubicBezTo>
                  <a:pt x="1009134" y="304475"/>
                  <a:pt x="1025226" y="356741"/>
                  <a:pt x="1003300" y="312888"/>
                </a:cubicBezTo>
                <a:cubicBezTo>
                  <a:pt x="998225" y="302738"/>
                  <a:pt x="993313" y="277933"/>
                  <a:pt x="990600" y="268438"/>
                </a:cubicBezTo>
                <a:cubicBezTo>
                  <a:pt x="982090" y="238654"/>
                  <a:pt x="986064" y="257855"/>
                  <a:pt x="971550" y="223988"/>
                </a:cubicBezTo>
                <a:cubicBezTo>
                  <a:pt x="955776" y="187182"/>
                  <a:pt x="976906" y="222497"/>
                  <a:pt x="952500" y="185888"/>
                </a:cubicBezTo>
                <a:cubicBezTo>
                  <a:pt x="940793" y="139059"/>
                  <a:pt x="953374" y="181576"/>
                  <a:pt x="933450" y="135088"/>
                </a:cubicBezTo>
                <a:cubicBezTo>
                  <a:pt x="923342" y="111503"/>
                  <a:pt x="932346" y="118523"/>
                  <a:pt x="914400" y="96988"/>
                </a:cubicBezTo>
                <a:cubicBezTo>
                  <a:pt x="908651" y="90089"/>
                  <a:pt x="901099" y="84837"/>
                  <a:pt x="895350" y="77938"/>
                </a:cubicBezTo>
                <a:cubicBezTo>
                  <a:pt x="890464" y="72075"/>
                  <a:pt x="888444" y="63855"/>
                  <a:pt x="882650" y="58888"/>
                </a:cubicBezTo>
                <a:cubicBezTo>
                  <a:pt x="855050" y="35231"/>
                  <a:pt x="857245" y="44372"/>
                  <a:pt x="831850" y="33488"/>
                </a:cubicBezTo>
                <a:cubicBezTo>
                  <a:pt x="810944" y="24528"/>
                  <a:pt x="808020" y="19020"/>
                  <a:pt x="787400" y="14438"/>
                </a:cubicBezTo>
                <a:cubicBezTo>
                  <a:pt x="774831" y="11645"/>
                  <a:pt x="761925" y="10613"/>
                  <a:pt x="749300" y="8088"/>
                </a:cubicBezTo>
                <a:cubicBezTo>
                  <a:pt x="740742" y="6376"/>
                  <a:pt x="732367" y="3855"/>
                  <a:pt x="723900" y="1738"/>
                </a:cubicBezTo>
                <a:cubicBezTo>
                  <a:pt x="666750" y="3855"/>
                  <a:pt x="609064" y="0"/>
                  <a:pt x="552450" y="8088"/>
                </a:cubicBezTo>
                <a:cubicBezTo>
                  <a:pt x="533708" y="10765"/>
                  <a:pt x="519611" y="27501"/>
                  <a:pt x="501650" y="33488"/>
                </a:cubicBezTo>
                <a:cubicBezTo>
                  <a:pt x="488950" y="37721"/>
                  <a:pt x="476465" y="42666"/>
                  <a:pt x="463550" y="46188"/>
                </a:cubicBezTo>
                <a:cubicBezTo>
                  <a:pt x="453137" y="49028"/>
                  <a:pt x="442238" y="49791"/>
                  <a:pt x="431800" y="52538"/>
                </a:cubicBezTo>
                <a:cubicBezTo>
                  <a:pt x="401996" y="60381"/>
                  <a:pt x="372138" y="68192"/>
                  <a:pt x="342900" y="77938"/>
                </a:cubicBezTo>
                <a:cubicBezTo>
                  <a:pt x="330200" y="82171"/>
                  <a:pt x="315939" y="83212"/>
                  <a:pt x="304800" y="90638"/>
                </a:cubicBezTo>
                <a:cubicBezTo>
                  <a:pt x="269998" y="113840"/>
                  <a:pt x="292576" y="99925"/>
                  <a:pt x="234950" y="128738"/>
                </a:cubicBezTo>
                <a:cubicBezTo>
                  <a:pt x="226483" y="132971"/>
                  <a:pt x="217426" y="136187"/>
                  <a:pt x="209550" y="141438"/>
                </a:cubicBezTo>
                <a:cubicBezTo>
                  <a:pt x="196850" y="149905"/>
                  <a:pt x="182243" y="156045"/>
                  <a:pt x="171450" y="166838"/>
                </a:cubicBezTo>
                <a:cubicBezTo>
                  <a:pt x="154133" y="184155"/>
                  <a:pt x="148723" y="191361"/>
                  <a:pt x="127000" y="204938"/>
                </a:cubicBezTo>
                <a:cubicBezTo>
                  <a:pt x="118973" y="209955"/>
                  <a:pt x="109303" y="212136"/>
                  <a:pt x="101600" y="217638"/>
                </a:cubicBezTo>
                <a:cubicBezTo>
                  <a:pt x="94292" y="222858"/>
                  <a:pt x="89858" y="231468"/>
                  <a:pt x="82550" y="236688"/>
                </a:cubicBezTo>
                <a:cubicBezTo>
                  <a:pt x="74847" y="242190"/>
                  <a:pt x="64853" y="243886"/>
                  <a:pt x="57150" y="249388"/>
                </a:cubicBezTo>
                <a:cubicBezTo>
                  <a:pt x="15530" y="279117"/>
                  <a:pt x="59915" y="261166"/>
                  <a:pt x="19050" y="274788"/>
                </a:cubicBezTo>
                <a:cubicBezTo>
                  <a:pt x="3725" y="297776"/>
                  <a:pt x="9763" y="287012"/>
                  <a:pt x="0" y="3065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428992" y="2000240"/>
            <a:ext cx="15001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2889250" y="1936750"/>
            <a:ext cx="692150" cy="95250"/>
          </a:xfrm>
          <a:custGeom>
            <a:avLst/>
            <a:gdLst>
              <a:gd name="connsiteX0" fmla="*/ 692150 w 692150"/>
              <a:gd name="connsiteY0" fmla="*/ 69850 h 95250"/>
              <a:gd name="connsiteX1" fmla="*/ 641350 w 692150"/>
              <a:gd name="connsiteY1" fmla="*/ 57150 h 95250"/>
              <a:gd name="connsiteX2" fmla="*/ 596900 w 692150"/>
              <a:gd name="connsiteY2" fmla="*/ 38100 h 95250"/>
              <a:gd name="connsiteX3" fmla="*/ 571500 w 692150"/>
              <a:gd name="connsiteY3" fmla="*/ 25400 h 95250"/>
              <a:gd name="connsiteX4" fmla="*/ 539750 w 692150"/>
              <a:gd name="connsiteY4" fmla="*/ 19050 h 95250"/>
              <a:gd name="connsiteX5" fmla="*/ 520700 w 692150"/>
              <a:gd name="connsiteY5" fmla="*/ 12700 h 95250"/>
              <a:gd name="connsiteX6" fmla="*/ 463550 w 692150"/>
              <a:gd name="connsiteY6" fmla="*/ 0 h 95250"/>
              <a:gd name="connsiteX7" fmla="*/ 127000 w 692150"/>
              <a:gd name="connsiteY7" fmla="*/ 6350 h 95250"/>
              <a:gd name="connsiteX8" fmla="*/ 82550 w 692150"/>
              <a:gd name="connsiteY8" fmla="*/ 19050 h 95250"/>
              <a:gd name="connsiteX9" fmla="*/ 63500 w 692150"/>
              <a:gd name="connsiteY9" fmla="*/ 31750 h 95250"/>
              <a:gd name="connsiteX10" fmla="*/ 31750 w 692150"/>
              <a:gd name="connsiteY10" fmla="*/ 63500 h 95250"/>
              <a:gd name="connsiteX11" fmla="*/ 19050 w 692150"/>
              <a:gd name="connsiteY11" fmla="*/ 82550 h 95250"/>
              <a:gd name="connsiteX12" fmla="*/ 0 w 692150"/>
              <a:gd name="connsiteY12" fmla="*/ 952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2150" h="95250">
                <a:moveTo>
                  <a:pt x="692150" y="69850"/>
                </a:moveTo>
                <a:cubicBezTo>
                  <a:pt x="675217" y="65617"/>
                  <a:pt x="655873" y="66832"/>
                  <a:pt x="641350" y="57150"/>
                </a:cubicBezTo>
                <a:cubicBezTo>
                  <a:pt x="602744" y="31413"/>
                  <a:pt x="643763" y="55674"/>
                  <a:pt x="596900" y="38100"/>
                </a:cubicBezTo>
                <a:cubicBezTo>
                  <a:pt x="588037" y="34776"/>
                  <a:pt x="580480" y="28393"/>
                  <a:pt x="571500" y="25400"/>
                </a:cubicBezTo>
                <a:cubicBezTo>
                  <a:pt x="561261" y="21987"/>
                  <a:pt x="550221" y="21668"/>
                  <a:pt x="539750" y="19050"/>
                </a:cubicBezTo>
                <a:cubicBezTo>
                  <a:pt x="533256" y="17427"/>
                  <a:pt x="527136" y="14539"/>
                  <a:pt x="520700" y="12700"/>
                </a:cubicBezTo>
                <a:cubicBezTo>
                  <a:pt x="499775" y="6722"/>
                  <a:pt x="485374" y="4365"/>
                  <a:pt x="463550" y="0"/>
                </a:cubicBezTo>
                <a:lnTo>
                  <a:pt x="127000" y="6350"/>
                </a:lnTo>
                <a:cubicBezTo>
                  <a:pt x="122624" y="6504"/>
                  <a:pt x="88774" y="15938"/>
                  <a:pt x="82550" y="19050"/>
                </a:cubicBezTo>
                <a:cubicBezTo>
                  <a:pt x="75724" y="22463"/>
                  <a:pt x="69850" y="27517"/>
                  <a:pt x="63500" y="31750"/>
                </a:cubicBezTo>
                <a:cubicBezTo>
                  <a:pt x="29633" y="82550"/>
                  <a:pt x="74083" y="21167"/>
                  <a:pt x="31750" y="63500"/>
                </a:cubicBezTo>
                <a:cubicBezTo>
                  <a:pt x="26354" y="68896"/>
                  <a:pt x="24446" y="77154"/>
                  <a:pt x="19050" y="82550"/>
                </a:cubicBezTo>
                <a:cubicBezTo>
                  <a:pt x="13654" y="87946"/>
                  <a:pt x="0" y="95250"/>
                  <a:pt x="0" y="95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590800" y="1733550"/>
            <a:ext cx="1701800" cy="311150"/>
          </a:xfrm>
          <a:custGeom>
            <a:avLst/>
            <a:gdLst>
              <a:gd name="connsiteX0" fmla="*/ 0 w 1701800"/>
              <a:gd name="connsiteY0" fmla="*/ 0 h 311150"/>
              <a:gd name="connsiteX1" fmla="*/ 6350 w 1701800"/>
              <a:gd name="connsiteY1" fmla="*/ 25400 h 311150"/>
              <a:gd name="connsiteX2" fmla="*/ 82550 w 1701800"/>
              <a:gd name="connsiteY2" fmla="*/ 50800 h 311150"/>
              <a:gd name="connsiteX3" fmla="*/ 177800 w 1701800"/>
              <a:gd name="connsiteY3" fmla="*/ 69850 h 311150"/>
              <a:gd name="connsiteX4" fmla="*/ 1162050 w 1701800"/>
              <a:gd name="connsiteY4" fmla="*/ 76200 h 311150"/>
              <a:gd name="connsiteX5" fmla="*/ 1301750 w 1701800"/>
              <a:gd name="connsiteY5" fmla="*/ 95250 h 311150"/>
              <a:gd name="connsiteX6" fmla="*/ 1371600 w 1701800"/>
              <a:gd name="connsiteY6" fmla="*/ 107950 h 311150"/>
              <a:gd name="connsiteX7" fmla="*/ 1447800 w 1701800"/>
              <a:gd name="connsiteY7" fmla="*/ 120650 h 311150"/>
              <a:gd name="connsiteX8" fmla="*/ 1524000 w 1701800"/>
              <a:gd name="connsiteY8" fmla="*/ 158750 h 311150"/>
              <a:gd name="connsiteX9" fmla="*/ 1543050 w 1701800"/>
              <a:gd name="connsiteY9" fmla="*/ 177800 h 311150"/>
              <a:gd name="connsiteX10" fmla="*/ 1581150 w 1701800"/>
              <a:gd name="connsiteY10" fmla="*/ 190500 h 311150"/>
              <a:gd name="connsiteX11" fmla="*/ 1593850 w 1701800"/>
              <a:gd name="connsiteY11" fmla="*/ 209550 h 311150"/>
              <a:gd name="connsiteX12" fmla="*/ 1631950 w 1701800"/>
              <a:gd name="connsiteY12" fmla="*/ 234950 h 311150"/>
              <a:gd name="connsiteX13" fmla="*/ 1670050 w 1701800"/>
              <a:gd name="connsiteY13" fmla="*/ 273050 h 311150"/>
              <a:gd name="connsiteX14" fmla="*/ 1682750 w 1701800"/>
              <a:gd name="connsiteY14" fmla="*/ 292100 h 311150"/>
              <a:gd name="connsiteX15" fmla="*/ 1701800 w 1701800"/>
              <a:gd name="connsiteY15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01800" h="311150">
                <a:moveTo>
                  <a:pt x="0" y="0"/>
                </a:moveTo>
                <a:cubicBezTo>
                  <a:pt x="2117" y="8467"/>
                  <a:pt x="2020" y="17823"/>
                  <a:pt x="6350" y="25400"/>
                </a:cubicBezTo>
                <a:cubicBezTo>
                  <a:pt x="24033" y="56345"/>
                  <a:pt x="48320" y="46997"/>
                  <a:pt x="82550" y="50800"/>
                </a:cubicBezTo>
                <a:cubicBezTo>
                  <a:pt x="120072" y="75815"/>
                  <a:pt x="103129" y="68956"/>
                  <a:pt x="177800" y="69850"/>
                </a:cubicBezTo>
                <a:lnTo>
                  <a:pt x="1162050" y="76200"/>
                </a:lnTo>
                <a:cubicBezTo>
                  <a:pt x="1294302" y="100246"/>
                  <a:pt x="1169408" y="79680"/>
                  <a:pt x="1301750" y="95250"/>
                </a:cubicBezTo>
                <a:cubicBezTo>
                  <a:pt x="1331049" y="98697"/>
                  <a:pt x="1343527" y="102996"/>
                  <a:pt x="1371600" y="107950"/>
                </a:cubicBezTo>
                <a:cubicBezTo>
                  <a:pt x="1396959" y="112425"/>
                  <a:pt x="1423371" y="112507"/>
                  <a:pt x="1447800" y="120650"/>
                </a:cubicBezTo>
                <a:cubicBezTo>
                  <a:pt x="1478788" y="130979"/>
                  <a:pt x="1499381" y="134131"/>
                  <a:pt x="1524000" y="158750"/>
                </a:cubicBezTo>
                <a:cubicBezTo>
                  <a:pt x="1530350" y="165100"/>
                  <a:pt x="1535200" y="173439"/>
                  <a:pt x="1543050" y="177800"/>
                </a:cubicBezTo>
                <a:cubicBezTo>
                  <a:pt x="1554752" y="184301"/>
                  <a:pt x="1581150" y="190500"/>
                  <a:pt x="1581150" y="190500"/>
                </a:cubicBezTo>
                <a:cubicBezTo>
                  <a:pt x="1585383" y="196850"/>
                  <a:pt x="1588107" y="204524"/>
                  <a:pt x="1593850" y="209550"/>
                </a:cubicBezTo>
                <a:cubicBezTo>
                  <a:pt x="1605337" y="219601"/>
                  <a:pt x="1631950" y="234950"/>
                  <a:pt x="1631950" y="234950"/>
                </a:cubicBezTo>
                <a:cubicBezTo>
                  <a:pt x="1661880" y="279845"/>
                  <a:pt x="1622792" y="225792"/>
                  <a:pt x="1670050" y="273050"/>
                </a:cubicBezTo>
                <a:cubicBezTo>
                  <a:pt x="1675446" y="278446"/>
                  <a:pt x="1677864" y="286237"/>
                  <a:pt x="1682750" y="292100"/>
                </a:cubicBezTo>
                <a:cubicBezTo>
                  <a:pt x="1688499" y="298999"/>
                  <a:pt x="1701800" y="311150"/>
                  <a:pt x="1701800" y="3111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10800000" flipV="1">
            <a:off x="3143240" y="3071810"/>
            <a:ext cx="121444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2571736" y="3071810"/>
            <a:ext cx="178595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9124" y="2928934"/>
            <a:ext cx="4137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b="1" dirty="0" smtClean="0"/>
              <a:t>문자열을 비교할 때에는 반드시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로 묶어서 비교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묶지않으면</a:t>
            </a:r>
            <a:r>
              <a:rPr lang="ko-KR" altLang="en-US" sz="1400" dirty="0" smtClean="0"/>
              <a:t> 변수로 처리하여 </a:t>
            </a:r>
            <a:r>
              <a:rPr lang="en-US" altLang="ko-KR" sz="1400" dirty="0" smtClean="0"/>
              <a:t>error </a:t>
            </a:r>
            <a:r>
              <a:rPr lang="ko-KR" altLang="en-US" sz="1400" dirty="0" smtClean="0"/>
              <a:t>발생</a:t>
            </a:r>
            <a:endParaRPr lang="en-US" altLang="ko-KR" sz="1400" dirty="0" smtClean="0"/>
          </a:p>
          <a:p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불린은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로 묶지 않고 바로 사용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6200000" flipV="1">
            <a:off x="2801145" y="5557045"/>
            <a:ext cx="507986" cy="252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1802" y="5786454"/>
            <a:ext cx="3407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List,Map,String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빈값인가</a:t>
            </a:r>
            <a:r>
              <a:rPr lang="en-US" altLang="ko-KR" sz="1200" dirty="0" smtClean="0"/>
              <a:t>? ${ </a:t>
            </a:r>
            <a:r>
              <a:rPr lang="ko-KR" altLang="en-US" sz="1200" dirty="0" smtClean="0"/>
              <a:t>대상객체</a:t>
            </a:r>
            <a:r>
              <a:rPr lang="en-US" altLang="ko-KR" sz="1200" b="1" dirty="0" smtClean="0"/>
              <a:t>.empty</a:t>
            </a:r>
            <a:r>
              <a:rPr lang="en-US" altLang="ko-KR" sz="1200" dirty="0" smtClean="0"/>
              <a:t> }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3643306" y="5429264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6182" y="5429264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List</a:t>
            </a:r>
            <a:r>
              <a:rPr lang="ko-KR" altLang="en-US" sz="1200" dirty="0" smtClean="0"/>
              <a:t>크기</a:t>
            </a:r>
            <a:r>
              <a:rPr lang="en-US" altLang="ko-KR" sz="1200" dirty="0" smtClean="0"/>
              <a:t> ${ </a:t>
            </a:r>
            <a:r>
              <a:rPr lang="ko-KR" altLang="en-US" sz="1200" dirty="0" smtClean="0"/>
              <a:t>대상객체</a:t>
            </a:r>
            <a:r>
              <a:rPr lang="en-US" altLang="ko-KR" sz="1200" b="1" dirty="0" smtClean="0"/>
              <a:t>.size()</a:t>
            </a:r>
            <a:r>
              <a:rPr lang="en-US" altLang="ko-KR" sz="1200" dirty="0" smtClean="0"/>
              <a:t> ==0 }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43781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 smtClean="0"/>
              <a:t>단일 </a:t>
            </a:r>
            <a:r>
              <a:rPr lang="en-US" altLang="ko-KR" sz="1600" dirty="0" smtClean="0"/>
              <a:t>if </a:t>
            </a:r>
          </a:p>
          <a:p>
            <a:r>
              <a:rPr lang="en-US" altLang="ko-KR" sz="1600" dirty="0" smtClean="0"/>
              <a:t>  -</a:t>
            </a:r>
            <a:r>
              <a:rPr lang="ko-KR" altLang="en-US" sz="1600" dirty="0" smtClean="0"/>
              <a:t>조건에 맞을 때 수행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th:if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}”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&lt;div </a:t>
            </a:r>
            <a:r>
              <a:rPr lang="en-US" altLang="ko-KR" sz="1600" dirty="0" err="1" smtClean="0"/>
              <a:t>th:if</a:t>
            </a:r>
            <a:r>
              <a:rPr lang="en-US" altLang="ko-KR" sz="1600" dirty="0" smtClean="0"/>
              <a:t>=“${  name == ‘</a:t>
            </a:r>
            <a:r>
              <a:rPr lang="ko-KR" altLang="en-US" sz="1600" dirty="0" smtClean="0"/>
              <a:t>이장훈</a:t>
            </a:r>
            <a:r>
              <a:rPr lang="en-US" altLang="ko-KR" sz="1600" dirty="0" smtClean="0"/>
              <a:t>’ }”&gt;&lt;/div&gt;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조건에 맞지 않을 때 수행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th:unless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연산자 </a:t>
            </a:r>
            <a:r>
              <a:rPr lang="en-US" altLang="ko-KR" sz="1600" dirty="0" smtClean="0"/>
              <a:t>}”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*switch – </a:t>
            </a:r>
            <a:r>
              <a:rPr lang="ko-KR" altLang="en-US" sz="1600" dirty="0" smtClean="0"/>
              <a:t>일치하는 값을 비교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th:switch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이름  </a:t>
            </a:r>
            <a:r>
              <a:rPr lang="en-US" altLang="ko-KR" sz="1600" dirty="0" smtClean="0"/>
              <a:t>}”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비교할값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비교할값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    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</a:t>
            </a:r>
            <a:r>
              <a:rPr lang="en-US" altLang="ko-KR" sz="1600" dirty="0"/>
              <a:t>*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rot="10800000" flipV="1">
            <a:off x="2000232" y="3357562"/>
            <a:ext cx="114300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0364" y="314324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비교할 값을 </a:t>
            </a:r>
            <a:r>
              <a:rPr lang="ko-KR" altLang="en-US" sz="1400" dirty="0" err="1" smtClean="0"/>
              <a:t>가진대상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2000232" y="3714752"/>
            <a:ext cx="100013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357187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문자열은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로 묶는다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1857356" y="4286256"/>
            <a:ext cx="114300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4143380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비교할 값이 </a:t>
            </a:r>
            <a:r>
              <a:rPr lang="ko-KR" altLang="en-US" sz="1400" dirty="0" err="1" smtClean="0"/>
              <a:t>없을때출력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3679025" y="3964785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3504" y="3071810"/>
            <a:ext cx="36599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(“user”,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&lt;div </a:t>
            </a:r>
            <a:r>
              <a:rPr lang="en-US" altLang="ko-KR" sz="1600" dirty="0" err="1" smtClean="0"/>
              <a:t>th:switch</a:t>
            </a:r>
            <a:r>
              <a:rPr lang="en-US" altLang="ko-KR" sz="1600" dirty="0" smtClean="0"/>
              <a:t>=“${ </a:t>
            </a:r>
            <a:r>
              <a:rPr lang="en-US" altLang="ko-KR" sz="1600" dirty="0" err="1" smtClean="0"/>
              <a:t>user.role</a:t>
            </a:r>
            <a:r>
              <a:rPr lang="en-US" altLang="ko-KR" sz="1600" dirty="0" smtClean="0"/>
              <a:t> }”&gt;</a:t>
            </a:r>
          </a:p>
          <a:p>
            <a:r>
              <a:rPr lang="en-US" altLang="ko-KR" sz="1600" dirty="0" smtClean="0"/>
              <a:t> &lt;p 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ADMIN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관리자</a:t>
            </a:r>
            <a:r>
              <a:rPr lang="en-US" altLang="ko-KR" sz="1600" dirty="0" smtClean="0"/>
              <a:t>&lt;/p&gt;</a:t>
            </a:r>
            <a:endParaRPr lang="en-US" altLang="ko-KR" sz="1600" dirty="0"/>
          </a:p>
          <a:p>
            <a:r>
              <a:rPr lang="en-US" altLang="ko-KR" sz="1600" dirty="0" smtClean="0"/>
              <a:t> &lt;p 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USER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&lt;/p&gt;</a:t>
            </a:r>
          </a:p>
          <a:p>
            <a:r>
              <a:rPr lang="en-US" altLang="ko-KR" sz="1600" dirty="0" smtClean="0"/>
              <a:t> &lt;p  </a:t>
            </a:r>
            <a:r>
              <a:rPr lang="en-US" altLang="ko-KR" sz="1600" dirty="0" err="1" smtClean="0"/>
              <a:t>th:case</a:t>
            </a:r>
            <a:r>
              <a:rPr lang="en-US" altLang="ko-KR" sz="1600" dirty="0" smtClean="0"/>
              <a:t>=“*”&gt;</a:t>
            </a:r>
            <a:r>
              <a:rPr lang="ko-KR" altLang="en-US" sz="1600" dirty="0" smtClean="0"/>
              <a:t>게스트</a:t>
            </a:r>
            <a:r>
              <a:rPr lang="en-US" altLang="ko-KR" sz="1600" dirty="0" smtClean="0"/>
              <a:t>&lt;/p&gt;</a:t>
            </a:r>
            <a:endParaRPr lang="en-US" altLang="ko-KR" sz="1600" dirty="0" smtClean="0"/>
          </a:p>
          <a:p>
            <a:r>
              <a:rPr lang="en-US" altLang="ko-KR" sz="1600" dirty="0" smtClean="0"/>
              <a:t>&lt;/div&gt;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13075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배열이나 </a:t>
            </a:r>
            <a:r>
              <a:rPr lang="en-US" altLang="ko-KR" sz="1600" dirty="0" smtClean="0"/>
              <a:t>Collection</a:t>
            </a:r>
            <a:r>
              <a:rPr lang="ko-KR" altLang="en-US" sz="1600" dirty="0" smtClean="0"/>
              <a:t>의 값을 출력할 때</a:t>
            </a:r>
            <a:r>
              <a:rPr lang="en-US" altLang="ko-KR" sz="1600" dirty="0" smtClean="0"/>
              <a:t>, null</a:t>
            </a:r>
            <a:r>
              <a:rPr lang="ko-KR" altLang="en-US" sz="1600" dirty="0" smtClean="0"/>
              <a:t>이면 아무것도 출력하지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${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}”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List&lt;String&gt; list=new 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&lt;String&gt;();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이장훈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nameList</a:t>
            </a:r>
            <a:r>
              <a:rPr lang="en-US" altLang="ko-KR" sz="1600" dirty="0" smtClean="0"/>
              <a:t>”, list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&lt;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=“name : ${ </a:t>
            </a:r>
            <a:r>
              <a:rPr lang="en-US" altLang="ko-KR" sz="1600" dirty="0" err="1" smtClean="0"/>
              <a:t>nameList</a:t>
            </a:r>
            <a:r>
              <a:rPr lang="en-US" altLang="ko-KR" sz="1600" dirty="0" smtClean="0"/>
              <a:t> }”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name } ”&gt;&lt;/</a:t>
            </a:r>
            <a:r>
              <a:rPr lang="en-US" altLang="ko-KR" sz="1600" dirty="0" err="1" smtClean="0"/>
              <a:t>li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ul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tr</a:t>
            </a:r>
            <a:r>
              <a:rPr lang="ko-KR" altLang="en-US" sz="1600" dirty="0" smtClean="0"/>
              <a:t>반복 값이 있다면 </a:t>
            </a:r>
            <a:r>
              <a:rPr lang="en-US" altLang="ko-KR" sz="1600" dirty="0" smtClean="0"/>
              <a:t>td</a:t>
            </a:r>
            <a:r>
              <a:rPr lang="ko-KR" altLang="en-US" sz="1600" dirty="0" smtClean="0"/>
              <a:t>생성 값 설정 </a:t>
            </a:r>
            <a:endParaRPr lang="en-US" altLang="ko-KR" sz="1600" dirty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=“name : ${ </a:t>
            </a:r>
            <a:r>
              <a:rPr lang="en-US" altLang="ko-KR" sz="1600" dirty="0" err="1" smtClean="0"/>
              <a:t>nameList</a:t>
            </a:r>
            <a:r>
              <a:rPr lang="en-US" altLang="ko-KR" sz="1600" dirty="0" smtClean="0"/>
              <a:t> }”&gt;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&lt;td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name } ”</a:t>
            </a:r>
            <a:r>
              <a:rPr lang="en-US" altLang="ko-KR" sz="1600" dirty="0" smtClean="0"/>
              <a:t>&gt;&lt;/td&gt;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sz="1600" dirty="0" err="1"/>
              <a:t>th:checked</a:t>
            </a:r>
            <a:r>
              <a:rPr lang="en-US" sz="1600" dirty="0"/>
              <a:t>="${ name </a:t>
            </a:r>
            <a:r>
              <a:rPr lang="en-US" sz="1600" dirty="0" err="1"/>
              <a:t>eq</a:t>
            </a:r>
            <a:r>
              <a:rPr lang="en-US" sz="1600" dirty="0"/>
              <a:t> '</a:t>
            </a:r>
            <a:r>
              <a:rPr lang="ko-KR" altLang="en-US" sz="1600" dirty="0"/>
              <a:t>주현석</a:t>
            </a:r>
            <a:r>
              <a:rPr lang="en-US" altLang="ko-KR" sz="1600" dirty="0"/>
              <a:t>' </a:t>
            </a:r>
            <a:r>
              <a:rPr lang="en-US" sz="1600" dirty="0"/>
              <a:t>or name </a:t>
            </a:r>
            <a:r>
              <a:rPr lang="en-US" sz="1600" dirty="0" err="1"/>
              <a:t>eq</a:t>
            </a:r>
            <a:r>
              <a:rPr lang="en-US" sz="1600" dirty="0"/>
              <a:t> '</a:t>
            </a:r>
            <a:r>
              <a:rPr lang="ko-KR" altLang="en-US" sz="1600" dirty="0"/>
              <a:t>양준수</a:t>
            </a:r>
            <a:r>
              <a:rPr lang="en-US" altLang="ko-KR" sz="1600" dirty="0"/>
              <a:t>' }"</a:t>
            </a:r>
            <a:endParaRPr lang="ko-KR" altLang="en-US" sz="1600" dirty="0"/>
          </a:p>
        </p:txBody>
      </p:sp>
      <p:sp>
        <p:nvSpPr>
          <p:cNvPr id="3" name="자유형 2"/>
          <p:cNvSpPr/>
          <p:nvPr/>
        </p:nvSpPr>
        <p:spPr>
          <a:xfrm>
            <a:off x="1866900" y="2413000"/>
            <a:ext cx="939800" cy="615950"/>
          </a:xfrm>
          <a:custGeom>
            <a:avLst/>
            <a:gdLst>
              <a:gd name="connsiteX0" fmla="*/ 876300 w 939800"/>
              <a:gd name="connsiteY0" fmla="*/ 0 h 615950"/>
              <a:gd name="connsiteX1" fmla="*/ 882650 w 939800"/>
              <a:gd name="connsiteY1" fmla="*/ 38100 h 615950"/>
              <a:gd name="connsiteX2" fmla="*/ 895350 w 939800"/>
              <a:gd name="connsiteY2" fmla="*/ 88900 h 615950"/>
              <a:gd name="connsiteX3" fmla="*/ 901700 w 939800"/>
              <a:gd name="connsiteY3" fmla="*/ 139700 h 615950"/>
              <a:gd name="connsiteX4" fmla="*/ 908050 w 939800"/>
              <a:gd name="connsiteY4" fmla="*/ 158750 h 615950"/>
              <a:gd name="connsiteX5" fmla="*/ 927100 w 939800"/>
              <a:gd name="connsiteY5" fmla="*/ 222250 h 615950"/>
              <a:gd name="connsiteX6" fmla="*/ 939800 w 939800"/>
              <a:gd name="connsiteY6" fmla="*/ 419100 h 615950"/>
              <a:gd name="connsiteX7" fmla="*/ 933450 w 939800"/>
              <a:gd name="connsiteY7" fmla="*/ 584200 h 615950"/>
              <a:gd name="connsiteX8" fmla="*/ 920750 w 939800"/>
              <a:gd name="connsiteY8" fmla="*/ 546100 h 615950"/>
              <a:gd name="connsiteX9" fmla="*/ 914400 w 939800"/>
              <a:gd name="connsiteY9" fmla="*/ 527050 h 615950"/>
              <a:gd name="connsiteX10" fmla="*/ 895350 w 939800"/>
              <a:gd name="connsiteY10" fmla="*/ 488950 h 615950"/>
              <a:gd name="connsiteX11" fmla="*/ 882650 w 939800"/>
              <a:gd name="connsiteY11" fmla="*/ 469900 h 615950"/>
              <a:gd name="connsiteX12" fmla="*/ 863600 w 939800"/>
              <a:gd name="connsiteY12" fmla="*/ 431800 h 615950"/>
              <a:gd name="connsiteX13" fmla="*/ 844550 w 939800"/>
              <a:gd name="connsiteY13" fmla="*/ 419100 h 615950"/>
              <a:gd name="connsiteX14" fmla="*/ 831850 w 939800"/>
              <a:gd name="connsiteY14" fmla="*/ 400050 h 615950"/>
              <a:gd name="connsiteX15" fmla="*/ 806450 w 939800"/>
              <a:gd name="connsiteY15" fmla="*/ 393700 h 615950"/>
              <a:gd name="connsiteX16" fmla="*/ 787400 w 939800"/>
              <a:gd name="connsiteY16" fmla="*/ 387350 h 615950"/>
              <a:gd name="connsiteX17" fmla="*/ 361950 w 939800"/>
              <a:gd name="connsiteY17" fmla="*/ 393700 h 615950"/>
              <a:gd name="connsiteX18" fmla="*/ 317500 w 939800"/>
              <a:gd name="connsiteY18" fmla="*/ 412750 h 615950"/>
              <a:gd name="connsiteX19" fmla="*/ 298450 w 939800"/>
              <a:gd name="connsiteY19" fmla="*/ 419100 h 615950"/>
              <a:gd name="connsiteX20" fmla="*/ 254000 w 939800"/>
              <a:gd name="connsiteY20" fmla="*/ 438150 h 615950"/>
              <a:gd name="connsiteX21" fmla="*/ 228600 w 939800"/>
              <a:gd name="connsiteY21" fmla="*/ 457200 h 615950"/>
              <a:gd name="connsiteX22" fmla="*/ 209550 w 939800"/>
              <a:gd name="connsiteY22" fmla="*/ 463550 h 615950"/>
              <a:gd name="connsiteX23" fmla="*/ 190500 w 939800"/>
              <a:gd name="connsiteY23" fmla="*/ 482600 h 615950"/>
              <a:gd name="connsiteX24" fmla="*/ 152400 w 939800"/>
              <a:gd name="connsiteY24" fmla="*/ 508000 h 615950"/>
              <a:gd name="connsiteX25" fmla="*/ 133350 w 939800"/>
              <a:gd name="connsiteY25" fmla="*/ 520700 h 615950"/>
              <a:gd name="connsiteX26" fmla="*/ 114300 w 939800"/>
              <a:gd name="connsiteY26" fmla="*/ 533400 h 615950"/>
              <a:gd name="connsiteX27" fmla="*/ 88900 w 939800"/>
              <a:gd name="connsiteY27" fmla="*/ 552450 h 615950"/>
              <a:gd name="connsiteX28" fmla="*/ 50800 w 939800"/>
              <a:gd name="connsiteY28" fmla="*/ 577850 h 615950"/>
              <a:gd name="connsiteX29" fmla="*/ 19050 w 939800"/>
              <a:gd name="connsiteY29" fmla="*/ 603250 h 615950"/>
              <a:gd name="connsiteX30" fmla="*/ 0 w 939800"/>
              <a:gd name="connsiteY30" fmla="*/ 6159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39800" h="615950">
                <a:moveTo>
                  <a:pt x="876300" y="0"/>
                </a:moveTo>
                <a:cubicBezTo>
                  <a:pt x="878417" y="12700"/>
                  <a:pt x="879952" y="25511"/>
                  <a:pt x="882650" y="38100"/>
                </a:cubicBezTo>
                <a:cubicBezTo>
                  <a:pt x="886307" y="55167"/>
                  <a:pt x="893185" y="71580"/>
                  <a:pt x="895350" y="88900"/>
                </a:cubicBezTo>
                <a:cubicBezTo>
                  <a:pt x="897467" y="105833"/>
                  <a:pt x="898647" y="122910"/>
                  <a:pt x="901700" y="139700"/>
                </a:cubicBezTo>
                <a:cubicBezTo>
                  <a:pt x="902897" y="146286"/>
                  <a:pt x="906427" y="152256"/>
                  <a:pt x="908050" y="158750"/>
                </a:cubicBezTo>
                <a:cubicBezTo>
                  <a:pt x="922359" y="215986"/>
                  <a:pt x="904347" y="165367"/>
                  <a:pt x="927100" y="222250"/>
                </a:cubicBezTo>
                <a:cubicBezTo>
                  <a:pt x="930677" y="268750"/>
                  <a:pt x="939800" y="379696"/>
                  <a:pt x="939800" y="419100"/>
                </a:cubicBezTo>
                <a:cubicBezTo>
                  <a:pt x="939800" y="474174"/>
                  <a:pt x="935567" y="529167"/>
                  <a:pt x="933450" y="584200"/>
                </a:cubicBezTo>
                <a:lnTo>
                  <a:pt x="920750" y="546100"/>
                </a:lnTo>
                <a:cubicBezTo>
                  <a:pt x="918633" y="539750"/>
                  <a:pt x="918113" y="532619"/>
                  <a:pt x="914400" y="527050"/>
                </a:cubicBezTo>
                <a:cubicBezTo>
                  <a:pt x="878004" y="472455"/>
                  <a:pt x="921640" y="541530"/>
                  <a:pt x="895350" y="488950"/>
                </a:cubicBezTo>
                <a:cubicBezTo>
                  <a:pt x="891937" y="482124"/>
                  <a:pt x="886063" y="476726"/>
                  <a:pt x="882650" y="469900"/>
                </a:cubicBezTo>
                <a:cubicBezTo>
                  <a:pt x="872321" y="449242"/>
                  <a:pt x="881798" y="449998"/>
                  <a:pt x="863600" y="431800"/>
                </a:cubicBezTo>
                <a:cubicBezTo>
                  <a:pt x="858204" y="426404"/>
                  <a:pt x="850900" y="423333"/>
                  <a:pt x="844550" y="419100"/>
                </a:cubicBezTo>
                <a:cubicBezTo>
                  <a:pt x="840317" y="412750"/>
                  <a:pt x="838200" y="404283"/>
                  <a:pt x="831850" y="400050"/>
                </a:cubicBezTo>
                <a:cubicBezTo>
                  <a:pt x="824588" y="395209"/>
                  <a:pt x="814841" y="396098"/>
                  <a:pt x="806450" y="393700"/>
                </a:cubicBezTo>
                <a:cubicBezTo>
                  <a:pt x="800014" y="391861"/>
                  <a:pt x="793750" y="389467"/>
                  <a:pt x="787400" y="387350"/>
                </a:cubicBezTo>
                <a:lnTo>
                  <a:pt x="361950" y="393700"/>
                </a:lnTo>
                <a:cubicBezTo>
                  <a:pt x="333941" y="394489"/>
                  <a:pt x="339619" y="401691"/>
                  <a:pt x="317500" y="412750"/>
                </a:cubicBezTo>
                <a:cubicBezTo>
                  <a:pt x="311513" y="415743"/>
                  <a:pt x="304437" y="416107"/>
                  <a:pt x="298450" y="419100"/>
                </a:cubicBezTo>
                <a:cubicBezTo>
                  <a:pt x="254597" y="441026"/>
                  <a:pt x="306863" y="424934"/>
                  <a:pt x="254000" y="438150"/>
                </a:cubicBezTo>
                <a:cubicBezTo>
                  <a:pt x="245533" y="444500"/>
                  <a:pt x="237789" y="451949"/>
                  <a:pt x="228600" y="457200"/>
                </a:cubicBezTo>
                <a:cubicBezTo>
                  <a:pt x="222788" y="460521"/>
                  <a:pt x="215119" y="459837"/>
                  <a:pt x="209550" y="463550"/>
                </a:cubicBezTo>
                <a:cubicBezTo>
                  <a:pt x="202078" y="468531"/>
                  <a:pt x="197589" y="477087"/>
                  <a:pt x="190500" y="482600"/>
                </a:cubicBezTo>
                <a:cubicBezTo>
                  <a:pt x="178452" y="491971"/>
                  <a:pt x="165100" y="499533"/>
                  <a:pt x="152400" y="508000"/>
                </a:cubicBezTo>
                <a:lnTo>
                  <a:pt x="133350" y="520700"/>
                </a:lnTo>
                <a:cubicBezTo>
                  <a:pt x="127000" y="524933"/>
                  <a:pt x="120405" y="528821"/>
                  <a:pt x="114300" y="533400"/>
                </a:cubicBezTo>
                <a:cubicBezTo>
                  <a:pt x="105833" y="539750"/>
                  <a:pt x="97570" y="546381"/>
                  <a:pt x="88900" y="552450"/>
                </a:cubicBezTo>
                <a:cubicBezTo>
                  <a:pt x="76396" y="561203"/>
                  <a:pt x="50800" y="577850"/>
                  <a:pt x="50800" y="577850"/>
                </a:cubicBezTo>
                <a:cubicBezTo>
                  <a:pt x="29391" y="609963"/>
                  <a:pt x="49722" y="587914"/>
                  <a:pt x="19050" y="603250"/>
                </a:cubicBezTo>
                <a:cubicBezTo>
                  <a:pt x="12224" y="606663"/>
                  <a:pt x="0" y="615950"/>
                  <a:pt x="0" y="615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요소하나의</a:t>
            </a:r>
            <a:r>
              <a:rPr lang="ko-KR" altLang="en-US" sz="1400" dirty="0" smtClean="0"/>
              <a:t> 값이 변수 할당 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1835150" y="3219450"/>
            <a:ext cx="2997200" cy="365904"/>
          </a:xfrm>
          <a:custGeom>
            <a:avLst/>
            <a:gdLst>
              <a:gd name="connsiteX0" fmla="*/ 0 w 2997200"/>
              <a:gd name="connsiteY0" fmla="*/ 38100 h 365904"/>
              <a:gd name="connsiteX1" fmla="*/ 76200 w 2997200"/>
              <a:gd name="connsiteY1" fmla="*/ 101600 h 365904"/>
              <a:gd name="connsiteX2" fmla="*/ 88900 w 2997200"/>
              <a:gd name="connsiteY2" fmla="*/ 120650 h 365904"/>
              <a:gd name="connsiteX3" fmla="*/ 146050 w 2997200"/>
              <a:gd name="connsiteY3" fmla="*/ 165100 h 365904"/>
              <a:gd name="connsiteX4" fmla="*/ 165100 w 2997200"/>
              <a:gd name="connsiteY4" fmla="*/ 177800 h 365904"/>
              <a:gd name="connsiteX5" fmla="*/ 184150 w 2997200"/>
              <a:gd name="connsiteY5" fmla="*/ 184150 h 365904"/>
              <a:gd name="connsiteX6" fmla="*/ 222250 w 2997200"/>
              <a:gd name="connsiteY6" fmla="*/ 209550 h 365904"/>
              <a:gd name="connsiteX7" fmla="*/ 323850 w 2997200"/>
              <a:gd name="connsiteY7" fmla="*/ 222250 h 365904"/>
              <a:gd name="connsiteX8" fmla="*/ 603250 w 2997200"/>
              <a:gd name="connsiteY8" fmla="*/ 241300 h 365904"/>
              <a:gd name="connsiteX9" fmla="*/ 812800 w 2997200"/>
              <a:gd name="connsiteY9" fmla="*/ 260350 h 365904"/>
              <a:gd name="connsiteX10" fmla="*/ 850900 w 2997200"/>
              <a:gd name="connsiteY10" fmla="*/ 266700 h 365904"/>
              <a:gd name="connsiteX11" fmla="*/ 927100 w 2997200"/>
              <a:gd name="connsiteY11" fmla="*/ 273050 h 365904"/>
              <a:gd name="connsiteX12" fmla="*/ 990600 w 2997200"/>
              <a:gd name="connsiteY12" fmla="*/ 279400 h 365904"/>
              <a:gd name="connsiteX13" fmla="*/ 1809750 w 2997200"/>
              <a:gd name="connsiteY13" fmla="*/ 273050 h 365904"/>
              <a:gd name="connsiteX14" fmla="*/ 1993900 w 2997200"/>
              <a:gd name="connsiteY14" fmla="*/ 260350 h 365904"/>
              <a:gd name="connsiteX15" fmla="*/ 2057400 w 2997200"/>
              <a:gd name="connsiteY15" fmla="*/ 254000 h 365904"/>
              <a:gd name="connsiteX16" fmla="*/ 2101850 w 2997200"/>
              <a:gd name="connsiteY16" fmla="*/ 241300 h 365904"/>
              <a:gd name="connsiteX17" fmla="*/ 2127250 w 2997200"/>
              <a:gd name="connsiteY17" fmla="*/ 234950 h 365904"/>
              <a:gd name="connsiteX18" fmla="*/ 2165350 w 2997200"/>
              <a:gd name="connsiteY18" fmla="*/ 222250 h 365904"/>
              <a:gd name="connsiteX19" fmla="*/ 2197100 w 2997200"/>
              <a:gd name="connsiteY19" fmla="*/ 215900 h 365904"/>
              <a:gd name="connsiteX20" fmla="*/ 2222500 w 2997200"/>
              <a:gd name="connsiteY20" fmla="*/ 209550 h 365904"/>
              <a:gd name="connsiteX21" fmla="*/ 2324100 w 2997200"/>
              <a:gd name="connsiteY21" fmla="*/ 196850 h 365904"/>
              <a:gd name="connsiteX22" fmla="*/ 2355850 w 2997200"/>
              <a:gd name="connsiteY22" fmla="*/ 190500 h 365904"/>
              <a:gd name="connsiteX23" fmla="*/ 2425700 w 2997200"/>
              <a:gd name="connsiteY23" fmla="*/ 184150 h 365904"/>
              <a:gd name="connsiteX24" fmla="*/ 2470150 w 2997200"/>
              <a:gd name="connsiteY24" fmla="*/ 171450 h 365904"/>
              <a:gd name="connsiteX25" fmla="*/ 2546350 w 2997200"/>
              <a:gd name="connsiteY25" fmla="*/ 165100 h 365904"/>
              <a:gd name="connsiteX26" fmla="*/ 2590800 w 2997200"/>
              <a:gd name="connsiteY26" fmla="*/ 158750 h 365904"/>
              <a:gd name="connsiteX27" fmla="*/ 2635250 w 2997200"/>
              <a:gd name="connsiteY27" fmla="*/ 146050 h 365904"/>
              <a:gd name="connsiteX28" fmla="*/ 2660650 w 2997200"/>
              <a:gd name="connsiteY28" fmla="*/ 139700 h 365904"/>
              <a:gd name="connsiteX29" fmla="*/ 2711450 w 2997200"/>
              <a:gd name="connsiteY29" fmla="*/ 120650 h 365904"/>
              <a:gd name="connsiteX30" fmla="*/ 2762250 w 2997200"/>
              <a:gd name="connsiteY30" fmla="*/ 107950 h 365904"/>
              <a:gd name="connsiteX31" fmla="*/ 2781300 w 2997200"/>
              <a:gd name="connsiteY31" fmla="*/ 101600 h 365904"/>
              <a:gd name="connsiteX32" fmla="*/ 2825750 w 2997200"/>
              <a:gd name="connsiteY32" fmla="*/ 88900 h 365904"/>
              <a:gd name="connsiteX33" fmla="*/ 2882900 w 2997200"/>
              <a:gd name="connsiteY33" fmla="*/ 57150 h 365904"/>
              <a:gd name="connsiteX34" fmla="*/ 2927350 w 2997200"/>
              <a:gd name="connsiteY34" fmla="*/ 44450 h 365904"/>
              <a:gd name="connsiteX35" fmla="*/ 2946400 w 2997200"/>
              <a:gd name="connsiteY35" fmla="*/ 31750 h 365904"/>
              <a:gd name="connsiteX36" fmla="*/ 2965450 w 2997200"/>
              <a:gd name="connsiteY36" fmla="*/ 25400 h 365904"/>
              <a:gd name="connsiteX37" fmla="*/ 2997200 w 2997200"/>
              <a:gd name="connsiteY37" fmla="*/ 0 h 36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97200" h="365904">
                <a:moveTo>
                  <a:pt x="0" y="38100"/>
                </a:moveTo>
                <a:cubicBezTo>
                  <a:pt x="38019" y="50773"/>
                  <a:pt x="40838" y="48557"/>
                  <a:pt x="76200" y="101600"/>
                </a:cubicBezTo>
                <a:cubicBezTo>
                  <a:pt x="80433" y="107950"/>
                  <a:pt x="83253" y="115516"/>
                  <a:pt x="88900" y="120650"/>
                </a:cubicBezTo>
                <a:cubicBezTo>
                  <a:pt x="106758" y="136884"/>
                  <a:pt x="125970" y="151713"/>
                  <a:pt x="146050" y="165100"/>
                </a:cubicBezTo>
                <a:cubicBezTo>
                  <a:pt x="152400" y="169333"/>
                  <a:pt x="158274" y="174387"/>
                  <a:pt x="165100" y="177800"/>
                </a:cubicBezTo>
                <a:cubicBezTo>
                  <a:pt x="171087" y="180793"/>
                  <a:pt x="178299" y="180899"/>
                  <a:pt x="184150" y="184150"/>
                </a:cubicBezTo>
                <a:cubicBezTo>
                  <a:pt x="197493" y="191563"/>
                  <a:pt x="207283" y="206557"/>
                  <a:pt x="222250" y="209550"/>
                </a:cubicBezTo>
                <a:cubicBezTo>
                  <a:pt x="276925" y="220485"/>
                  <a:pt x="243251" y="214923"/>
                  <a:pt x="323850" y="222250"/>
                </a:cubicBezTo>
                <a:cubicBezTo>
                  <a:pt x="473321" y="252144"/>
                  <a:pt x="314504" y="224061"/>
                  <a:pt x="603250" y="241300"/>
                </a:cubicBezTo>
                <a:cubicBezTo>
                  <a:pt x="673263" y="245480"/>
                  <a:pt x="743616" y="248819"/>
                  <a:pt x="812800" y="260350"/>
                </a:cubicBezTo>
                <a:cubicBezTo>
                  <a:pt x="825500" y="262467"/>
                  <a:pt x="838104" y="265278"/>
                  <a:pt x="850900" y="266700"/>
                </a:cubicBezTo>
                <a:cubicBezTo>
                  <a:pt x="876232" y="269515"/>
                  <a:pt x="901717" y="270742"/>
                  <a:pt x="927100" y="273050"/>
                </a:cubicBezTo>
                <a:lnTo>
                  <a:pt x="990600" y="279400"/>
                </a:lnTo>
                <a:cubicBezTo>
                  <a:pt x="1250112" y="365904"/>
                  <a:pt x="1539343" y="303095"/>
                  <a:pt x="1809750" y="273050"/>
                </a:cubicBezTo>
                <a:cubicBezTo>
                  <a:pt x="1882333" y="248856"/>
                  <a:pt x="1811540" y="270481"/>
                  <a:pt x="1993900" y="260350"/>
                </a:cubicBezTo>
                <a:cubicBezTo>
                  <a:pt x="2015139" y="259170"/>
                  <a:pt x="2036233" y="256117"/>
                  <a:pt x="2057400" y="254000"/>
                </a:cubicBezTo>
                <a:cubicBezTo>
                  <a:pt x="2136805" y="234149"/>
                  <a:pt x="2038081" y="259520"/>
                  <a:pt x="2101850" y="241300"/>
                </a:cubicBezTo>
                <a:cubicBezTo>
                  <a:pt x="2110241" y="238902"/>
                  <a:pt x="2118891" y="237458"/>
                  <a:pt x="2127250" y="234950"/>
                </a:cubicBezTo>
                <a:cubicBezTo>
                  <a:pt x="2140072" y="231103"/>
                  <a:pt x="2152223" y="224875"/>
                  <a:pt x="2165350" y="222250"/>
                </a:cubicBezTo>
                <a:cubicBezTo>
                  <a:pt x="2175933" y="220133"/>
                  <a:pt x="2186564" y="218241"/>
                  <a:pt x="2197100" y="215900"/>
                </a:cubicBezTo>
                <a:cubicBezTo>
                  <a:pt x="2205619" y="214007"/>
                  <a:pt x="2213869" y="210845"/>
                  <a:pt x="2222500" y="209550"/>
                </a:cubicBezTo>
                <a:cubicBezTo>
                  <a:pt x="2256253" y="204487"/>
                  <a:pt x="2290313" y="201677"/>
                  <a:pt x="2324100" y="196850"/>
                </a:cubicBezTo>
                <a:cubicBezTo>
                  <a:pt x="2334784" y="195324"/>
                  <a:pt x="2345140" y="191839"/>
                  <a:pt x="2355850" y="190500"/>
                </a:cubicBezTo>
                <a:cubicBezTo>
                  <a:pt x="2379049" y="187600"/>
                  <a:pt x="2402417" y="186267"/>
                  <a:pt x="2425700" y="184150"/>
                </a:cubicBezTo>
                <a:cubicBezTo>
                  <a:pt x="2440517" y="179917"/>
                  <a:pt x="2454929" y="173853"/>
                  <a:pt x="2470150" y="171450"/>
                </a:cubicBezTo>
                <a:cubicBezTo>
                  <a:pt x="2495326" y="167475"/>
                  <a:pt x="2521002" y="167768"/>
                  <a:pt x="2546350" y="165100"/>
                </a:cubicBezTo>
                <a:cubicBezTo>
                  <a:pt x="2561235" y="163533"/>
                  <a:pt x="2576074" y="161427"/>
                  <a:pt x="2590800" y="158750"/>
                </a:cubicBezTo>
                <a:cubicBezTo>
                  <a:pt x="2618095" y="153787"/>
                  <a:pt x="2611447" y="152851"/>
                  <a:pt x="2635250" y="146050"/>
                </a:cubicBezTo>
                <a:cubicBezTo>
                  <a:pt x="2643641" y="143652"/>
                  <a:pt x="2652371" y="142460"/>
                  <a:pt x="2660650" y="139700"/>
                </a:cubicBezTo>
                <a:cubicBezTo>
                  <a:pt x="2689520" y="130077"/>
                  <a:pt x="2686927" y="127338"/>
                  <a:pt x="2711450" y="120650"/>
                </a:cubicBezTo>
                <a:cubicBezTo>
                  <a:pt x="2728289" y="116057"/>
                  <a:pt x="2745691" y="113470"/>
                  <a:pt x="2762250" y="107950"/>
                </a:cubicBezTo>
                <a:cubicBezTo>
                  <a:pt x="2768600" y="105833"/>
                  <a:pt x="2774864" y="103439"/>
                  <a:pt x="2781300" y="101600"/>
                </a:cubicBezTo>
                <a:cubicBezTo>
                  <a:pt x="2790795" y="98887"/>
                  <a:pt x="2815600" y="93975"/>
                  <a:pt x="2825750" y="88900"/>
                </a:cubicBezTo>
                <a:cubicBezTo>
                  <a:pt x="2883908" y="59821"/>
                  <a:pt x="2787194" y="95432"/>
                  <a:pt x="2882900" y="57150"/>
                </a:cubicBezTo>
                <a:cubicBezTo>
                  <a:pt x="2903245" y="49012"/>
                  <a:pt x="2908878" y="53686"/>
                  <a:pt x="2927350" y="44450"/>
                </a:cubicBezTo>
                <a:cubicBezTo>
                  <a:pt x="2934176" y="41037"/>
                  <a:pt x="2939574" y="35163"/>
                  <a:pt x="2946400" y="31750"/>
                </a:cubicBezTo>
                <a:cubicBezTo>
                  <a:pt x="2952387" y="28757"/>
                  <a:pt x="2959463" y="28393"/>
                  <a:pt x="2965450" y="25400"/>
                </a:cubicBezTo>
                <a:cubicBezTo>
                  <a:pt x="2981471" y="17390"/>
                  <a:pt x="2985387" y="11813"/>
                  <a:pt x="29972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1868" y="3357562"/>
            <a:ext cx="277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변수에 할당된 값을 </a:t>
            </a:r>
            <a:r>
              <a:rPr lang="en-US" altLang="ko-KR" sz="1400" dirty="0" smtClean="0"/>
              <a:t>text</a:t>
            </a:r>
            <a:r>
              <a:rPr lang="ko-KR" altLang="en-US" sz="1400" dirty="0" smtClean="0"/>
              <a:t>로 출력 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1643042" y="4572008"/>
            <a:ext cx="285752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357694"/>
            <a:ext cx="485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</a:t>
            </a:r>
            <a:r>
              <a:rPr lang="en-US" altLang="ko-KR" sz="1200" dirty="0" smtClean="0"/>
              <a:t>rror :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하나만 사용할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Error : </a:t>
            </a:r>
            <a:r>
              <a:rPr lang="en-US" sz="1200" dirty="0" err="1" smtClean="0"/>
              <a:t>th:checked</a:t>
            </a:r>
            <a:r>
              <a:rPr lang="en-US" sz="1200" dirty="0" smtClean="0"/>
              <a:t>="${ name } </a:t>
            </a:r>
            <a:r>
              <a:rPr lang="en-US" sz="1200" dirty="0" err="1" smtClean="0"/>
              <a:t>eq</a:t>
            </a:r>
            <a:r>
              <a:rPr lang="en-US" sz="1200" dirty="0" smtClean="0"/>
              <a:t> '</a:t>
            </a:r>
            <a:r>
              <a:rPr lang="ko-KR" altLang="en-US" sz="1200" dirty="0" smtClean="0"/>
              <a:t>주현석</a:t>
            </a:r>
            <a:r>
              <a:rPr lang="en-US" altLang="ko-KR" sz="1200" dirty="0" smtClean="0"/>
              <a:t>' </a:t>
            </a:r>
            <a:r>
              <a:rPr lang="en-US" sz="1200" dirty="0" smtClean="0"/>
              <a:t>or ${name }</a:t>
            </a:r>
            <a:r>
              <a:rPr lang="en-US" sz="1200" dirty="0" err="1" smtClean="0"/>
              <a:t>eq</a:t>
            </a:r>
            <a:r>
              <a:rPr lang="en-US" sz="1200" dirty="0" smtClean="0"/>
              <a:t> '</a:t>
            </a:r>
            <a:r>
              <a:rPr lang="ko-KR" altLang="en-US" sz="1200" dirty="0" smtClean="0"/>
              <a:t>양준수</a:t>
            </a:r>
            <a:r>
              <a:rPr lang="en-US" altLang="ko-KR" sz="1200" dirty="0" smtClean="0"/>
              <a:t>’ "</a:t>
            </a:r>
            <a:endParaRPr lang="ko-KR" altLang="en-US" sz="1200" dirty="0" smtClean="0"/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69821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*index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인덱스사용할변수명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 ${  </a:t>
            </a:r>
            <a:r>
              <a:rPr lang="ko-KR" altLang="en-US" sz="1600" dirty="0" err="1" smtClean="0"/>
              <a:t>객체명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}”&gt;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*&lt;</a:t>
            </a:r>
            <a:r>
              <a:rPr lang="en-US" altLang="ko-KR" sz="1600" dirty="0" err="1" smtClean="0"/>
              <a:t>th:block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브라우저에서 출력되지 않고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조건문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반복문</a:t>
            </a:r>
            <a:r>
              <a:rPr lang="en-US" altLang="ko-KR" sz="1600" dirty="0" smtClean="0"/>
              <a:t>, fragment </a:t>
            </a:r>
            <a:r>
              <a:rPr lang="ko-KR" altLang="en-US" sz="1600" dirty="0" err="1" smtClean="0"/>
              <a:t>삽입등에서</a:t>
            </a:r>
            <a:r>
              <a:rPr lang="ko-KR" altLang="en-US" sz="1600" dirty="0" smtClean="0"/>
              <a:t> 사용하는 </a:t>
            </a:r>
            <a:r>
              <a:rPr lang="en-US" altLang="ko-KR" sz="1600" dirty="0" err="1" smtClean="0"/>
              <a:t>thymeleaf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제공하는 임시 컨테이너태그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-&lt;div&gt; </a:t>
            </a:r>
            <a:r>
              <a:rPr lang="ko-KR" altLang="en-US" sz="1600" dirty="0" smtClean="0"/>
              <a:t>태그 등을 사용하여 속성으로 </a:t>
            </a:r>
            <a:r>
              <a:rPr lang="en-US" altLang="ko-KR" sz="1600" dirty="0" err="1" smtClean="0"/>
              <a:t>th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사용할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외부 태그를 출력하지 않고 내부태그만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출력 </a:t>
            </a:r>
            <a:r>
              <a:rPr lang="ko-KR" altLang="en-US" sz="1600" dirty="0" err="1" smtClean="0"/>
              <a:t>해야할</a:t>
            </a:r>
            <a:r>
              <a:rPr lang="ko-KR" altLang="en-US" sz="1600" dirty="0" smtClean="0"/>
              <a:t> 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th:block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th:if</a:t>
            </a:r>
            <a:r>
              <a:rPr lang="en-US" altLang="ko-KR" sz="1600" dirty="0" smtClean="0"/>
              <a:t>=“${ </a:t>
            </a:r>
            <a:r>
              <a:rPr lang="ko-KR" altLang="en-US" sz="1600" dirty="0" err="1" smtClean="0"/>
              <a:t>조건식</a:t>
            </a:r>
            <a:r>
              <a:rPr lang="en-US" altLang="ko-KR" sz="1600" dirty="0" smtClean="0"/>
              <a:t> }”&gt;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태그정의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th:block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3214678" y="1000108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1071546"/>
            <a:ext cx="2198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.index : 0</a:t>
            </a:r>
            <a:r>
              <a:rPr lang="ko-KR" altLang="en-US" sz="1400" dirty="0" smtClean="0"/>
              <a:t>번부터 출력</a:t>
            </a:r>
            <a:endParaRPr lang="en-US" altLang="ko-KR" sz="1400" dirty="0" smtClean="0"/>
          </a:p>
          <a:p>
            <a:r>
              <a:rPr lang="en-US" altLang="ko-KR" sz="1400" dirty="0" smtClean="0"/>
              <a:t>.</a:t>
            </a:r>
            <a:r>
              <a:rPr lang="en-US" altLang="ko-KR" sz="1400" dirty="0" smtClean="0"/>
              <a:t>count</a:t>
            </a:r>
            <a:r>
              <a:rPr lang="en-US" altLang="ko-KR" sz="1400" dirty="0" smtClean="0"/>
              <a:t> : 1</a:t>
            </a:r>
            <a:r>
              <a:rPr lang="ko-KR" altLang="en-US" sz="1400" dirty="0" smtClean="0"/>
              <a:t>번부터 출력</a:t>
            </a:r>
            <a:endParaRPr lang="en-US" altLang="ko-KR" sz="1400" dirty="0" smtClean="0"/>
          </a:p>
          <a:p>
            <a:r>
              <a:rPr lang="en-US" altLang="ko-KR" sz="1400" dirty="0" smtClean="0"/>
              <a:t>.first : </a:t>
            </a:r>
            <a:r>
              <a:rPr lang="ko-KR" altLang="en-US" sz="1400" dirty="0" smtClean="0"/>
              <a:t>처음 요소 만 </a:t>
            </a:r>
            <a:r>
              <a:rPr lang="en-US" altLang="ko-KR" sz="1400" dirty="0" smtClean="0"/>
              <a:t>true </a:t>
            </a:r>
          </a:p>
          <a:p>
            <a:r>
              <a:rPr lang="en-US" altLang="ko-KR" sz="1400" dirty="0" smtClean="0"/>
              <a:t>.last : </a:t>
            </a:r>
            <a:r>
              <a:rPr lang="ko-KR" altLang="en-US" sz="1400" dirty="0" smtClean="0"/>
              <a:t>마지막 요소만 </a:t>
            </a:r>
            <a:r>
              <a:rPr lang="en-US" altLang="ko-KR" sz="1400" dirty="0" smtClean="0"/>
              <a:t>true</a:t>
            </a:r>
          </a:p>
          <a:p>
            <a:r>
              <a:rPr lang="en-US" altLang="ko-KR" sz="1400" dirty="0" smtClean="0"/>
              <a:t>.even :  </a:t>
            </a:r>
            <a:r>
              <a:rPr lang="ko-KR" altLang="en-US" sz="1400" dirty="0" smtClean="0"/>
              <a:t>짝수인 경우 </a:t>
            </a:r>
            <a:r>
              <a:rPr lang="en-US" altLang="ko-KR" sz="1400" dirty="0" smtClean="0"/>
              <a:t>true</a:t>
            </a:r>
          </a:p>
          <a:p>
            <a:r>
              <a:rPr lang="en-US" altLang="ko-KR" sz="1400" dirty="0" smtClean="0"/>
              <a:t>.odd : </a:t>
            </a:r>
            <a:r>
              <a:rPr lang="ko-KR" altLang="en-US" sz="1400" dirty="0" smtClean="0"/>
              <a:t>홀수인 경우 </a:t>
            </a:r>
            <a:r>
              <a:rPr lang="en-US" altLang="ko-KR" sz="1400" dirty="0" smtClean="0"/>
              <a:t>true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714884"/>
            <a:ext cx="3429024" cy="67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786322"/>
            <a:ext cx="2409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>
            <a:off x="3643306" y="4786322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285852" y="5143512"/>
            <a:ext cx="321471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 flipV="1">
            <a:off x="4929190" y="4572008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4942" y="4357694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외부태그 출력</a:t>
            </a:r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3071802" y="578645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3306" y="5500702"/>
            <a:ext cx="2486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태그가 아니므로 출력</a:t>
            </a:r>
            <a:r>
              <a:rPr lang="en-US" altLang="ko-KR" sz="1400" dirty="0" smtClean="0"/>
              <a:t>x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내부태그만 출력된다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6387326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반복문에서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th:block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,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인덱스변수  </a:t>
            </a:r>
            <a:r>
              <a:rPr lang="en-US" altLang="ko-KR" sz="1600" dirty="0" smtClean="0"/>
              <a:t>: ${ model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  }”&gt;</a:t>
            </a:r>
          </a:p>
          <a:p>
            <a:r>
              <a:rPr lang="en-US" altLang="ko-KR" sz="1600" dirty="0" smtClean="0"/>
              <a:t>  &lt;p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 } ”&gt;&lt;/p&gt;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th:block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다른 페이지를 </a:t>
            </a:r>
            <a:r>
              <a:rPr lang="ko-KR" altLang="en-US" sz="1600" dirty="0" err="1" smtClean="0"/>
              <a:t>끼워넣어서</a:t>
            </a:r>
            <a:r>
              <a:rPr lang="ko-KR" altLang="en-US" sz="1600" dirty="0" smtClean="0"/>
              <a:t> 보여줄 때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공통디자인을 만들고 사용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th:replace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th:insert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th:include</a:t>
            </a:r>
            <a:r>
              <a:rPr lang="ko-KR" altLang="en-US" sz="1600" dirty="0" smtClean="0"/>
              <a:t>가 제공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th:replace</a:t>
            </a:r>
            <a:r>
              <a:rPr lang="ko-KR" altLang="en-US" sz="1600" dirty="0" smtClean="0"/>
              <a:t>를 가장 </a:t>
            </a:r>
            <a:r>
              <a:rPr lang="ko-KR" altLang="en-US" sz="1600" dirty="0" err="1" smtClean="0"/>
              <a:t>많이사용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3357586" cy="63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14356"/>
            <a:ext cx="2438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>
            <a:off x="3571868" y="785794"/>
            <a:ext cx="92869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0800000">
            <a:off x="3071802" y="2786058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3438" y="271462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외부태그 없이 </a:t>
            </a:r>
            <a:r>
              <a:rPr lang="en-US" altLang="ko-KR" sz="1200" dirty="0" smtClean="0"/>
              <a:t>p</a:t>
            </a:r>
            <a:r>
              <a:rPr lang="ko-KR" altLang="en-US" sz="1200" dirty="0" smtClean="0"/>
              <a:t>만 반복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928662" y="4214818"/>
            <a:ext cx="1714512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4678" y="4357694"/>
            <a:ext cx="128588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4357686" y="4357694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7752" y="4214818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fragment  : html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중복디자인</a:t>
            </a:r>
            <a:endParaRPr lang="ko-KR" altLang="en-US" sz="1200" dirty="0"/>
          </a:p>
        </p:txBody>
      </p:sp>
      <p:sp>
        <p:nvSpPr>
          <p:cNvPr id="15" name="자유형 14"/>
          <p:cNvSpPr/>
          <p:nvPr/>
        </p:nvSpPr>
        <p:spPr>
          <a:xfrm>
            <a:off x="1987876" y="4521200"/>
            <a:ext cx="1269674" cy="370713"/>
          </a:xfrm>
          <a:custGeom>
            <a:avLst/>
            <a:gdLst>
              <a:gd name="connsiteX0" fmla="*/ 1269674 w 1269674"/>
              <a:gd name="connsiteY0" fmla="*/ 31750 h 370713"/>
              <a:gd name="connsiteX1" fmla="*/ 1256974 w 1269674"/>
              <a:gd name="connsiteY1" fmla="*/ 12700 h 370713"/>
              <a:gd name="connsiteX2" fmla="*/ 1231574 w 1269674"/>
              <a:gd name="connsiteY2" fmla="*/ 6350 h 370713"/>
              <a:gd name="connsiteX3" fmla="*/ 1212524 w 1269674"/>
              <a:gd name="connsiteY3" fmla="*/ 0 h 370713"/>
              <a:gd name="connsiteX4" fmla="*/ 831524 w 1269674"/>
              <a:gd name="connsiteY4" fmla="*/ 6350 h 370713"/>
              <a:gd name="connsiteX5" fmla="*/ 799774 w 1269674"/>
              <a:gd name="connsiteY5" fmla="*/ 19050 h 370713"/>
              <a:gd name="connsiteX6" fmla="*/ 755324 w 1269674"/>
              <a:gd name="connsiteY6" fmla="*/ 25400 h 370713"/>
              <a:gd name="connsiteX7" fmla="*/ 685474 w 1269674"/>
              <a:gd name="connsiteY7" fmla="*/ 44450 h 370713"/>
              <a:gd name="connsiteX8" fmla="*/ 666424 w 1269674"/>
              <a:gd name="connsiteY8" fmla="*/ 50800 h 370713"/>
              <a:gd name="connsiteX9" fmla="*/ 621974 w 1269674"/>
              <a:gd name="connsiteY9" fmla="*/ 57150 h 370713"/>
              <a:gd name="connsiteX10" fmla="*/ 590224 w 1269674"/>
              <a:gd name="connsiteY10" fmla="*/ 69850 h 370713"/>
              <a:gd name="connsiteX11" fmla="*/ 558474 w 1269674"/>
              <a:gd name="connsiteY11" fmla="*/ 76200 h 370713"/>
              <a:gd name="connsiteX12" fmla="*/ 526724 w 1269674"/>
              <a:gd name="connsiteY12" fmla="*/ 95250 h 370713"/>
              <a:gd name="connsiteX13" fmla="*/ 494974 w 1269674"/>
              <a:gd name="connsiteY13" fmla="*/ 107950 h 370713"/>
              <a:gd name="connsiteX14" fmla="*/ 475924 w 1269674"/>
              <a:gd name="connsiteY14" fmla="*/ 114300 h 370713"/>
              <a:gd name="connsiteX15" fmla="*/ 431474 w 1269674"/>
              <a:gd name="connsiteY15" fmla="*/ 133350 h 370713"/>
              <a:gd name="connsiteX16" fmla="*/ 387024 w 1269674"/>
              <a:gd name="connsiteY16" fmla="*/ 158750 h 370713"/>
              <a:gd name="connsiteX17" fmla="*/ 348924 w 1269674"/>
              <a:gd name="connsiteY17" fmla="*/ 171450 h 370713"/>
              <a:gd name="connsiteX18" fmla="*/ 310824 w 1269674"/>
              <a:gd name="connsiteY18" fmla="*/ 196850 h 370713"/>
              <a:gd name="connsiteX19" fmla="*/ 291774 w 1269674"/>
              <a:gd name="connsiteY19" fmla="*/ 203200 h 370713"/>
              <a:gd name="connsiteX20" fmla="*/ 240974 w 1269674"/>
              <a:gd name="connsiteY20" fmla="*/ 234950 h 370713"/>
              <a:gd name="connsiteX21" fmla="*/ 171124 w 1269674"/>
              <a:gd name="connsiteY21" fmla="*/ 266700 h 370713"/>
              <a:gd name="connsiteX22" fmla="*/ 126674 w 1269674"/>
              <a:gd name="connsiteY22" fmla="*/ 285750 h 370713"/>
              <a:gd name="connsiteX23" fmla="*/ 88574 w 1269674"/>
              <a:gd name="connsiteY23" fmla="*/ 317500 h 370713"/>
              <a:gd name="connsiteX24" fmla="*/ 69524 w 1269674"/>
              <a:gd name="connsiteY24" fmla="*/ 336550 h 370713"/>
              <a:gd name="connsiteX25" fmla="*/ 50474 w 1269674"/>
              <a:gd name="connsiteY25" fmla="*/ 342900 h 370713"/>
              <a:gd name="connsiteX26" fmla="*/ 25074 w 1269674"/>
              <a:gd name="connsiteY26" fmla="*/ 355600 h 370713"/>
              <a:gd name="connsiteX27" fmla="*/ 6024 w 1269674"/>
              <a:gd name="connsiteY27" fmla="*/ 368300 h 370713"/>
              <a:gd name="connsiteX28" fmla="*/ 6024 w 1269674"/>
              <a:gd name="connsiteY28" fmla="*/ 349250 h 37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69674" h="370713">
                <a:moveTo>
                  <a:pt x="1269674" y="31750"/>
                </a:moveTo>
                <a:cubicBezTo>
                  <a:pt x="1265441" y="25400"/>
                  <a:pt x="1263324" y="16933"/>
                  <a:pt x="1256974" y="12700"/>
                </a:cubicBezTo>
                <a:cubicBezTo>
                  <a:pt x="1249712" y="7859"/>
                  <a:pt x="1239965" y="8748"/>
                  <a:pt x="1231574" y="6350"/>
                </a:cubicBezTo>
                <a:cubicBezTo>
                  <a:pt x="1225138" y="4511"/>
                  <a:pt x="1218874" y="2117"/>
                  <a:pt x="1212524" y="0"/>
                </a:cubicBezTo>
                <a:cubicBezTo>
                  <a:pt x="1085524" y="2117"/>
                  <a:pt x="958407" y="494"/>
                  <a:pt x="831524" y="6350"/>
                </a:cubicBezTo>
                <a:cubicBezTo>
                  <a:pt x="820138" y="6876"/>
                  <a:pt x="810832" y="16285"/>
                  <a:pt x="799774" y="19050"/>
                </a:cubicBezTo>
                <a:cubicBezTo>
                  <a:pt x="785254" y="22680"/>
                  <a:pt x="770141" y="23283"/>
                  <a:pt x="755324" y="25400"/>
                </a:cubicBezTo>
                <a:cubicBezTo>
                  <a:pt x="711476" y="40016"/>
                  <a:pt x="764253" y="22965"/>
                  <a:pt x="685474" y="44450"/>
                </a:cubicBezTo>
                <a:cubicBezTo>
                  <a:pt x="679016" y="46211"/>
                  <a:pt x="672988" y="49487"/>
                  <a:pt x="666424" y="50800"/>
                </a:cubicBezTo>
                <a:cubicBezTo>
                  <a:pt x="651748" y="53735"/>
                  <a:pt x="636791" y="55033"/>
                  <a:pt x="621974" y="57150"/>
                </a:cubicBezTo>
                <a:cubicBezTo>
                  <a:pt x="611391" y="61383"/>
                  <a:pt x="601142" y="66575"/>
                  <a:pt x="590224" y="69850"/>
                </a:cubicBezTo>
                <a:cubicBezTo>
                  <a:pt x="579886" y="72951"/>
                  <a:pt x="568495" y="72192"/>
                  <a:pt x="558474" y="76200"/>
                </a:cubicBezTo>
                <a:cubicBezTo>
                  <a:pt x="547015" y="80784"/>
                  <a:pt x="537763" y="89730"/>
                  <a:pt x="526724" y="95250"/>
                </a:cubicBezTo>
                <a:cubicBezTo>
                  <a:pt x="516529" y="100348"/>
                  <a:pt x="505647" y="103948"/>
                  <a:pt x="494974" y="107950"/>
                </a:cubicBezTo>
                <a:cubicBezTo>
                  <a:pt x="488707" y="110300"/>
                  <a:pt x="481911" y="111307"/>
                  <a:pt x="475924" y="114300"/>
                </a:cubicBezTo>
                <a:cubicBezTo>
                  <a:pt x="432071" y="136226"/>
                  <a:pt x="484337" y="120134"/>
                  <a:pt x="431474" y="133350"/>
                </a:cubicBezTo>
                <a:cubicBezTo>
                  <a:pt x="414291" y="144805"/>
                  <a:pt x="407165" y="150693"/>
                  <a:pt x="387024" y="158750"/>
                </a:cubicBezTo>
                <a:cubicBezTo>
                  <a:pt x="374595" y="163722"/>
                  <a:pt x="360063" y="164024"/>
                  <a:pt x="348924" y="171450"/>
                </a:cubicBezTo>
                <a:cubicBezTo>
                  <a:pt x="336224" y="179917"/>
                  <a:pt x="325304" y="192023"/>
                  <a:pt x="310824" y="196850"/>
                </a:cubicBezTo>
                <a:cubicBezTo>
                  <a:pt x="304474" y="198967"/>
                  <a:pt x="297761" y="200207"/>
                  <a:pt x="291774" y="203200"/>
                </a:cubicBezTo>
                <a:cubicBezTo>
                  <a:pt x="227578" y="235298"/>
                  <a:pt x="286310" y="209764"/>
                  <a:pt x="240974" y="234950"/>
                </a:cubicBezTo>
                <a:cubicBezTo>
                  <a:pt x="140223" y="290923"/>
                  <a:pt x="258168" y="223178"/>
                  <a:pt x="171124" y="266700"/>
                </a:cubicBezTo>
                <a:cubicBezTo>
                  <a:pt x="127271" y="288626"/>
                  <a:pt x="179537" y="272534"/>
                  <a:pt x="126674" y="285750"/>
                </a:cubicBezTo>
                <a:cubicBezTo>
                  <a:pt x="71019" y="341405"/>
                  <a:pt x="141618" y="273297"/>
                  <a:pt x="88574" y="317500"/>
                </a:cubicBezTo>
                <a:cubicBezTo>
                  <a:pt x="81675" y="323249"/>
                  <a:pt x="76996" y="331569"/>
                  <a:pt x="69524" y="336550"/>
                </a:cubicBezTo>
                <a:cubicBezTo>
                  <a:pt x="63955" y="340263"/>
                  <a:pt x="56626" y="340263"/>
                  <a:pt x="50474" y="342900"/>
                </a:cubicBezTo>
                <a:cubicBezTo>
                  <a:pt x="41773" y="346629"/>
                  <a:pt x="33293" y="350904"/>
                  <a:pt x="25074" y="355600"/>
                </a:cubicBezTo>
                <a:cubicBezTo>
                  <a:pt x="18448" y="359386"/>
                  <a:pt x="13264" y="370713"/>
                  <a:pt x="6024" y="368300"/>
                </a:cubicBezTo>
                <a:cubicBezTo>
                  <a:pt x="0" y="366292"/>
                  <a:pt x="6024" y="355600"/>
                  <a:pt x="6024" y="3492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1538" y="58578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Fragment 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  : html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중복디자인을 사용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57356" y="514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2152650" y="4656189"/>
            <a:ext cx="1295400" cy="697775"/>
          </a:xfrm>
          <a:custGeom>
            <a:avLst/>
            <a:gdLst>
              <a:gd name="connsiteX0" fmla="*/ 0 w 1295400"/>
              <a:gd name="connsiteY0" fmla="*/ 690511 h 697775"/>
              <a:gd name="connsiteX1" fmla="*/ 25400 w 1295400"/>
              <a:gd name="connsiteY1" fmla="*/ 696861 h 697775"/>
              <a:gd name="connsiteX2" fmla="*/ 120650 w 1295400"/>
              <a:gd name="connsiteY2" fmla="*/ 677811 h 697775"/>
              <a:gd name="connsiteX3" fmla="*/ 165100 w 1295400"/>
              <a:gd name="connsiteY3" fmla="*/ 633361 h 697775"/>
              <a:gd name="connsiteX4" fmla="*/ 184150 w 1295400"/>
              <a:gd name="connsiteY4" fmla="*/ 607961 h 697775"/>
              <a:gd name="connsiteX5" fmla="*/ 247650 w 1295400"/>
              <a:gd name="connsiteY5" fmla="*/ 550811 h 697775"/>
              <a:gd name="connsiteX6" fmla="*/ 279400 w 1295400"/>
              <a:gd name="connsiteY6" fmla="*/ 512711 h 697775"/>
              <a:gd name="connsiteX7" fmla="*/ 292100 w 1295400"/>
              <a:gd name="connsiteY7" fmla="*/ 493661 h 697775"/>
              <a:gd name="connsiteX8" fmla="*/ 311150 w 1295400"/>
              <a:gd name="connsiteY8" fmla="*/ 468261 h 697775"/>
              <a:gd name="connsiteX9" fmla="*/ 323850 w 1295400"/>
              <a:gd name="connsiteY9" fmla="*/ 436511 h 697775"/>
              <a:gd name="connsiteX10" fmla="*/ 342900 w 1295400"/>
              <a:gd name="connsiteY10" fmla="*/ 411111 h 697775"/>
              <a:gd name="connsiteX11" fmla="*/ 361950 w 1295400"/>
              <a:gd name="connsiteY11" fmla="*/ 379361 h 697775"/>
              <a:gd name="connsiteX12" fmla="*/ 381000 w 1295400"/>
              <a:gd name="connsiteY12" fmla="*/ 353961 h 697775"/>
              <a:gd name="connsiteX13" fmla="*/ 400050 w 1295400"/>
              <a:gd name="connsiteY13" fmla="*/ 322211 h 697775"/>
              <a:gd name="connsiteX14" fmla="*/ 412750 w 1295400"/>
              <a:gd name="connsiteY14" fmla="*/ 303161 h 697775"/>
              <a:gd name="connsiteX15" fmla="*/ 431800 w 1295400"/>
              <a:gd name="connsiteY15" fmla="*/ 258711 h 697775"/>
              <a:gd name="connsiteX16" fmla="*/ 444500 w 1295400"/>
              <a:gd name="connsiteY16" fmla="*/ 239661 h 697775"/>
              <a:gd name="connsiteX17" fmla="*/ 450850 w 1295400"/>
              <a:gd name="connsiteY17" fmla="*/ 220611 h 697775"/>
              <a:gd name="connsiteX18" fmla="*/ 495300 w 1295400"/>
              <a:gd name="connsiteY18" fmla="*/ 176161 h 697775"/>
              <a:gd name="connsiteX19" fmla="*/ 539750 w 1295400"/>
              <a:gd name="connsiteY19" fmla="*/ 138061 h 697775"/>
              <a:gd name="connsiteX20" fmla="*/ 558800 w 1295400"/>
              <a:gd name="connsiteY20" fmla="*/ 131711 h 697775"/>
              <a:gd name="connsiteX21" fmla="*/ 609600 w 1295400"/>
              <a:gd name="connsiteY21" fmla="*/ 99961 h 697775"/>
              <a:gd name="connsiteX22" fmla="*/ 628650 w 1295400"/>
              <a:gd name="connsiteY22" fmla="*/ 93611 h 697775"/>
              <a:gd name="connsiteX23" fmla="*/ 654050 w 1295400"/>
              <a:gd name="connsiteY23" fmla="*/ 80911 h 697775"/>
              <a:gd name="connsiteX24" fmla="*/ 730250 w 1295400"/>
              <a:gd name="connsiteY24" fmla="*/ 68211 h 697775"/>
              <a:gd name="connsiteX25" fmla="*/ 844550 w 1295400"/>
              <a:gd name="connsiteY25" fmla="*/ 49161 h 697775"/>
              <a:gd name="connsiteX26" fmla="*/ 882650 w 1295400"/>
              <a:gd name="connsiteY26" fmla="*/ 36461 h 697775"/>
              <a:gd name="connsiteX27" fmla="*/ 908050 w 1295400"/>
              <a:gd name="connsiteY27" fmla="*/ 30111 h 697775"/>
              <a:gd name="connsiteX28" fmla="*/ 958850 w 1295400"/>
              <a:gd name="connsiteY28" fmla="*/ 23761 h 697775"/>
              <a:gd name="connsiteX29" fmla="*/ 1003300 w 1295400"/>
              <a:gd name="connsiteY29" fmla="*/ 17411 h 697775"/>
              <a:gd name="connsiteX30" fmla="*/ 1022350 w 1295400"/>
              <a:gd name="connsiteY30" fmla="*/ 11061 h 697775"/>
              <a:gd name="connsiteX31" fmla="*/ 1193800 w 1295400"/>
              <a:gd name="connsiteY31" fmla="*/ 11061 h 697775"/>
              <a:gd name="connsiteX32" fmla="*/ 1212850 w 1295400"/>
              <a:gd name="connsiteY32" fmla="*/ 17411 h 697775"/>
              <a:gd name="connsiteX33" fmla="*/ 1244600 w 1295400"/>
              <a:gd name="connsiteY33" fmla="*/ 42811 h 697775"/>
              <a:gd name="connsiteX34" fmla="*/ 1289050 w 1295400"/>
              <a:gd name="connsiteY34" fmla="*/ 61861 h 697775"/>
              <a:gd name="connsiteX35" fmla="*/ 1295400 w 1295400"/>
              <a:gd name="connsiteY35" fmla="*/ 61861 h 69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95400" h="697775">
                <a:moveTo>
                  <a:pt x="0" y="690511"/>
                </a:moveTo>
                <a:cubicBezTo>
                  <a:pt x="8467" y="692628"/>
                  <a:pt x="16721" y="697775"/>
                  <a:pt x="25400" y="696861"/>
                </a:cubicBezTo>
                <a:cubicBezTo>
                  <a:pt x="57601" y="693471"/>
                  <a:pt x="120650" y="677811"/>
                  <a:pt x="120650" y="677811"/>
                </a:cubicBezTo>
                <a:cubicBezTo>
                  <a:pt x="149362" y="634744"/>
                  <a:pt x="112307" y="686154"/>
                  <a:pt x="165100" y="633361"/>
                </a:cubicBezTo>
                <a:cubicBezTo>
                  <a:pt x="172584" y="625877"/>
                  <a:pt x="177119" y="615871"/>
                  <a:pt x="184150" y="607961"/>
                </a:cubicBezTo>
                <a:cubicBezTo>
                  <a:pt x="209586" y="579345"/>
                  <a:pt x="218609" y="574044"/>
                  <a:pt x="247650" y="550811"/>
                </a:cubicBezTo>
                <a:cubicBezTo>
                  <a:pt x="259778" y="514427"/>
                  <a:pt x="244801" y="547310"/>
                  <a:pt x="279400" y="512711"/>
                </a:cubicBezTo>
                <a:cubicBezTo>
                  <a:pt x="284796" y="507315"/>
                  <a:pt x="287664" y="499871"/>
                  <a:pt x="292100" y="493661"/>
                </a:cubicBezTo>
                <a:cubicBezTo>
                  <a:pt x="298251" y="485049"/>
                  <a:pt x="306010" y="477512"/>
                  <a:pt x="311150" y="468261"/>
                </a:cubicBezTo>
                <a:cubicBezTo>
                  <a:pt x="316686" y="458297"/>
                  <a:pt x="318314" y="446475"/>
                  <a:pt x="323850" y="436511"/>
                </a:cubicBezTo>
                <a:cubicBezTo>
                  <a:pt x="328990" y="427260"/>
                  <a:pt x="337029" y="419917"/>
                  <a:pt x="342900" y="411111"/>
                </a:cubicBezTo>
                <a:cubicBezTo>
                  <a:pt x="349746" y="400842"/>
                  <a:pt x="355104" y="389630"/>
                  <a:pt x="361950" y="379361"/>
                </a:cubicBezTo>
                <a:cubicBezTo>
                  <a:pt x="367821" y="370555"/>
                  <a:pt x="375129" y="362767"/>
                  <a:pt x="381000" y="353961"/>
                </a:cubicBezTo>
                <a:cubicBezTo>
                  <a:pt x="387846" y="343692"/>
                  <a:pt x="393509" y="332677"/>
                  <a:pt x="400050" y="322211"/>
                </a:cubicBezTo>
                <a:cubicBezTo>
                  <a:pt x="404095" y="315739"/>
                  <a:pt x="409337" y="309987"/>
                  <a:pt x="412750" y="303161"/>
                </a:cubicBezTo>
                <a:cubicBezTo>
                  <a:pt x="448370" y="231921"/>
                  <a:pt x="378946" y="351206"/>
                  <a:pt x="431800" y="258711"/>
                </a:cubicBezTo>
                <a:cubicBezTo>
                  <a:pt x="435586" y="252085"/>
                  <a:pt x="441087" y="246487"/>
                  <a:pt x="444500" y="239661"/>
                </a:cubicBezTo>
                <a:cubicBezTo>
                  <a:pt x="447493" y="233674"/>
                  <a:pt x="446669" y="225838"/>
                  <a:pt x="450850" y="220611"/>
                </a:cubicBezTo>
                <a:cubicBezTo>
                  <a:pt x="463940" y="204249"/>
                  <a:pt x="480483" y="190978"/>
                  <a:pt x="495300" y="176161"/>
                </a:cubicBezTo>
                <a:cubicBezTo>
                  <a:pt x="510313" y="161148"/>
                  <a:pt x="520743" y="148922"/>
                  <a:pt x="539750" y="138061"/>
                </a:cubicBezTo>
                <a:cubicBezTo>
                  <a:pt x="545562" y="134740"/>
                  <a:pt x="552924" y="134916"/>
                  <a:pt x="558800" y="131711"/>
                </a:cubicBezTo>
                <a:cubicBezTo>
                  <a:pt x="576330" y="122149"/>
                  <a:pt x="590656" y="106276"/>
                  <a:pt x="609600" y="99961"/>
                </a:cubicBezTo>
                <a:cubicBezTo>
                  <a:pt x="615950" y="97844"/>
                  <a:pt x="622498" y="96248"/>
                  <a:pt x="628650" y="93611"/>
                </a:cubicBezTo>
                <a:cubicBezTo>
                  <a:pt x="637351" y="89882"/>
                  <a:pt x="645187" y="84235"/>
                  <a:pt x="654050" y="80911"/>
                </a:cubicBezTo>
                <a:cubicBezTo>
                  <a:pt x="675028" y="73044"/>
                  <a:pt x="711810" y="70516"/>
                  <a:pt x="730250" y="68211"/>
                </a:cubicBezTo>
                <a:cubicBezTo>
                  <a:pt x="841160" y="36522"/>
                  <a:pt x="692627" y="75971"/>
                  <a:pt x="844550" y="49161"/>
                </a:cubicBezTo>
                <a:cubicBezTo>
                  <a:pt x="857733" y="46835"/>
                  <a:pt x="869663" y="39708"/>
                  <a:pt x="882650" y="36461"/>
                </a:cubicBezTo>
                <a:cubicBezTo>
                  <a:pt x="891117" y="34344"/>
                  <a:pt x="899442" y="31546"/>
                  <a:pt x="908050" y="30111"/>
                </a:cubicBezTo>
                <a:cubicBezTo>
                  <a:pt x="924883" y="27306"/>
                  <a:pt x="941935" y="26016"/>
                  <a:pt x="958850" y="23761"/>
                </a:cubicBezTo>
                <a:lnTo>
                  <a:pt x="1003300" y="17411"/>
                </a:lnTo>
                <a:cubicBezTo>
                  <a:pt x="1009650" y="15294"/>
                  <a:pt x="1015724" y="12008"/>
                  <a:pt x="1022350" y="11061"/>
                </a:cubicBezTo>
                <a:cubicBezTo>
                  <a:pt x="1099775" y="0"/>
                  <a:pt x="1106919" y="5631"/>
                  <a:pt x="1193800" y="11061"/>
                </a:cubicBezTo>
                <a:cubicBezTo>
                  <a:pt x="1200150" y="13178"/>
                  <a:pt x="1207174" y="13863"/>
                  <a:pt x="1212850" y="17411"/>
                </a:cubicBezTo>
                <a:cubicBezTo>
                  <a:pt x="1224343" y="24594"/>
                  <a:pt x="1233323" y="35293"/>
                  <a:pt x="1244600" y="42811"/>
                </a:cubicBezTo>
                <a:cubicBezTo>
                  <a:pt x="1255504" y="50080"/>
                  <a:pt x="1275503" y="58474"/>
                  <a:pt x="1289050" y="61861"/>
                </a:cubicBezTo>
                <a:cubicBezTo>
                  <a:pt x="1291103" y="62374"/>
                  <a:pt x="1293283" y="61861"/>
                  <a:pt x="1295400" y="61861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643306" y="4357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21" name="자유형 20"/>
          <p:cNvSpPr/>
          <p:nvPr/>
        </p:nvSpPr>
        <p:spPr>
          <a:xfrm>
            <a:off x="1816100" y="4203700"/>
            <a:ext cx="1949450" cy="381000"/>
          </a:xfrm>
          <a:custGeom>
            <a:avLst/>
            <a:gdLst>
              <a:gd name="connsiteX0" fmla="*/ 1949450 w 1949450"/>
              <a:gd name="connsiteY0" fmla="*/ 273050 h 381000"/>
              <a:gd name="connsiteX1" fmla="*/ 1911350 w 1949450"/>
              <a:gd name="connsiteY1" fmla="*/ 241300 h 381000"/>
              <a:gd name="connsiteX2" fmla="*/ 1885950 w 1949450"/>
              <a:gd name="connsiteY2" fmla="*/ 190500 h 381000"/>
              <a:gd name="connsiteX3" fmla="*/ 1873250 w 1949450"/>
              <a:gd name="connsiteY3" fmla="*/ 171450 h 381000"/>
              <a:gd name="connsiteX4" fmla="*/ 1822450 w 1949450"/>
              <a:gd name="connsiteY4" fmla="*/ 101600 h 381000"/>
              <a:gd name="connsiteX5" fmla="*/ 1803400 w 1949450"/>
              <a:gd name="connsiteY5" fmla="*/ 76200 h 381000"/>
              <a:gd name="connsiteX6" fmla="*/ 1733550 w 1949450"/>
              <a:gd name="connsiteY6" fmla="*/ 57150 h 381000"/>
              <a:gd name="connsiteX7" fmla="*/ 1708150 w 1949450"/>
              <a:gd name="connsiteY7" fmla="*/ 50800 h 381000"/>
              <a:gd name="connsiteX8" fmla="*/ 1670050 w 1949450"/>
              <a:gd name="connsiteY8" fmla="*/ 38100 h 381000"/>
              <a:gd name="connsiteX9" fmla="*/ 1606550 w 1949450"/>
              <a:gd name="connsiteY9" fmla="*/ 25400 h 381000"/>
              <a:gd name="connsiteX10" fmla="*/ 1536700 w 1949450"/>
              <a:gd name="connsiteY10" fmla="*/ 12700 h 381000"/>
              <a:gd name="connsiteX11" fmla="*/ 1473200 w 1949450"/>
              <a:gd name="connsiteY11" fmla="*/ 0 h 381000"/>
              <a:gd name="connsiteX12" fmla="*/ 939800 w 1949450"/>
              <a:gd name="connsiteY12" fmla="*/ 6350 h 381000"/>
              <a:gd name="connsiteX13" fmla="*/ 863600 w 1949450"/>
              <a:gd name="connsiteY13" fmla="*/ 19050 h 381000"/>
              <a:gd name="connsiteX14" fmla="*/ 768350 w 1949450"/>
              <a:gd name="connsiteY14" fmla="*/ 25400 h 381000"/>
              <a:gd name="connsiteX15" fmla="*/ 692150 w 1949450"/>
              <a:gd name="connsiteY15" fmla="*/ 44450 h 381000"/>
              <a:gd name="connsiteX16" fmla="*/ 666750 w 1949450"/>
              <a:gd name="connsiteY16" fmla="*/ 50800 h 381000"/>
              <a:gd name="connsiteX17" fmla="*/ 565150 w 1949450"/>
              <a:gd name="connsiteY17" fmla="*/ 57150 h 381000"/>
              <a:gd name="connsiteX18" fmla="*/ 533400 w 1949450"/>
              <a:gd name="connsiteY18" fmla="*/ 69850 h 381000"/>
              <a:gd name="connsiteX19" fmla="*/ 488950 w 1949450"/>
              <a:gd name="connsiteY19" fmla="*/ 76200 h 381000"/>
              <a:gd name="connsiteX20" fmla="*/ 450850 w 1949450"/>
              <a:gd name="connsiteY20" fmla="*/ 95250 h 381000"/>
              <a:gd name="connsiteX21" fmla="*/ 374650 w 1949450"/>
              <a:gd name="connsiteY21" fmla="*/ 114300 h 381000"/>
              <a:gd name="connsiteX22" fmla="*/ 349250 w 1949450"/>
              <a:gd name="connsiteY22" fmla="*/ 127000 h 381000"/>
              <a:gd name="connsiteX23" fmla="*/ 317500 w 1949450"/>
              <a:gd name="connsiteY23" fmla="*/ 146050 h 381000"/>
              <a:gd name="connsiteX24" fmla="*/ 279400 w 1949450"/>
              <a:gd name="connsiteY24" fmla="*/ 158750 h 381000"/>
              <a:gd name="connsiteX25" fmla="*/ 209550 w 1949450"/>
              <a:gd name="connsiteY25" fmla="*/ 203200 h 381000"/>
              <a:gd name="connsiteX26" fmla="*/ 184150 w 1949450"/>
              <a:gd name="connsiteY26" fmla="*/ 222250 h 381000"/>
              <a:gd name="connsiteX27" fmla="*/ 139700 w 1949450"/>
              <a:gd name="connsiteY27" fmla="*/ 247650 h 381000"/>
              <a:gd name="connsiteX28" fmla="*/ 120650 w 1949450"/>
              <a:gd name="connsiteY28" fmla="*/ 266700 h 381000"/>
              <a:gd name="connsiteX29" fmla="*/ 95250 w 1949450"/>
              <a:gd name="connsiteY29" fmla="*/ 285750 h 381000"/>
              <a:gd name="connsiteX30" fmla="*/ 76200 w 1949450"/>
              <a:gd name="connsiteY30" fmla="*/ 304800 h 381000"/>
              <a:gd name="connsiteX31" fmla="*/ 57150 w 1949450"/>
              <a:gd name="connsiteY31" fmla="*/ 311150 h 381000"/>
              <a:gd name="connsiteX32" fmla="*/ 6350 w 1949450"/>
              <a:gd name="connsiteY32" fmla="*/ 368300 h 381000"/>
              <a:gd name="connsiteX33" fmla="*/ 0 w 1949450"/>
              <a:gd name="connsiteY3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9450" h="381000">
                <a:moveTo>
                  <a:pt x="1949450" y="273050"/>
                </a:moveTo>
                <a:cubicBezTo>
                  <a:pt x="1936750" y="262467"/>
                  <a:pt x="1921430" y="254403"/>
                  <a:pt x="1911350" y="241300"/>
                </a:cubicBezTo>
                <a:cubicBezTo>
                  <a:pt x="1899807" y="226294"/>
                  <a:pt x="1896452" y="206252"/>
                  <a:pt x="1885950" y="190500"/>
                </a:cubicBezTo>
                <a:lnTo>
                  <a:pt x="1873250" y="171450"/>
                </a:lnTo>
                <a:cubicBezTo>
                  <a:pt x="1859182" y="115180"/>
                  <a:pt x="1879399" y="177532"/>
                  <a:pt x="1822450" y="101600"/>
                </a:cubicBezTo>
                <a:cubicBezTo>
                  <a:pt x="1816100" y="93133"/>
                  <a:pt x="1812206" y="82071"/>
                  <a:pt x="1803400" y="76200"/>
                </a:cubicBezTo>
                <a:cubicBezTo>
                  <a:pt x="1788532" y="66288"/>
                  <a:pt x="1751442" y="61126"/>
                  <a:pt x="1733550" y="57150"/>
                </a:cubicBezTo>
                <a:cubicBezTo>
                  <a:pt x="1725031" y="55257"/>
                  <a:pt x="1716509" y="53308"/>
                  <a:pt x="1708150" y="50800"/>
                </a:cubicBezTo>
                <a:cubicBezTo>
                  <a:pt x="1695328" y="46953"/>
                  <a:pt x="1683177" y="40725"/>
                  <a:pt x="1670050" y="38100"/>
                </a:cubicBezTo>
                <a:cubicBezTo>
                  <a:pt x="1648883" y="33867"/>
                  <a:pt x="1627028" y="32226"/>
                  <a:pt x="1606550" y="25400"/>
                </a:cubicBezTo>
                <a:cubicBezTo>
                  <a:pt x="1565678" y="11776"/>
                  <a:pt x="1608502" y="24667"/>
                  <a:pt x="1536700" y="12700"/>
                </a:cubicBezTo>
                <a:cubicBezTo>
                  <a:pt x="1515408" y="9151"/>
                  <a:pt x="1473200" y="0"/>
                  <a:pt x="1473200" y="0"/>
                </a:cubicBezTo>
                <a:lnTo>
                  <a:pt x="939800" y="6350"/>
                </a:lnTo>
                <a:cubicBezTo>
                  <a:pt x="914062" y="7154"/>
                  <a:pt x="889193" y="16206"/>
                  <a:pt x="863600" y="19050"/>
                </a:cubicBezTo>
                <a:cubicBezTo>
                  <a:pt x="831974" y="22564"/>
                  <a:pt x="800100" y="23283"/>
                  <a:pt x="768350" y="25400"/>
                </a:cubicBezTo>
                <a:cubicBezTo>
                  <a:pt x="728966" y="38528"/>
                  <a:pt x="761141" y="28529"/>
                  <a:pt x="692150" y="44450"/>
                </a:cubicBezTo>
                <a:cubicBezTo>
                  <a:pt x="683646" y="46412"/>
                  <a:pt x="675434" y="49932"/>
                  <a:pt x="666750" y="50800"/>
                </a:cubicBezTo>
                <a:cubicBezTo>
                  <a:pt x="632986" y="54176"/>
                  <a:pt x="599017" y="55033"/>
                  <a:pt x="565150" y="57150"/>
                </a:cubicBezTo>
                <a:cubicBezTo>
                  <a:pt x="554567" y="61383"/>
                  <a:pt x="544458" y="67085"/>
                  <a:pt x="533400" y="69850"/>
                </a:cubicBezTo>
                <a:cubicBezTo>
                  <a:pt x="518880" y="73480"/>
                  <a:pt x="503255" y="71798"/>
                  <a:pt x="488950" y="76200"/>
                </a:cubicBezTo>
                <a:cubicBezTo>
                  <a:pt x="475379" y="80376"/>
                  <a:pt x="464320" y="90760"/>
                  <a:pt x="450850" y="95250"/>
                </a:cubicBezTo>
                <a:cubicBezTo>
                  <a:pt x="396631" y="113323"/>
                  <a:pt x="427994" y="87628"/>
                  <a:pt x="374650" y="114300"/>
                </a:cubicBezTo>
                <a:cubicBezTo>
                  <a:pt x="366183" y="118533"/>
                  <a:pt x="357525" y="122403"/>
                  <a:pt x="349250" y="127000"/>
                </a:cubicBezTo>
                <a:cubicBezTo>
                  <a:pt x="338461" y="132994"/>
                  <a:pt x="328736" y="140943"/>
                  <a:pt x="317500" y="146050"/>
                </a:cubicBezTo>
                <a:cubicBezTo>
                  <a:pt x="305313" y="151590"/>
                  <a:pt x="290752" y="151655"/>
                  <a:pt x="279400" y="158750"/>
                </a:cubicBezTo>
                <a:cubicBezTo>
                  <a:pt x="271898" y="163439"/>
                  <a:pt x="226194" y="191312"/>
                  <a:pt x="209550" y="203200"/>
                </a:cubicBezTo>
                <a:cubicBezTo>
                  <a:pt x="200938" y="209351"/>
                  <a:pt x="193125" y="216641"/>
                  <a:pt x="184150" y="222250"/>
                </a:cubicBezTo>
                <a:cubicBezTo>
                  <a:pt x="159307" y="237777"/>
                  <a:pt x="160674" y="230172"/>
                  <a:pt x="139700" y="247650"/>
                </a:cubicBezTo>
                <a:cubicBezTo>
                  <a:pt x="132801" y="253399"/>
                  <a:pt x="127468" y="260856"/>
                  <a:pt x="120650" y="266700"/>
                </a:cubicBezTo>
                <a:cubicBezTo>
                  <a:pt x="112615" y="273588"/>
                  <a:pt x="103285" y="278862"/>
                  <a:pt x="95250" y="285750"/>
                </a:cubicBezTo>
                <a:cubicBezTo>
                  <a:pt x="88432" y="291594"/>
                  <a:pt x="83672" y="299819"/>
                  <a:pt x="76200" y="304800"/>
                </a:cubicBezTo>
                <a:cubicBezTo>
                  <a:pt x="70631" y="308513"/>
                  <a:pt x="63500" y="309033"/>
                  <a:pt x="57150" y="311150"/>
                </a:cubicBezTo>
                <a:cubicBezTo>
                  <a:pt x="26987" y="341313"/>
                  <a:pt x="23347" y="339972"/>
                  <a:pt x="6350" y="368300"/>
                </a:cubicBezTo>
                <a:cubicBezTo>
                  <a:pt x="3915" y="372359"/>
                  <a:pt x="2117" y="376767"/>
                  <a:pt x="0" y="3810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71736" y="5143512"/>
            <a:ext cx="4288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외부값을</a:t>
            </a:r>
            <a:r>
              <a:rPr lang="ko-KR" altLang="en-US" sz="1100" dirty="0" smtClean="0"/>
              <a:t> 중복디자인페이지에서는 전달받아서 </a:t>
            </a:r>
            <a:r>
              <a:rPr lang="ko-KR" altLang="en-US" sz="1100" b="1" dirty="0" smtClean="0"/>
              <a:t>사용할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643174" y="4000504"/>
            <a:ext cx="6022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중복디자인페이지에서 존재하는 값을 중복디자인을 사용하는 페이지에서는  </a:t>
            </a:r>
            <a:r>
              <a:rPr lang="ko-KR" altLang="en-US" sz="1100" b="1" dirty="0" smtClean="0"/>
              <a:t>사용할 수 없다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558550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 fragment </a:t>
            </a:r>
            <a:r>
              <a:rPr lang="ko-KR" altLang="en-US" sz="1600" dirty="0" smtClean="0"/>
              <a:t>선언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중복 디자인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&lt;div </a:t>
            </a:r>
            <a:r>
              <a:rPr lang="en-US" altLang="ko-KR" sz="1600" dirty="0" err="1" smtClean="0"/>
              <a:t>th:fragment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”&gt;</a:t>
            </a:r>
          </a:p>
          <a:p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중복디자인정의</a:t>
            </a:r>
            <a:endParaRPr lang="en-US" altLang="ko-KR" sz="1600" dirty="0"/>
          </a:p>
          <a:p>
            <a:r>
              <a:rPr lang="en-US" altLang="ko-KR" sz="1600" dirty="0" smtClean="0"/>
              <a:t>  &lt;/div&gt;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필요한 곳에서 태그 치환하여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th:replace</a:t>
            </a:r>
            <a:r>
              <a:rPr lang="en-US" altLang="ko-KR" sz="1600" dirty="0" smtClean="0"/>
              <a:t>=“”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&lt;div </a:t>
            </a:r>
            <a:r>
              <a:rPr lang="en-US" altLang="ko-KR" sz="1600" dirty="0" err="1" smtClean="0"/>
              <a:t>th:replace</a:t>
            </a:r>
            <a:r>
              <a:rPr lang="en-US" altLang="ko-KR" sz="1600" dirty="0" smtClean="0"/>
              <a:t>=“~{ </a:t>
            </a:r>
            <a:r>
              <a:rPr lang="en-US" altLang="ko-KR" sz="1600" dirty="0" err="1" smtClean="0"/>
              <a:t>framents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:: </a:t>
            </a:r>
            <a:r>
              <a:rPr lang="ko-KR" altLang="en-US" sz="1600" dirty="0" err="1" smtClean="0"/>
              <a:t>블록명</a:t>
            </a:r>
            <a:r>
              <a:rPr lang="en-US" altLang="ko-KR" sz="1600" dirty="0" smtClean="0"/>
              <a:t> }”&gt;&lt;/div&gt;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중복 디자인정의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&lt;div </a:t>
            </a:r>
            <a:r>
              <a:rPr lang="en-US" altLang="ko-KR" sz="1600" dirty="0" err="1" smtClean="0"/>
              <a:t>th:fragment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header</a:t>
            </a:r>
            <a:r>
              <a:rPr lang="en-US" altLang="ko-KR" sz="1600" dirty="0" smtClean="0"/>
              <a:t>”&gt; </a:t>
            </a:r>
          </a:p>
          <a:p>
            <a:r>
              <a:rPr lang="en-US" altLang="ko-KR" sz="1600" dirty="0" smtClean="0"/>
              <a:t>   &lt;div id=“header”&gt;</a:t>
            </a:r>
            <a:r>
              <a:rPr lang="ko-KR" altLang="en-US" sz="1600" dirty="0" smtClean="0"/>
              <a:t>헤더의 디자인 </a:t>
            </a:r>
            <a:r>
              <a:rPr lang="en-US" altLang="ko-KR" sz="1600" dirty="0" smtClean="0"/>
              <a:t>&lt;/div&gt;</a:t>
            </a:r>
            <a:endParaRPr lang="en-US" altLang="ko-KR" sz="1600" dirty="0"/>
          </a:p>
          <a:p>
            <a:r>
              <a:rPr lang="en-US" altLang="ko-KR" sz="1600" dirty="0" smtClean="0"/>
              <a:t>  &lt;/div&gt;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&lt;div </a:t>
            </a:r>
            <a:r>
              <a:rPr lang="en-US" altLang="ko-KR" sz="1600" dirty="0" err="1" smtClean="0"/>
              <a:t>th:replace</a:t>
            </a:r>
            <a:r>
              <a:rPr lang="en-US" altLang="ko-KR" sz="1600" dirty="0" smtClean="0"/>
              <a:t>=“~{ </a:t>
            </a:r>
            <a:r>
              <a:rPr lang="en-US" altLang="ko-KR" sz="1600" dirty="0" err="1" smtClean="0"/>
              <a:t>fragments:header</a:t>
            </a:r>
            <a:r>
              <a:rPr lang="en-US" altLang="ko-KR" sz="1600" dirty="0" smtClean="0"/>
              <a:t> :: </a:t>
            </a:r>
            <a:r>
              <a:rPr lang="en-US" altLang="ko-KR" sz="1600" b="1" dirty="0" smtClean="0"/>
              <a:t>header</a:t>
            </a:r>
            <a:r>
              <a:rPr lang="en-US" altLang="ko-KR" sz="1600" dirty="0" smtClean="0"/>
              <a:t>}”&gt;&lt;/div&gt;</a:t>
            </a:r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2071670" y="3143248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7422" y="3286124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Thymeleaf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경로표현식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428992" y="271462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4744" y="2428868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명 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확장자를</a:t>
            </a:r>
            <a:r>
              <a:rPr lang="ko-KR" altLang="en-US" sz="1400" dirty="0" smtClean="0"/>
              <a:t> 제외한 파일명</a:t>
            </a:r>
            <a:endParaRPr lang="ko-KR" altLang="en-US" sz="1400" dirty="0"/>
          </a:p>
        </p:txBody>
      </p:sp>
      <p:sp>
        <p:nvSpPr>
          <p:cNvPr id="14" name="오른쪽 중괄호 13"/>
          <p:cNvSpPr/>
          <p:nvPr/>
        </p:nvSpPr>
        <p:spPr>
          <a:xfrm>
            <a:off x="4143372" y="4143380"/>
            <a:ext cx="214314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686" y="4286256"/>
            <a:ext cx="113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header.html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428992" y="4572008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2411815" y="1270000"/>
            <a:ext cx="1997281" cy="1742407"/>
          </a:xfrm>
          <a:custGeom>
            <a:avLst/>
            <a:gdLst>
              <a:gd name="connsiteX0" fmla="*/ 1626785 w 1997281"/>
              <a:gd name="connsiteY0" fmla="*/ 1739900 h 1742407"/>
              <a:gd name="connsiteX1" fmla="*/ 1715685 w 1997281"/>
              <a:gd name="connsiteY1" fmla="*/ 1689100 h 1742407"/>
              <a:gd name="connsiteX2" fmla="*/ 1753785 w 1997281"/>
              <a:gd name="connsiteY2" fmla="*/ 1670050 h 1742407"/>
              <a:gd name="connsiteX3" fmla="*/ 1785535 w 1997281"/>
              <a:gd name="connsiteY3" fmla="*/ 1644650 h 1742407"/>
              <a:gd name="connsiteX4" fmla="*/ 1829985 w 1997281"/>
              <a:gd name="connsiteY4" fmla="*/ 1612900 h 1742407"/>
              <a:gd name="connsiteX5" fmla="*/ 1944285 w 1997281"/>
              <a:gd name="connsiteY5" fmla="*/ 1479550 h 1742407"/>
              <a:gd name="connsiteX6" fmla="*/ 1976035 w 1997281"/>
              <a:gd name="connsiteY6" fmla="*/ 1409700 h 1742407"/>
              <a:gd name="connsiteX7" fmla="*/ 1982385 w 1997281"/>
              <a:gd name="connsiteY7" fmla="*/ 1371600 h 1742407"/>
              <a:gd name="connsiteX8" fmla="*/ 1995085 w 1997281"/>
              <a:gd name="connsiteY8" fmla="*/ 1339850 h 1742407"/>
              <a:gd name="connsiteX9" fmla="*/ 1988735 w 1997281"/>
              <a:gd name="connsiteY9" fmla="*/ 1041400 h 1742407"/>
              <a:gd name="connsiteX10" fmla="*/ 1963335 w 1997281"/>
              <a:gd name="connsiteY10" fmla="*/ 971550 h 1742407"/>
              <a:gd name="connsiteX11" fmla="*/ 1944285 w 1997281"/>
              <a:gd name="connsiteY11" fmla="*/ 908050 h 1742407"/>
              <a:gd name="connsiteX12" fmla="*/ 1855385 w 1997281"/>
              <a:gd name="connsiteY12" fmla="*/ 749300 h 1742407"/>
              <a:gd name="connsiteX13" fmla="*/ 1829985 w 1997281"/>
              <a:gd name="connsiteY13" fmla="*/ 698500 h 1742407"/>
              <a:gd name="connsiteX14" fmla="*/ 1760135 w 1997281"/>
              <a:gd name="connsiteY14" fmla="*/ 615950 h 1742407"/>
              <a:gd name="connsiteX15" fmla="*/ 1728385 w 1997281"/>
              <a:gd name="connsiteY15" fmla="*/ 577850 h 1742407"/>
              <a:gd name="connsiteX16" fmla="*/ 1702985 w 1997281"/>
              <a:gd name="connsiteY16" fmla="*/ 539750 h 1742407"/>
              <a:gd name="connsiteX17" fmla="*/ 1607735 w 1997281"/>
              <a:gd name="connsiteY17" fmla="*/ 463550 h 1742407"/>
              <a:gd name="connsiteX18" fmla="*/ 1531535 w 1997281"/>
              <a:gd name="connsiteY18" fmla="*/ 406400 h 1742407"/>
              <a:gd name="connsiteX19" fmla="*/ 1474385 w 1997281"/>
              <a:gd name="connsiteY19" fmla="*/ 381000 h 1742407"/>
              <a:gd name="connsiteX20" fmla="*/ 1436285 w 1997281"/>
              <a:gd name="connsiteY20" fmla="*/ 355600 h 1742407"/>
              <a:gd name="connsiteX21" fmla="*/ 1391835 w 1997281"/>
              <a:gd name="connsiteY21" fmla="*/ 342900 h 1742407"/>
              <a:gd name="connsiteX22" fmla="*/ 1302935 w 1997281"/>
              <a:gd name="connsiteY22" fmla="*/ 317500 h 1742407"/>
              <a:gd name="connsiteX23" fmla="*/ 1220385 w 1997281"/>
              <a:gd name="connsiteY23" fmla="*/ 292100 h 1742407"/>
              <a:gd name="connsiteX24" fmla="*/ 1074335 w 1997281"/>
              <a:gd name="connsiteY24" fmla="*/ 279400 h 1742407"/>
              <a:gd name="connsiteX25" fmla="*/ 147235 w 1997281"/>
              <a:gd name="connsiteY25" fmla="*/ 273050 h 1742407"/>
              <a:gd name="connsiteX26" fmla="*/ 121835 w 1997281"/>
              <a:gd name="connsiteY26" fmla="*/ 266700 h 1742407"/>
              <a:gd name="connsiteX27" fmla="*/ 58335 w 1997281"/>
              <a:gd name="connsiteY27" fmla="*/ 228600 h 1742407"/>
              <a:gd name="connsiteX28" fmla="*/ 39285 w 1997281"/>
              <a:gd name="connsiteY28" fmla="*/ 215900 h 1742407"/>
              <a:gd name="connsiteX29" fmla="*/ 26585 w 1997281"/>
              <a:gd name="connsiteY29" fmla="*/ 190500 h 1742407"/>
              <a:gd name="connsiteX30" fmla="*/ 13885 w 1997281"/>
              <a:gd name="connsiteY30" fmla="*/ 171450 h 1742407"/>
              <a:gd name="connsiteX31" fmla="*/ 1185 w 1997281"/>
              <a:gd name="connsiteY31" fmla="*/ 133350 h 1742407"/>
              <a:gd name="connsiteX32" fmla="*/ 7535 w 1997281"/>
              <a:gd name="connsiteY32" fmla="*/ 12700 h 1742407"/>
              <a:gd name="connsiteX33" fmla="*/ 26585 w 1997281"/>
              <a:gd name="connsiteY33" fmla="*/ 0 h 174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97281" h="1742407">
                <a:moveTo>
                  <a:pt x="1626785" y="1739900"/>
                </a:moveTo>
                <a:cubicBezTo>
                  <a:pt x="1690851" y="1714274"/>
                  <a:pt x="1626839" y="1742407"/>
                  <a:pt x="1715685" y="1689100"/>
                </a:cubicBezTo>
                <a:cubicBezTo>
                  <a:pt x="1727861" y="1681795"/>
                  <a:pt x="1741806" y="1677673"/>
                  <a:pt x="1753785" y="1670050"/>
                </a:cubicBezTo>
                <a:cubicBezTo>
                  <a:pt x="1765219" y="1662774"/>
                  <a:pt x="1774692" y="1652782"/>
                  <a:pt x="1785535" y="1644650"/>
                </a:cubicBezTo>
                <a:cubicBezTo>
                  <a:pt x="1800102" y="1633725"/>
                  <a:pt x="1816332" y="1624947"/>
                  <a:pt x="1829985" y="1612900"/>
                </a:cubicBezTo>
                <a:cubicBezTo>
                  <a:pt x="1873164" y="1574801"/>
                  <a:pt x="1915024" y="1529712"/>
                  <a:pt x="1944285" y="1479550"/>
                </a:cubicBezTo>
                <a:cubicBezTo>
                  <a:pt x="1959652" y="1453207"/>
                  <a:pt x="1965111" y="1437011"/>
                  <a:pt x="1976035" y="1409700"/>
                </a:cubicBezTo>
                <a:cubicBezTo>
                  <a:pt x="1978152" y="1397000"/>
                  <a:pt x="1978997" y="1384022"/>
                  <a:pt x="1982385" y="1371600"/>
                </a:cubicBezTo>
                <a:cubicBezTo>
                  <a:pt x="1985384" y="1360603"/>
                  <a:pt x="1994866" y="1351246"/>
                  <a:pt x="1995085" y="1339850"/>
                </a:cubicBezTo>
                <a:cubicBezTo>
                  <a:pt x="1996998" y="1240363"/>
                  <a:pt x="1997281" y="1140538"/>
                  <a:pt x="1988735" y="1041400"/>
                </a:cubicBezTo>
                <a:cubicBezTo>
                  <a:pt x="1986607" y="1016717"/>
                  <a:pt x="1971170" y="995054"/>
                  <a:pt x="1963335" y="971550"/>
                </a:cubicBezTo>
                <a:cubicBezTo>
                  <a:pt x="1956347" y="950585"/>
                  <a:pt x="1952896" y="928402"/>
                  <a:pt x="1944285" y="908050"/>
                </a:cubicBezTo>
                <a:cubicBezTo>
                  <a:pt x="1887235" y="773204"/>
                  <a:pt x="1912076" y="845675"/>
                  <a:pt x="1855385" y="749300"/>
                </a:cubicBezTo>
                <a:cubicBezTo>
                  <a:pt x="1845786" y="732982"/>
                  <a:pt x="1840989" y="713906"/>
                  <a:pt x="1829985" y="698500"/>
                </a:cubicBezTo>
                <a:cubicBezTo>
                  <a:pt x="1809034" y="669169"/>
                  <a:pt x="1783353" y="643522"/>
                  <a:pt x="1760135" y="615950"/>
                </a:cubicBezTo>
                <a:cubicBezTo>
                  <a:pt x="1749486" y="603305"/>
                  <a:pt x="1737555" y="591605"/>
                  <a:pt x="1728385" y="577850"/>
                </a:cubicBezTo>
                <a:cubicBezTo>
                  <a:pt x="1719918" y="565150"/>
                  <a:pt x="1713338" y="550966"/>
                  <a:pt x="1702985" y="539750"/>
                </a:cubicBezTo>
                <a:cubicBezTo>
                  <a:pt x="1667698" y="501523"/>
                  <a:pt x="1646851" y="493639"/>
                  <a:pt x="1607735" y="463550"/>
                </a:cubicBezTo>
                <a:cubicBezTo>
                  <a:pt x="1576114" y="439226"/>
                  <a:pt x="1566582" y="425092"/>
                  <a:pt x="1531535" y="406400"/>
                </a:cubicBezTo>
                <a:cubicBezTo>
                  <a:pt x="1513141" y="396590"/>
                  <a:pt x="1492779" y="390810"/>
                  <a:pt x="1474385" y="381000"/>
                </a:cubicBezTo>
                <a:cubicBezTo>
                  <a:pt x="1460917" y="373817"/>
                  <a:pt x="1450144" y="361996"/>
                  <a:pt x="1436285" y="355600"/>
                </a:cubicBezTo>
                <a:cubicBezTo>
                  <a:pt x="1422294" y="349142"/>
                  <a:pt x="1406347" y="348083"/>
                  <a:pt x="1391835" y="342900"/>
                </a:cubicBezTo>
                <a:cubicBezTo>
                  <a:pt x="1314226" y="315182"/>
                  <a:pt x="1381358" y="328703"/>
                  <a:pt x="1302935" y="317500"/>
                </a:cubicBezTo>
                <a:cubicBezTo>
                  <a:pt x="1280095" y="309887"/>
                  <a:pt x="1243314" y="297013"/>
                  <a:pt x="1220385" y="292100"/>
                </a:cubicBezTo>
                <a:cubicBezTo>
                  <a:pt x="1182714" y="284028"/>
                  <a:pt x="1099346" y="279709"/>
                  <a:pt x="1074335" y="279400"/>
                </a:cubicBezTo>
                <a:lnTo>
                  <a:pt x="147235" y="273050"/>
                </a:lnTo>
                <a:cubicBezTo>
                  <a:pt x="138768" y="270933"/>
                  <a:pt x="130007" y="269764"/>
                  <a:pt x="121835" y="266700"/>
                </a:cubicBezTo>
                <a:cubicBezTo>
                  <a:pt x="99520" y="258332"/>
                  <a:pt x="77324" y="241259"/>
                  <a:pt x="58335" y="228600"/>
                </a:cubicBezTo>
                <a:lnTo>
                  <a:pt x="39285" y="215900"/>
                </a:lnTo>
                <a:cubicBezTo>
                  <a:pt x="35052" y="207433"/>
                  <a:pt x="31281" y="198719"/>
                  <a:pt x="26585" y="190500"/>
                </a:cubicBezTo>
                <a:cubicBezTo>
                  <a:pt x="22799" y="183874"/>
                  <a:pt x="16985" y="178424"/>
                  <a:pt x="13885" y="171450"/>
                </a:cubicBezTo>
                <a:cubicBezTo>
                  <a:pt x="8448" y="159217"/>
                  <a:pt x="1185" y="133350"/>
                  <a:pt x="1185" y="133350"/>
                </a:cubicBezTo>
                <a:cubicBezTo>
                  <a:pt x="3302" y="93133"/>
                  <a:pt x="0" y="52261"/>
                  <a:pt x="7535" y="12700"/>
                </a:cubicBezTo>
                <a:cubicBezTo>
                  <a:pt x="8963" y="5203"/>
                  <a:pt x="26585" y="0"/>
                  <a:pt x="26585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111078" y="4365807"/>
            <a:ext cx="2246170" cy="1203143"/>
          </a:xfrm>
          <a:custGeom>
            <a:avLst/>
            <a:gdLst>
              <a:gd name="connsiteX0" fmla="*/ 2156122 w 2246170"/>
              <a:gd name="connsiteY0" fmla="*/ 1203143 h 1203143"/>
              <a:gd name="connsiteX1" fmla="*/ 2181522 w 2246170"/>
              <a:gd name="connsiteY1" fmla="*/ 1120593 h 1203143"/>
              <a:gd name="connsiteX2" fmla="*/ 2194222 w 2246170"/>
              <a:gd name="connsiteY2" fmla="*/ 1076143 h 1203143"/>
              <a:gd name="connsiteX3" fmla="*/ 2200572 w 2246170"/>
              <a:gd name="connsiteY3" fmla="*/ 1031693 h 1203143"/>
              <a:gd name="connsiteX4" fmla="*/ 2225972 w 2246170"/>
              <a:gd name="connsiteY4" fmla="*/ 987243 h 1203143"/>
              <a:gd name="connsiteX5" fmla="*/ 2238672 w 2246170"/>
              <a:gd name="connsiteY5" fmla="*/ 942793 h 1203143"/>
              <a:gd name="connsiteX6" fmla="*/ 2245022 w 2246170"/>
              <a:gd name="connsiteY6" fmla="*/ 879293 h 1203143"/>
              <a:gd name="connsiteX7" fmla="*/ 2225972 w 2246170"/>
              <a:gd name="connsiteY7" fmla="*/ 707843 h 1203143"/>
              <a:gd name="connsiteX8" fmla="*/ 2194222 w 2246170"/>
              <a:gd name="connsiteY8" fmla="*/ 663393 h 1203143"/>
              <a:gd name="connsiteX9" fmla="*/ 2124372 w 2246170"/>
              <a:gd name="connsiteY9" fmla="*/ 606243 h 1203143"/>
              <a:gd name="connsiteX10" fmla="*/ 2079922 w 2246170"/>
              <a:gd name="connsiteY10" fmla="*/ 593543 h 1203143"/>
              <a:gd name="connsiteX11" fmla="*/ 2003722 w 2246170"/>
              <a:gd name="connsiteY11" fmla="*/ 587193 h 1203143"/>
              <a:gd name="connsiteX12" fmla="*/ 1679872 w 2246170"/>
              <a:gd name="connsiteY12" fmla="*/ 593543 h 1203143"/>
              <a:gd name="connsiteX13" fmla="*/ 1641772 w 2246170"/>
              <a:gd name="connsiteY13" fmla="*/ 606243 h 1203143"/>
              <a:gd name="connsiteX14" fmla="*/ 1521122 w 2246170"/>
              <a:gd name="connsiteY14" fmla="*/ 637993 h 1203143"/>
              <a:gd name="connsiteX15" fmla="*/ 1483022 w 2246170"/>
              <a:gd name="connsiteY15" fmla="*/ 657043 h 1203143"/>
              <a:gd name="connsiteX16" fmla="*/ 1387772 w 2246170"/>
              <a:gd name="connsiteY16" fmla="*/ 676093 h 1203143"/>
              <a:gd name="connsiteX17" fmla="*/ 1343322 w 2246170"/>
              <a:gd name="connsiteY17" fmla="*/ 688793 h 1203143"/>
              <a:gd name="connsiteX18" fmla="*/ 1260772 w 2246170"/>
              <a:gd name="connsiteY18" fmla="*/ 714193 h 1203143"/>
              <a:gd name="connsiteX19" fmla="*/ 1140122 w 2246170"/>
              <a:gd name="connsiteY19" fmla="*/ 733243 h 1203143"/>
              <a:gd name="connsiteX20" fmla="*/ 987722 w 2246170"/>
              <a:gd name="connsiteY20" fmla="*/ 758643 h 1203143"/>
              <a:gd name="connsiteX21" fmla="*/ 848022 w 2246170"/>
              <a:gd name="connsiteY21" fmla="*/ 764993 h 1203143"/>
              <a:gd name="connsiteX22" fmla="*/ 333672 w 2246170"/>
              <a:gd name="connsiteY22" fmla="*/ 752293 h 1203143"/>
              <a:gd name="connsiteX23" fmla="*/ 314622 w 2246170"/>
              <a:gd name="connsiteY23" fmla="*/ 745943 h 1203143"/>
              <a:gd name="connsiteX24" fmla="*/ 282872 w 2246170"/>
              <a:gd name="connsiteY24" fmla="*/ 733243 h 1203143"/>
              <a:gd name="connsiteX25" fmla="*/ 257472 w 2246170"/>
              <a:gd name="connsiteY25" fmla="*/ 714193 h 1203143"/>
              <a:gd name="connsiteX26" fmla="*/ 143172 w 2246170"/>
              <a:gd name="connsiteY26" fmla="*/ 676093 h 1203143"/>
              <a:gd name="connsiteX27" fmla="*/ 79672 w 2246170"/>
              <a:gd name="connsiteY27" fmla="*/ 631643 h 1203143"/>
              <a:gd name="connsiteX28" fmla="*/ 60622 w 2246170"/>
              <a:gd name="connsiteY28" fmla="*/ 606243 h 1203143"/>
              <a:gd name="connsiteX29" fmla="*/ 35222 w 2246170"/>
              <a:gd name="connsiteY29" fmla="*/ 555443 h 1203143"/>
              <a:gd name="connsiteX30" fmla="*/ 22522 w 2246170"/>
              <a:gd name="connsiteY30" fmla="*/ 530043 h 1203143"/>
              <a:gd name="connsiteX31" fmla="*/ 9822 w 2246170"/>
              <a:gd name="connsiteY31" fmla="*/ 479243 h 1203143"/>
              <a:gd name="connsiteX32" fmla="*/ 22522 w 2246170"/>
              <a:gd name="connsiteY32" fmla="*/ 244293 h 1203143"/>
              <a:gd name="connsiteX33" fmla="*/ 35222 w 2246170"/>
              <a:gd name="connsiteY33" fmla="*/ 212543 h 1203143"/>
              <a:gd name="connsiteX34" fmla="*/ 41572 w 2246170"/>
              <a:gd name="connsiteY34" fmla="*/ 193493 h 1203143"/>
              <a:gd name="connsiteX35" fmla="*/ 60622 w 2246170"/>
              <a:gd name="connsiteY35" fmla="*/ 168093 h 1203143"/>
              <a:gd name="connsiteX36" fmla="*/ 73322 w 2246170"/>
              <a:gd name="connsiteY36" fmla="*/ 142693 h 1203143"/>
              <a:gd name="connsiteX37" fmla="*/ 117772 w 2246170"/>
              <a:gd name="connsiteY37" fmla="*/ 98243 h 1203143"/>
              <a:gd name="connsiteX38" fmla="*/ 136822 w 2246170"/>
              <a:gd name="connsiteY38" fmla="*/ 72843 h 1203143"/>
              <a:gd name="connsiteX39" fmla="*/ 168572 w 2246170"/>
              <a:gd name="connsiteY39" fmla="*/ 34743 h 1203143"/>
              <a:gd name="connsiteX40" fmla="*/ 193972 w 2246170"/>
              <a:gd name="connsiteY40" fmla="*/ 22043 h 1203143"/>
              <a:gd name="connsiteX41" fmla="*/ 225722 w 2246170"/>
              <a:gd name="connsiteY41" fmla="*/ 2993 h 120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246170" h="1203143">
                <a:moveTo>
                  <a:pt x="2156122" y="1203143"/>
                </a:moveTo>
                <a:cubicBezTo>
                  <a:pt x="2179338" y="1156710"/>
                  <a:pt x="2163080" y="1194360"/>
                  <a:pt x="2181522" y="1120593"/>
                </a:cubicBezTo>
                <a:cubicBezTo>
                  <a:pt x="2185259" y="1105644"/>
                  <a:pt x="2190993" y="1091211"/>
                  <a:pt x="2194222" y="1076143"/>
                </a:cubicBezTo>
                <a:cubicBezTo>
                  <a:pt x="2197358" y="1061508"/>
                  <a:pt x="2195538" y="1045788"/>
                  <a:pt x="2200572" y="1031693"/>
                </a:cubicBezTo>
                <a:cubicBezTo>
                  <a:pt x="2206312" y="1015622"/>
                  <a:pt x="2219250" y="1002928"/>
                  <a:pt x="2225972" y="987243"/>
                </a:cubicBezTo>
                <a:cubicBezTo>
                  <a:pt x="2232042" y="973079"/>
                  <a:pt x="2234439" y="957610"/>
                  <a:pt x="2238672" y="942793"/>
                </a:cubicBezTo>
                <a:cubicBezTo>
                  <a:pt x="2240789" y="921626"/>
                  <a:pt x="2246170" y="900534"/>
                  <a:pt x="2245022" y="879293"/>
                </a:cubicBezTo>
                <a:cubicBezTo>
                  <a:pt x="2241918" y="821875"/>
                  <a:pt x="2239142" y="763816"/>
                  <a:pt x="2225972" y="707843"/>
                </a:cubicBezTo>
                <a:cubicBezTo>
                  <a:pt x="2221802" y="690119"/>
                  <a:pt x="2206072" y="677218"/>
                  <a:pt x="2194222" y="663393"/>
                </a:cubicBezTo>
                <a:cubicBezTo>
                  <a:pt x="2170286" y="635467"/>
                  <a:pt x="2156223" y="617825"/>
                  <a:pt x="2124372" y="606243"/>
                </a:cubicBezTo>
                <a:cubicBezTo>
                  <a:pt x="2109890" y="600977"/>
                  <a:pt x="2095143" y="595946"/>
                  <a:pt x="2079922" y="593543"/>
                </a:cubicBezTo>
                <a:cubicBezTo>
                  <a:pt x="2054746" y="589568"/>
                  <a:pt x="2029122" y="589310"/>
                  <a:pt x="2003722" y="587193"/>
                </a:cubicBezTo>
                <a:cubicBezTo>
                  <a:pt x="1895772" y="589310"/>
                  <a:pt x="1787694" y="587868"/>
                  <a:pt x="1679872" y="593543"/>
                </a:cubicBezTo>
                <a:cubicBezTo>
                  <a:pt x="1666504" y="594247"/>
                  <a:pt x="1654594" y="602396"/>
                  <a:pt x="1641772" y="606243"/>
                </a:cubicBezTo>
                <a:cubicBezTo>
                  <a:pt x="1556677" y="631772"/>
                  <a:pt x="1578126" y="626592"/>
                  <a:pt x="1521122" y="637993"/>
                </a:cubicBezTo>
                <a:cubicBezTo>
                  <a:pt x="1508422" y="644343"/>
                  <a:pt x="1496394" y="652267"/>
                  <a:pt x="1483022" y="657043"/>
                </a:cubicBezTo>
                <a:cubicBezTo>
                  <a:pt x="1430698" y="675730"/>
                  <a:pt x="1438357" y="665253"/>
                  <a:pt x="1387772" y="676093"/>
                </a:cubicBezTo>
                <a:cubicBezTo>
                  <a:pt x="1372704" y="679322"/>
                  <a:pt x="1358050" y="684261"/>
                  <a:pt x="1343322" y="688793"/>
                </a:cubicBezTo>
                <a:cubicBezTo>
                  <a:pt x="1314212" y="697750"/>
                  <a:pt x="1290918" y="707733"/>
                  <a:pt x="1260772" y="714193"/>
                </a:cubicBezTo>
                <a:cubicBezTo>
                  <a:pt x="1209008" y="725285"/>
                  <a:pt x="1199812" y="716189"/>
                  <a:pt x="1140122" y="733243"/>
                </a:cubicBezTo>
                <a:cubicBezTo>
                  <a:pt x="1071059" y="752975"/>
                  <a:pt x="1086936" y="751011"/>
                  <a:pt x="987722" y="758643"/>
                </a:cubicBezTo>
                <a:cubicBezTo>
                  <a:pt x="941245" y="762218"/>
                  <a:pt x="894589" y="762876"/>
                  <a:pt x="848022" y="764993"/>
                </a:cubicBezTo>
                <a:lnTo>
                  <a:pt x="333672" y="752293"/>
                </a:lnTo>
                <a:cubicBezTo>
                  <a:pt x="326983" y="752054"/>
                  <a:pt x="320889" y="748293"/>
                  <a:pt x="314622" y="745943"/>
                </a:cubicBezTo>
                <a:cubicBezTo>
                  <a:pt x="303949" y="741941"/>
                  <a:pt x="292836" y="738779"/>
                  <a:pt x="282872" y="733243"/>
                </a:cubicBezTo>
                <a:cubicBezTo>
                  <a:pt x="273621" y="728103"/>
                  <a:pt x="266938" y="718926"/>
                  <a:pt x="257472" y="714193"/>
                </a:cubicBezTo>
                <a:cubicBezTo>
                  <a:pt x="191408" y="681161"/>
                  <a:pt x="198110" y="685249"/>
                  <a:pt x="143172" y="676093"/>
                </a:cubicBezTo>
                <a:cubicBezTo>
                  <a:pt x="80633" y="613554"/>
                  <a:pt x="191630" y="721209"/>
                  <a:pt x="79672" y="631643"/>
                </a:cubicBezTo>
                <a:cubicBezTo>
                  <a:pt x="71408" y="625032"/>
                  <a:pt x="66773" y="614855"/>
                  <a:pt x="60622" y="606243"/>
                </a:cubicBezTo>
                <a:cubicBezTo>
                  <a:pt x="40778" y="578462"/>
                  <a:pt x="51983" y="593155"/>
                  <a:pt x="35222" y="555443"/>
                </a:cubicBezTo>
                <a:cubicBezTo>
                  <a:pt x="31377" y="546793"/>
                  <a:pt x="26251" y="538744"/>
                  <a:pt x="22522" y="530043"/>
                </a:cubicBezTo>
                <a:cubicBezTo>
                  <a:pt x="15200" y="512958"/>
                  <a:pt x="13549" y="497879"/>
                  <a:pt x="9822" y="479243"/>
                </a:cubicBezTo>
                <a:cubicBezTo>
                  <a:pt x="10218" y="466188"/>
                  <a:pt x="0" y="311860"/>
                  <a:pt x="22522" y="244293"/>
                </a:cubicBezTo>
                <a:cubicBezTo>
                  <a:pt x="26127" y="233479"/>
                  <a:pt x="31220" y="223216"/>
                  <a:pt x="35222" y="212543"/>
                </a:cubicBezTo>
                <a:cubicBezTo>
                  <a:pt x="37572" y="206276"/>
                  <a:pt x="38251" y="199305"/>
                  <a:pt x="41572" y="193493"/>
                </a:cubicBezTo>
                <a:cubicBezTo>
                  <a:pt x="46823" y="184304"/>
                  <a:pt x="55013" y="177068"/>
                  <a:pt x="60622" y="168093"/>
                </a:cubicBezTo>
                <a:cubicBezTo>
                  <a:pt x="65639" y="160066"/>
                  <a:pt x="67328" y="150019"/>
                  <a:pt x="73322" y="142693"/>
                </a:cubicBezTo>
                <a:cubicBezTo>
                  <a:pt x="86591" y="126476"/>
                  <a:pt x="105200" y="115006"/>
                  <a:pt x="117772" y="98243"/>
                </a:cubicBezTo>
                <a:cubicBezTo>
                  <a:pt x="124122" y="89776"/>
                  <a:pt x="130671" y="81455"/>
                  <a:pt x="136822" y="72843"/>
                </a:cubicBezTo>
                <a:cubicBezTo>
                  <a:pt x="148425" y="56598"/>
                  <a:pt x="151277" y="47096"/>
                  <a:pt x="168572" y="34743"/>
                </a:cubicBezTo>
                <a:cubicBezTo>
                  <a:pt x="176275" y="29241"/>
                  <a:pt x="186269" y="27545"/>
                  <a:pt x="193972" y="22043"/>
                </a:cubicBezTo>
                <a:cubicBezTo>
                  <a:pt x="224833" y="0"/>
                  <a:pt x="199885" y="2993"/>
                  <a:pt x="225722" y="29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4929221" cy="21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2914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5400000">
            <a:off x="857224" y="85723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357430"/>
            <a:ext cx="4767261" cy="24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857496"/>
            <a:ext cx="2800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직선 화살표 연결선 9"/>
          <p:cNvCxnSpPr/>
          <p:nvPr/>
        </p:nvCxnSpPr>
        <p:spPr>
          <a:xfrm rot="5400000">
            <a:off x="1000100" y="2500306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720" y="3786190"/>
            <a:ext cx="67605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외부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에 존재하는 값을 내부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로 전달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공통파일을 사용하는 </a:t>
            </a:r>
            <a:r>
              <a:rPr lang="en-US" altLang="ko-KR" sz="1600" dirty="0" smtClean="0"/>
              <a:t>HTML</a:t>
            </a:r>
          </a:p>
          <a:p>
            <a:r>
              <a:rPr lang="en-US" altLang="ko-KR" sz="1600" dirty="0" smtClean="0"/>
              <a:t> &lt;div </a:t>
            </a:r>
            <a:r>
              <a:rPr lang="en-US" altLang="ko-KR" sz="1600" dirty="0" err="1" smtClean="0"/>
              <a:t>th:replace</a:t>
            </a:r>
            <a:r>
              <a:rPr lang="en-US" altLang="ko-KR" sz="1600" dirty="0" smtClean="0"/>
              <a:t>=“~{ fragments/</a:t>
            </a:r>
            <a:r>
              <a:rPr lang="ko-KR" altLang="en-US" sz="1600" dirty="0" smtClean="0"/>
              <a:t>파일명 </a:t>
            </a:r>
            <a:r>
              <a:rPr lang="en-US" altLang="ko-KR" sz="1600" dirty="0" smtClean="0"/>
              <a:t>:: fragment</a:t>
            </a:r>
            <a:r>
              <a:rPr lang="ko-KR" altLang="en-US" sz="1600" dirty="0" smtClean="0"/>
              <a:t>명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,,, 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 }”&gt;&lt;/div&gt;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공통파일 </a:t>
            </a:r>
            <a:r>
              <a:rPr lang="en-US" altLang="ko-KR" sz="1600" dirty="0" smtClean="0"/>
              <a:t>HTML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&lt;div </a:t>
            </a:r>
            <a:r>
              <a:rPr lang="en-US" altLang="ko-KR" sz="1600" dirty="0" err="1" smtClean="0"/>
              <a:t>th:fragment</a:t>
            </a:r>
            <a:r>
              <a:rPr lang="en-US" altLang="ko-KR" sz="1600" dirty="0" smtClean="0"/>
              <a:t>=“fragment</a:t>
            </a:r>
            <a:r>
              <a:rPr lang="ko-KR" altLang="en-US" sz="1600" dirty="0" smtClean="0"/>
              <a:t>명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,,, </a:t>
            </a:r>
            <a:r>
              <a:rPr lang="en-US" altLang="ko-KR" sz="1600" b="1" dirty="0" smtClean="0"/>
              <a:t>)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  <p:sp>
        <p:nvSpPr>
          <p:cNvPr id="12" name="자유형 11"/>
          <p:cNvSpPr/>
          <p:nvPr/>
        </p:nvSpPr>
        <p:spPr>
          <a:xfrm>
            <a:off x="2279650" y="4819650"/>
            <a:ext cx="3181350" cy="1339850"/>
          </a:xfrm>
          <a:custGeom>
            <a:avLst/>
            <a:gdLst>
              <a:gd name="connsiteX0" fmla="*/ 3181350 w 3181350"/>
              <a:gd name="connsiteY0" fmla="*/ 0 h 1339850"/>
              <a:gd name="connsiteX1" fmla="*/ 3168650 w 3181350"/>
              <a:gd name="connsiteY1" fmla="*/ 133350 h 1339850"/>
              <a:gd name="connsiteX2" fmla="*/ 3149600 w 3181350"/>
              <a:gd name="connsiteY2" fmla="*/ 158750 h 1339850"/>
              <a:gd name="connsiteX3" fmla="*/ 3130550 w 3181350"/>
              <a:gd name="connsiteY3" fmla="*/ 171450 h 1339850"/>
              <a:gd name="connsiteX4" fmla="*/ 3086100 w 3181350"/>
              <a:gd name="connsiteY4" fmla="*/ 196850 h 1339850"/>
              <a:gd name="connsiteX5" fmla="*/ 3054350 w 3181350"/>
              <a:gd name="connsiteY5" fmla="*/ 222250 h 1339850"/>
              <a:gd name="connsiteX6" fmla="*/ 3022600 w 3181350"/>
              <a:gd name="connsiteY6" fmla="*/ 234950 h 1339850"/>
              <a:gd name="connsiteX7" fmla="*/ 2921000 w 3181350"/>
              <a:gd name="connsiteY7" fmla="*/ 260350 h 1339850"/>
              <a:gd name="connsiteX8" fmla="*/ 2044700 w 3181350"/>
              <a:gd name="connsiteY8" fmla="*/ 260350 h 1339850"/>
              <a:gd name="connsiteX9" fmla="*/ 1987550 w 3181350"/>
              <a:gd name="connsiteY9" fmla="*/ 273050 h 1339850"/>
              <a:gd name="connsiteX10" fmla="*/ 1962150 w 3181350"/>
              <a:gd name="connsiteY10" fmla="*/ 285750 h 1339850"/>
              <a:gd name="connsiteX11" fmla="*/ 1930400 w 3181350"/>
              <a:gd name="connsiteY11" fmla="*/ 292100 h 1339850"/>
              <a:gd name="connsiteX12" fmla="*/ 1885950 w 3181350"/>
              <a:gd name="connsiteY12" fmla="*/ 317500 h 1339850"/>
              <a:gd name="connsiteX13" fmla="*/ 1866900 w 3181350"/>
              <a:gd name="connsiteY13" fmla="*/ 330200 h 1339850"/>
              <a:gd name="connsiteX14" fmla="*/ 1841500 w 3181350"/>
              <a:gd name="connsiteY14" fmla="*/ 336550 h 1339850"/>
              <a:gd name="connsiteX15" fmla="*/ 1797050 w 3181350"/>
              <a:gd name="connsiteY15" fmla="*/ 368300 h 1339850"/>
              <a:gd name="connsiteX16" fmla="*/ 1771650 w 3181350"/>
              <a:gd name="connsiteY16" fmla="*/ 374650 h 1339850"/>
              <a:gd name="connsiteX17" fmla="*/ 1720850 w 3181350"/>
              <a:gd name="connsiteY17" fmla="*/ 412750 h 1339850"/>
              <a:gd name="connsiteX18" fmla="*/ 1701800 w 3181350"/>
              <a:gd name="connsiteY18" fmla="*/ 431800 h 1339850"/>
              <a:gd name="connsiteX19" fmla="*/ 1676400 w 3181350"/>
              <a:gd name="connsiteY19" fmla="*/ 438150 h 1339850"/>
              <a:gd name="connsiteX20" fmla="*/ 1657350 w 3181350"/>
              <a:gd name="connsiteY20" fmla="*/ 457200 h 1339850"/>
              <a:gd name="connsiteX21" fmla="*/ 1619250 w 3181350"/>
              <a:gd name="connsiteY21" fmla="*/ 482600 h 1339850"/>
              <a:gd name="connsiteX22" fmla="*/ 1574800 w 3181350"/>
              <a:gd name="connsiteY22" fmla="*/ 514350 h 1339850"/>
              <a:gd name="connsiteX23" fmla="*/ 1524000 w 3181350"/>
              <a:gd name="connsiteY23" fmla="*/ 565150 h 1339850"/>
              <a:gd name="connsiteX24" fmla="*/ 1504950 w 3181350"/>
              <a:gd name="connsiteY24" fmla="*/ 584200 h 1339850"/>
              <a:gd name="connsiteX25" fmla="*/ 1460500 w 3181350"/>
              <a:gd name="connsiteY25" fmla="*/ 615950 h 1339850"/>
              <a:gd name="connsiteX26" fmla="*/ 1428750 w 3181350"/>
              <a:gd name="connsiteY26" fmla="*/ 641350 h 1339850"/>
              <a:gd name="connsiteX27" fmla="*/ 1409700 w 3181350"/>
              <a:gd name="connsiteY27" fmla="*/ 666750 h 1339850"/>
              <a:gd name="connsiteX28" fmla="*/ 1365250 w 3181350"/>
              <a:gd name="connsiteY28" fmla="*/ 692150 h 1339850"/>
              <a:gd name="connsiteX29" fmla="*/ 1346200 w 3181350"/>
              <a:gd name="connsiteY29" fmla="*/ 711200 h 1339850"/>
              <a:gd name="connsiteX30" fmla="*/ 1327150 w 3181350"/>
              <a:gd name="connsiteY30" fmla="*/ 723900 h 1339850"/>
              <a:gd name="connsiteX31" fmla="*/ 1308100 w 3181350"/>
              <a:gd name="connsiteY31" fmla="*/ 749300 h 1339850"/>
              <a:gd name="connsiteX32" fmla="*/ 1270000 w 3181350"/>
              <a:gd name="connsiteY32" fmla="*/ 774700 h 1339850"/>
              <a:gd name="connsiteX33" fmla="*/ 1212850 w 3181350"/>
              <a:gd name="connsiteY33" fmla="*/ 812800 h 1339850"/>
              <a:gd name="connsiteX34" fmla="*/ 1193800 w 3181350"/>
              <a:gd name="connsiteY34" fmla="*/ 825500 h 1339850"/>
              <a:gd name="connsiteX35" fmla="*/ 1174750 w 3181350"/>
              <a:gd name="connsiteY35" fmla="*/ 838200 h 1339850"/>
              <a:gd name="connsiteX36" fmla="*/ 1149350 w 3181350"/>
              <a:gd name="connsiteY36" fmla="*/ 857250 h 1339850"/>
              <a:gd name="connsiteX37" fmla="*/ 1092200 w 3181350"/>
              <a:gd name="connsiteY37" fmla="*/ 895350 h 1339850"/>
              <a:gd name="connsiteX38" fmla="*/ 1073150 w 3181350"/>
              <a:gd name="connsiteY38" fmla="*/ 908050 h 1339850"/>
              <a:gd name="connsiteX39" fmla="*/ 1054100 w 3181350"/>
              <a:gd name="connsiteY39" fmla="*/ 920750 h 1339850"/>
              <a:gd name="connsiteX40" fmla="*/ 1035050 w 3181350"/>
              <a:gd name="connsiteY40" fmla="*/ 927100 h 1339850"/>
              <a:gd name="connsiteX41" fmla="*/ 977900 w 3181350"/>
              <a:gd name="connsiteY41" fmla="*/ 965200 h 1339850"/>
              <a:gd name="connsiteX42" fmla="*/ 958850 w 3181350"/>
              <a:gd name="connsiteY42" fmla="*/ 971550 h 1339850"/>
              <a:gd name="connsiteX43" fmla="*/ 895350 w 3181350"/>
              <a:gd name="connsiteY43" fmla="*/ 1016000 h 1339850"/>
              <a:gd name="connsiteX44" fmla="*/ 876300 w 3181350"/>
              <a:gd name="connsiteY44" fmla="*/ 1028700 h 1339850"/>
              <a:gd name="connsiteX45" fmla="*/ 857250 w 3181350"/>
              <a:gd name="connsiteY45" fmla="*/ 1035050 h 1339850"/>
              <a:gd name="connsiteX46" fmla="*/ 831850 w 3181350"/>
              <a:gd name="connsiteY46" fmla="*/ 1054100 h 1339850"/>
              <a:gd name="connsiteX47" fmla="*/ 800100 w 3181350"/>
              <a:gd name="connsiteY47" fmla="*/ 1066800 h 1339850"/>
              <a:gd name="connsiteX48" fmla="*/ 774700 w 3181350"/>
              <a:gd name="connsiteY48" fmla="*/ 1079500 h 1339850"/>
              <a:gd name="connsiteX49" fmla="*/ 755650 w 3181350"/>
              <a:gd name="connsiteY49" fmla="*/ 1085850 h 1339850"/>
              <a:gd name="connsiteX50" fmla="*/ 730250 w 3181350"/>
              <a:gd name="connsiteY50" fmla="*/ 1098550 h 1339850"/>
              <a:gd name="connsiteX51" fmla="*/ 692150 w 3181350"/>
              <a:gd name="connsiteY51" fmla="*/ 1111250 h 1339850"/>
              <a:gd name="connsiteX52" fmla="*/ 673100 w 3181350"/>
              <a:gd name="connsiteY52" fmla="*/ 1123950 h 1339850"/>
              <a:gd name="connsiteX53" fmla="*/ 622300 w 3181350"/>
              <a:gd name="connsiteY53" fmla="*/ 1136650 h 1339850"/>
              <a:gd name="connsiteX54" fmla="*/ 546100 w 3181350"/>
              <a:gd name="connsiteY54" fmla="*/ 1168400 h 1339850"/>
              <a:gd name="connsiteX55" fmla="*/ 527050 w 3181350"/>
              <a:gd name="connsiteY55" fmla="*/ 1174750 h 1339850"/>
              <a:gd name="connsiteX56" fmla="*/ 508000 w 3181350"/>
              <a:gd name="connsiteY56" fmla="*/ 1181100 h 1339850"/>
              <a:gd name="connsiteX57" fmla="*/ 469900 w 3181350"/>
              <a:gd name="connsiteY57" fmla="*/ 1187450 h 1339850"/>
              <a:gd name="connsiteX58" fmla="*/ 431800 w 3181350"/>
              <a:gd name="connsiteY58" fmla="*/ 1206500 h 1339850"/>
              <a:gd name="connsiteX59" fmla="*/ 381000 w 3181350"/>
              <a:gd name="connsiteY59" fmla="*/ 1225550 h 1339850"/>
              <a:gd name="connsiteX60" fmla="*/ 304800 w 3181350"/>
              <a:gd name="connsiteY60" fmla="*/ 1244600 h 1339850"/>
              <a:gd name="connsiteX61" fmla="*/ 279400 w 3181350"/>
              <a:gd name="connsiteY61" fmla="*/ 1257300 h 1339850"/>
              <a:gd name="connsiteX62" fmla="*/ 260350 w 3181350"/>
              <a:gd name="connsiteY62" fmla="*/ 1270000 h 1339850"/>
              <a:gd name="connsiteX63" fmla="*/ 228600 w 3181350"/>
              <a:gd name="connsiteY63" fmla="*/ 1276350 h 1339850"/>
              <a:gd name="connsiteX64" fmla="*/ 190500 w 3181350"/>
              <a:gd name="connsiteY64" fmla="*/ 1289050 h 1339850"/>
              <a:gd name="connsiteX65" fmla="*/ 139700 w 3181350"/>
              <a:gd name="connsiteY65" fmla="*/ 1301750 h 1339850"/>
              <a:gd name="connsiteX66" fmla="*/ 120650 w 3181350"/>
              <a:gd name="connsiteY66" fmla="*/ 1308100 h 1339850"/>
              <a:gd name="connsiteX67" fmla="*/ 95250 w 3181350"/>
              <a:gd name="connsiteY67" fmla="*/ 1314450 h 1339850"/>
              <a:gd name="connsiteX68" fmla="*/ 57150 w 3181350"/>
              <a:gd name="connsiteY68" fmla="*/ 1333500 h 1339850"/>
              <a:gd name="connsiteX69" fmla="*/ 38100 w 3181350"/>
              <a:gd name="connsiteY69" fmla="*/ 1339850 h 1339850"/>
              <a:gd name="connsiteX70" fmla="*/ 0 w 3181350"/>
              <a:gd name="connsiteY70" fmla="*/ 1327150 h 13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181350" h="1339850">
                <a:moveTo>
                  <a:pt x="3181350" y="0"/>
                </a:moveTo>
                <a:cubicBezTo>
                  <a:pt x="3177117" y="44450"/>
                  <a:pt x="3177407" y="89566"/>
                  <a:pt x="3168650" y="133350"/>
                </a:cubicBezTo>
                <a:cubicBezTo>
                  <a:pt x="3166574" y="143728"/>
                  <a:pt x="3157084" y="151266"/>
                  <a:pt x="3149600" y="158750"/>
                </a:cubicBezTo>
                <a:cubicBezTo>
                  <a:pt x="3144204" y="164146"/>
                  <a:pt x="3136760" y="167014"/>
                  <a:pt x="3130550" y="171450"/>
                </a:cubicBezTo>
                <a:cubicBezTo>
                  <a:pt x="3096912" y="195477"/>
                  <a:pt x="3117014" y="186545"/>
                  <a:pt x="3086100" y="196850"/>
                </a:cubicBezTo>
                <a:cubicBezTo>
                  <a:pt x="3075517" y="205317"/>
                  <a:pt x="3065972" y="215277"/>
                  <a:pt x="3054350" y="222250"/>
                </a:cubicBezTo>
                <a:cubicBezTo>
                  <a:pt x="3044576" y="228115"/>
                  <a:pt x="3033312" y="231055"/>
                  <a:pt x="3022600" y="234950"/>
                </a:cubicBezTo>
                <a:cubicBezTo>
                  <a:pt x="2974870" y="252306"/>
                  <a:pt x="2980135" y="248523"/>
                  <a:pt x="2921000" y="260350"/>
                </a:cubicBezTo>
                <a:cubicBezTo>
                  <a:pt x="2569391" y="256528"/>
                  <a:pt x="2366482" y="247974"/>
                  <a:pt x="2044700" y="260350"/>
                </a:cubicBezTo>
                <a:cubicBezTo>
                  <a:pt x="2029370" y="260940"/>
                  <a:pt x="2003544" y="266195"/>
                  <a:pt x="1987550" y="273050"/>
                </a:cubicBezTo>
                <a:cubicBezTo>
                  <a:pt x="1978849" y="276779"/>
                  <a:pt x="1971130" y="282757"/>
                  <a:pt x="1962150" y="285750"/>
                </a:cubicBezTo>
                <a:cubicBezTo>
                  <a:pt x="1951911" y="289163"/>
                  <a:pt x="1940983" y="289983"/>
                  <a:pt x="1930400" y="292100"/>
                </a:cubicBezTo>
                <a:cubicBezTo>
                  <a:pt x="1868981" y="338164"/>
                  <a:pt x="1934434" y="293258"/>
                  <a:pt x="1885950" y="317500"/>
                </a:cubicBezTo>
                <a:cubicBezTo>
                  <a:pt x="1879124" y="320913"/>
                  <a:pt x="1873915" y="327194"/>
                  <a:pt x="1866900" y="330200"/>
                </a:cubicBezTo>
                <a:cubicBezTo>
                  <a:pt x="1858878" y="333638"/>
                  <a:pt x="1849672" y="333486"/>
                  <a:pt x="1841500" y="336550"/>
                </a:cubicBezTo>
                <a:cubicBezTo>
                  <a:pt x="1770137" y="363311"/>
                  <a:pt x="1858778" y="333027"/>
                  <a:pt x="1797050" y="368300"/>
                </a:cubicBezTo>
                <a:cubicBezTo>
                  <a:pt x="1789473" y="372630"/>
                  <a:pt x="1780117" y="372533"/>
                  <a:pt x="1771650" y="374650"/>
                </a:cubicBezTo>
                <a:cubicBezTo>
                  <a:pt x="1748967" y="389772"/>
                  <a:pt x="1744984" y="391633"/>
                  <a:pt x="1720850" y="412750"/>
                </a:cubicBezTo>
                <a:cubicBezTo>
                  <a:pt x="1714092" y="418664"/>
                  <a:pt x="1709597" y="427345"/>
                  <a:pt x="1701800" y="431800"/>
                </a:cubicBezTo>
                <a:cubicBezTo>
                  <a:pt x="1694223" y="436130"/>
                  <a:pt x="1684867" y="436033"/>
                  <a:pt x="1676400" y="438150"/>
                </a:cubicBezTo>
                <a:cubicBezTo>
                  <a:pt x="1670050" y="444500"/>
                  <a:pt x="1664439" y="451687"/>
                  <a:pt x="1657350" y="457200"/>
                </a:cubicBezTo>
                <a:cubicBezTo>
                  <a:pt x="1645302" y="466571"/>
                  <a:pt x="1630043" y="471807"/>
                  <a:pt x="1619250" y="482600"/>
                </a:cubicBezTo>
                <a:cubicBezTo>
                  <a:pt x="1593507" y="508343"/>
                  <a:pt x="1608232" y="497634"/>
                  <a:pt x="1574800" y="514350"/>
                </a:cubicBezTo>
                <a:cubicBezTo>
                  <a:pt x="1542505" y="557410"/>
                  <a:pt x="1570562" y="524408"/>
                  <a:pt x="1524000" y="565150"/>
                </a:cubicBezTo>
                <a:cubicBezTo>
                  <a:pt x="1517242" y="571064"/>
                  <a:pt x="1511768" y="578356"/>
                  <a:pt x="1504950" y="584200"/>
                </a:cubicBezTo>
                <a:cubicBezTo>
                  <a:pt x="1491166" y="596015"/>
                  <a:pt x="1475577" y="605899"/>
                  <a:pt x="1460500" y="615950"/>
                </a:cubicBezTo>
                <a:cubicBezTo>
                  <a:pt x="1421606" y="674292"/>
                  <a:pt x="1474758" y="603010"/>
                  <a:pt x="1428750" y="641350"/>
                </a:cubicBezTo>
                <a:cubicBezTo>
                  <a:pt x="1420620" y="648125"/>
                  <a:pt x="1417184" y="659266"/>
                  <a:pt x="1409700" y="666750"/>
                </a:cubicBezTo>
                <a:cubicBezTo>
                  <a:pt x="1394702" y="681748"/>
                  <a:pt x="1382681" y="679699"/>
                  <a:pt x="1365250" y="692150"/>
                </a:cubicBezTo>
                <a:cubicBezTo>
                  <a:pt x="1357942" y="697370"/>
                  <a:pt x="1353099" y="705451"/>
                  <a:pt x="1346200" y="711200"/>
                </a:cubicBezTo>
                <a:cubicBezTo>
                  <a:pt x="1340337" y="716086"/>
                  <a:pt x="1332546" y="718504"/>
                  <a:pt x="1327150" y="723900"/>
                </a:cubicBezTo>
                <a:cubicBezTo>
                  <a:pt x="1319666" y="731384"/>
                  <a:pt x="1316010" y="742269"/>
                  <a:pt x="1308100" y="749300"/>
                </a:cubicBezTo>
                <a:cubicBezTo>
                  <a:pt x="1296692" y="759441"/>
                  <a:pt x="1282700" y="766233"/>
                  <a:pt x="1270000" y="774700"/>
                </a:cubicBezTo>
                <a:lnTo>
                  <a:pt x="1212850" y="812800"/>
                </a:lnTo>
                <a:lnTo>
                  <a:pt x="1193800" y="825500"/>
                </a:lnTo>
                <a:cubicBezTo>
                  <a:pt x="1187450" y="829733"/>
                  <a:pt x="1180855" y="833621"/>
                  <a:pt x="1174750" y="838200"/>
                </a:cubicBezTo>
                <a:cubicBezTo>
                  <a:pt x="1166283" y="844550"/>
                  <a:pt x="1158020" y="851181"/>
                  <a:pt x="1149350" y="857250"/>
                </a:cubicBezTo>
                <a:lnTo>
                  <a:pt x="1092200" y="895350"/>
                </a:lnTo>
                <a:lnTo>
                  <a:pt x="1073150" y="908050"/>
                </a:lnTo>
                <a:cubicBezTo>
                  <a:pt x="1066800" y="912283"/>
                  <a:pt x="1061340" y="918337"/>
                  <a:pt x="1054100" y="920750"/>
                </a:cubicBezTo>
                <a:lnTo>
                  <a:pt x="1035050" y="927100"/>
                </a:lnTo>
                <a:cubicBezTo>
                  <a:pt x="1013779" y="943053"/>
                  <a:pt x="1002395" y="952952"/>
                  <a:pt x="977900" y="965200"/>
                </a:cubicBezTo>
                <a:cubicBezTo>
                  <a:pt x="971913" y="968193"/>
                  <a:pt x="964701" y="968299"/>
                  <a:pt x="958850" y="971550"/>
                </a:cubicBezTo>
                <a:cubicBezTo>
                  <a:pt x="932574" y="986148"/>
                  <a:pt x="918657" y="999352"/>
                  <a:pt x="895350" y="1016000"/>
                </a:cubicBezTo>
                <a:cubicBezTo>
                  <a:pt x="889140" y="1020436"/>
                  <a:pt x="883126" y="1025287"/>
                  <a:pt x="876300" y="1028700"/>
                </a:cubicBezTo>
                <a:cubicBezTo>
                  <a:pt x="870313" y="1031693"/>
                  <a:pt x="863600" y="1032933"/>
                  <a:pt x="857250" y="1035050"/>
                </a:cubicBezTo>
                <a:cubicBezTo>
                  <a:pt x="848783" y="1041400"/>
                  <a:pt x="841101" y="1048960"/>
                  <a:pt x="831850" y="1054100"/>
                </a:cubicBezTo>
                <a:cubicBezTo>
                  <a:pt x="821886" y="1059636"/>
                  <a:pt x="810516" y="1062171"/>
                  <a:pt x="800100" y="1066800"/>
                </a:cubicBezTo>
                <a:cubicBezTo>
                  <a:pt x="791450" y="1070645"/>
                  <a:pt x="783401" y="1075771"/>
                  <a:pt x="774700" y="1079500"/>
                </a:cubicBezTo>
                <a:cubicBezTo>
                  <a:pt x="768548" y="1082137"/>
                  <a:pt x="761802" y="1083213"/>
                  <a:pt x="755650" y="1085850"/>
                </a:cubicBezTo>
                <a:cubicBezTo>
                  <a:pt x="746949" y="1089579"/>
                  <a:pt x="739039" y="1095034"/>
                  <a:pt x="730250" y="1098550"/>
                </a:cubicBezTo>
                <a:cubicBezTo>
                  <a:pt x="717821" y="1103522"/>
                  <a:pt x="703289" y="1103824"/>
                  <a:pt x="692150" y="1111250"/>
                </a:cubicBezTo>
                <a:cubicBezTo>
                  <a:pt x="685800" y="1115483"/>
                  <a:pt x="680272" y="1121342"/>
                  <a:pt x="673100" y="1123950"/>
                </a:cubicBezTo>
                <a:cubicBezTo>
                  <a:pt x="656696" y="1129915"/>
                  <a:pt x="622300" y="1136650"/>
                  <a:pt x="622300" y="1136650"/>
                </a:cubicBezTo>
                <a:cubicBezTo>
                  <a:pt x="586542" y="1160489"/>
                  <a:pt x="610490" y="1146937"/>
                  <a:pt x="546100" y="1168400"/>
                </a:cubicBezTo>
                <a:lnTo>
                  <a:pt x="527050" y="1174750"/>
                </a:lnTo>
                <a:cubicBezTo>
                  <a:pt x="520700" y="1176867"/>
                  <a:pt x="514602" y="1180000"/>
                  <a:pt x="508000" y="1181100"/>
                </a:cubicBezTo>
                <a:lnTo>
                  <a:pt x="469900" y="1187450"/>
                </a:lnTo>
                <a:cubicBezTo>
                  <a:pt x="440998" y="1206718"/>
                  <a:pt x="461846" y="1195233"/>
                  <a:pt x="431800" y="1206500"/>
                </a:cubicBezTo>
                <a:cubicBezTo>
                  <a:pt x="420146" y="1210870"/>
                  <a:pt x="395413" y="1221947"/>
                  <a:pt x="381000" y="1225550"/>
                </a:cubicBezTo>
                <a:cubicBezTo>
                  <a:pt x="339854" y="1235837"/>
                  <a:pt x="351470" y="1227629"/>
                  <a:pt x="304800" y="1244600"/>
                </a:cubicBezTo>
                <a:cubicBezTo>
                  <a:pt x="295904" y="1247835"/>
                  <a:pt x="287619" y="1252604"/>
                  <a:pt x="279400" y="1257300"/>
                </a:cubicBezTo>
                <a:cubicBezTo>
                  <a:pt x="272774" y="1261086"/>
                  <a:pt x="267496" y="1267320"/>
                  <a:pt x="260350" y="1270000"/>
                </a:cubicBezTo>
                <a:cubicBezTo>
                  <a:pt x="250244" y="1273790"/>
                  <a:pt x="239013" y="1273510"/>
                  <a:pt x="228600" y="1276350"/>
                </a:cubicBezTo>
                <a:cubicBezTo>
                  <a:pt x="215685" y="1279872"/>
                  <a:pt x="203487" y="1285803"/>
                  <a:pt x="190500" y="1289050"/>
                </a:cubicBezTo>
                <a:cubicBezTo>
                  <a:pt x="173567" y="1293283"/>
                  <a:pt x="156259" y="1296230"/>
                  <a:pt x="139700" y="1301750"/>
                </a:cubicBezTo>
                <a:cubicBezTo>
                  <a:pt x="133350" y="1303867"/>
                  <a:pt x="127086" y="1306261"/>
                  <a:pt x="120650" y="1308100"/>
                </a:cubicBezTo>
                <a:cubicBezTo>
                  <a:pt x="112259" y="1310498"/>
                  <a:pt x="103641" y="1312052"/>
                  <a:pt x="95250" y="1314450"/>
                </a:cubicBezTo>
                <a:cubicBezTo>
                  <a:pt x="58008" y="1325091"/>
                  <a:pt x="94256" y="1314947"/>
                  <a:pt x="57150" y="1333500"/>
                </a:cubicBezTo>
                <a:cubicBezTo>
                  <a:pt x="51163" y="1336493"/>
                  <a:pt x="44450" y="1337733"/>
                  <a:pt x="38100" y="1339850"/>
                </a:cubicBezTo>
                <a:lnTo>
                  <a:pt x="0" y="13271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5786" y="6131502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th:text</a:t>
            </a:r>
            <a:r>
              <a:rPr lang="en-US" altLang="ko-KR" dirty="0" smtClean="0"/>
              <a:t>=“${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}”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376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thymeleaf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JS</a:t>
            </a:r>
            <a:r>
              <a:rPr lang="ko-KR" altLang="en-US" dirty="0" smtClean="0"/>
              <a:t>에서 사용할 때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JavaScript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`</a:t>
            </a:r>
            <a:r>
              <a:rPr lang="ko-KR" altLang="en-US" sz="1600" dirty="0" smtClean="0"/>
              <a:t>안에서 </a:t>
            </a:r>
            <a:r>
              <a:rPr lang="ko-KR" altLang="en-US" sz="1600" dirty="0" err="1" smtClean="0"/>
              <a:t>표현식을</a:t>
            </a:r>
            <a:r>
              <a:rPr lang="ko-KR" altLang="en-US" sz="1600" dirty="0" smtClean="0"/>
              <a:t> 사용하면 </a:t>
            </a:r>
            <a:r>
              <a:rPr lang="en-US" altLang="ko-KR" sz="1600" dirty="0" smtClean="0"/>
              <a:t>JS</a:t>
            </a:r>
            <a:r>
              <a:rPr lang="ko-KR" altLang="en-US" sz="1600" dirty="0" smtClean="0"/>
              <a:t>변수를 참조하는 코드가 실행된다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m</a:t>
            </a:r>
            <a:r>
              <a:rPr lang="en-US" altLang="ko-KR" sz="1600" dirty="0" smtClean="0"/>
              <a:t>odel</a:t>
            </a:r>
            <a:r>
              <a:rPr lang="ko-KR" altLang="en-US" sz="1600" dirty="0" smtClean="0"/>
              <a:t>의 속성 값을 사용할 때에는 </a:t>
            </a:r>
            <a:r>
              <a:rPr lang="en-US" altLang="ko-KR" sz="1600" dirty="0" smtClean="0"/>
              <a:t>[[${ model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}]]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5310188" cy="12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자유형 5"/>
          <p:cNvSpPr/>
          <p:nvPr/>
        </p:nvSpPr>
        <p:spPr>
          <a:xfrm>
            <a:off x="1358900" y="1955800"/>
            <a:ext cx="527050" cy="298450"/>
          </a:xfrm>
          <a:custGeom>
            <a:avLst/>
            <a:gdLst>
              <a:gd name="connsiteX0" fmla="*/ 527050 w 527050"/>
              <a:gd name="connsiteY0" fmla="*/ 298450 h 298450"/>
              <a:gd name="connsiteX1" fmla="*/ 514350 w 527050"/>
              <a:gd name="connsiteY1" fmla="*/ 260350 h 298450"/>
              <a:gd name="connsiteX2" fmla="*/ 508000 w 527050"/>
              <a:gd name="connsiteY2" fmla="*/ 241300 h 298450"/>
              <a:gd name="connsiteX3" fmla="*/ 488950 w 527050"/>
              <a:gd name="connsiteY3" fmla="*/ 234950 h 298450"/>
              <a:gd name="connsiteX4" fmla="*/ 469900 w 527050"/>
              <a:gd name="connsiteY4" fmla="*/ 222250 h 298450"/>
              <a:gd name="connsiteX5" fmla="*/ 266700 w 527050"/>
              <a:gd name="connsiteY5" fmla="*/ 215900 h 298450"/>
              <a:gd name="connsiteX6" fmla="*/ 215900 w 527050"/>
              <a:gd name="connsiteY6" fmla="*/ 209550 h 298450"/>
              <a:gd name="connsiteX7" fmla="*/ 196850 w 527050"/>
              <a:gd name="connsiteY7" fmla="*/ 196850 h 298450"/>
              <a:gd name="connsiteX8" fmla="*/ 152400 w 527050"/>
              <a:gd name="connsiteY8" fmla="*/ 190500 h 298450"/>
              <a:gd name="connsiteX9" fmla="*/ 101600 w 527050"/>
              <a:gd name="connsiteY9" fmla="*/ 171450 h 298450"/>
              <a:gd name="connsiteX10" fmla="*/ 63500 w 527050"/>
              <a:gd name="connsiteY10" fmla="*/ 152400 h 298450"/>
              <a:gd name="connsiteX11" fmla="*/ 38100 w 527050"/>
              <a:gd name="connsiteY11" fmla="*/ 114300 h 298450"/>
              <a:gd name="connsiteX12" fmla="*/ 25400 w 527050"/>
              <a:gd name="connsiteY12" fmla="*/ 95250 h 298450"/>
              <a:gd name="connsiteX13" fmla="*/ 12700 w 527050"/>
              <a:gd name="connsiteY13" fmla="*/ 57150 h 298450"/>
              <a:gd name="connsiteX14" fmla="*/ 6350 w 527050"/>
              <a:gd name="connsiteY14" fmla="*/ 38100 h 298450"/>
              <a:gd name="connsiteX15" fmla="*/ 0 w 527050"/>
              <a:gd name="connsiteY15" fmla="*/ 19050 h 298450"/>
              <a:gd name="connsiteX16" fmla="*/ 0 w 527050"/>
              <a:gd name="connsiteY16" fmla="*/ 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7050" h="298450">
                <a:moveTo>
                  <a:pt x="527050" y="298450"/>
                </a:moveTo>
                <a:lnTo>
                  <a:pt x="514350" y="260350"/>
                </a:lnTo>
                <a:cubicBezTo>
                  <a:pt x="512233" y="254000"/>
                  <a:pt x="514350" y="243417"/>
                  <a:pt x="508000" y="241300"/>
                </a:cubicBezTo>
                <a:cubicBezTo>
                  <a:pt x="501650" y="239183"/>
                  <a:pt x="494937" y="237943"/>
                  <a:pt x="488950" y="234950"/>
                </a:cubicBezTo>
                <a:cubicBezTo>
                  <a:pt x="482124" y="231537"/>
                  <a:pt x="477504" y="222902"/>
                  <a:pt x="469900" y="222250"/>
                </a:cubicBezTo>
                <a:cubicBezTo>
                  <a:pt x="402381" y="216463"/>
                  <a:pt x="334433" y="218017"/>
                  <a:pt x="266700" y="215900"/>
                </a:cubicBezTo>
                <a:cubicBezTo>
                  <a:pt x="249767" y="213783"/>
                  <a:pt x="232364" y="214040"/>
                  <a:pt x="215900" y="209550"/>
                </a:cubicBezTo>
                <a:cubicBezTo>
                  <a:pt x="208537" y="207542"/>
                  <a:pt x="204160" y="199043"/>
                  <a:pt x="196850" y="196850"/>
                </a:cubicBezTo>
                <a:cubicBezTo>
                  <a:pt x="182514" y="192549"/>
                  <a:pt x="167126" y="193177"/>
                  <a:pt x="152400" y="190500"/>
                </a:cubicBezTo>
                <a:cubicBezTo>
                  <a:pt x="118511" y="184338"/>
                  <a:pt x="134053" y="185359"/>
                  <a:pt x="101600" y="171450"/>
                </a:cubicBezTo>
                <a:cubicBezTo>
                  <a:pt x="64794" y="155676"/>
                  <a:pt x="100109" y="176806"/>
                  <a:pt x="63500" y="152400"/>
                </a:cubicBezTo>
                <a:lnTo>
                  <a:pt x="38100" y="114300"/>
                </a:lnTo>
                <a:cubicBezTo>
                  <a:pt x="33867" y="107950"/>
                  <a:pt x="27813" y="102490"/>
                  <a:pt x="25400" y="95250"/>
                </a:cubicBezTo>
                <a:lnTo>
                  <a:pt x="12700" y="57150"/>
                </a:lnTo>
                <a:lnTo>
                  <a:pt x="6350" y="38100"/>
                </a:lnTo>
                <a:cubicBezTo>
                  <a:pt x="4233" y="31750"/>
                  <a:pt x="0" y="25743"/>
                  <a:pt x="0" y="1905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3000372"/>
            <a:ext cx="3669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(“name”, “</a:t>
            </a:r>
            <a:r>
              <a:rPr lang="ko-KR" altLang="en-US" sz="1600" dirty="0" smtClean="0"/>
              <a:t>이장훈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2105040" y="2482850"/>
            <a:ext cx="1033672" cy="666750"/>
          </a:xfrm>
          <a:custGeom>
            <a:avLst/>
            <a:gdLst>
              <a:gd name="connsiteX0" fmla="*/ 3160 w 1033672"/>
              <a:gd name="connsiteY0" fmla="*/ 0 h 666750"/>
              <a:gd name="connsiteX1" fmla="*/ 15860 w 1033672"/>
              <a:gd name="connsiteY1" fmla="*/ 120650 h 666750"/>
              <a:gd name="connsiteX2" fmla="*/ 66660 w 1033672"/>
              <a:gd name="connsiteY2" fmla="*/ 177800 h 666750"/>
              <a:gd name="connsiteX3" fmla="*/ 117460 w 1033672"/>
              <a:gd name="connsiteY3" fmla="*/ 222250 h 666750"/>
              <a:gd name="connsiteX4" fmla="*/ 149210 w 1033672"/>
              <a:gd name="connsiteY4" fmla="*/ 234950 h 666750"/>
              <a:gd name="connsiteX5" fmla="*/ 174610 w 1033672"/>
              <a:gd name="connsiteY5" fmla="*/ 254000 h 666750"/>
              <a:gd name="connsiteX6" fmla="*/ 212710 w 1033672"/>
              <a:gd name="connsiteY6" fmla="*/ 266700 h 666750"/>
              <a:gd name="connsiteX7" fmla="*/ 301610 w 1033672"/>
              <a:gd name="connsiteY7" fmla="*/ 285750 h 666750"/>
              <a:gd name="connsiteX8" fmla="*/ 327010 w 1033672"/>
              <a:gd name="connsiteY8" fmla="*/ 298450 h 666750"/>
              <a:gd name="connsiteX9" fmla="*/ 447660 w 1033672"/>
              <a:gd name="connsiteY9" fmla="*/ 311150 h 666750"/>
              <a:gd name="connsiteX10" fmla="*/ 752460 w 1033672"/>
              <a:gd name="connsiteY10" fmla="*/ 323850 h 666750"/>
              <a:gd name="connsiteX11" fmla="*/ 809610 w 1033672"/>
              <a:gd name="connsiteY11" fmla="*/ 336550 h 666750"/>
              <a:gd name="connsiteX12" fmla="*/ 879460 w 1033672"/>
              <a:gd name="connsiteY12" fmla="*/ 342900 h 666750"/>
              <a:gd name="connsiteX13" fmla="*/ 911210 w 1033672"/>
              <a:gd name="connsiteY13" fmla="*/ 355600 h 666750"/>
              <a:gd name="connsiteX14" fmla="*/ 930260 w 1033672"/>
              <a:gd name="connsiteY14" fmla="*/ 361950 h 666750"/>
              <a:gd name="connsiteX15" fmla="*/ 968360 w 1033672"/>
              <a:gd name="connsiteY15" fmla="*/ 393700 h 666750"/>
              <a:gd name="connsiteX16" fmla="*/ 993760 w 1033672"/>
              <a:gd name="connsiteY16" fmla="*/ 450850 h 666750"/>
              <a:gd name="connsiteX17" fmla="*/ 1000110 w 1033672"/>
              <a:gd name="connsiteY17" fmla="*/ 469900 h 666750"/>
              <a:gd name="connsiteX18" fmla="*/ 1019160 w 1033672"/>
              <a:gd name="connsiteY18" fmla="*/ 495300 h 666750"/>
              <a:gd name="connsiteX19" fmla="*/ 1025510 w 1033672"/>
              <a:gd name="connsiteY19" fmla="*/ 533400 h 666750"/>
              <a:gd name="connsiteX20" fmla="*/ 1031860 w 1033672"/>
              <a:gd name="connsiteY20" fmla="*/ 552450 h 666750"/>
              <a:gd name="connsiteX21" fmla="*/ 1031860 w 1033672"/>
              <a:gd name="connsiteY21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72" h="666750">
                <a:moveTo>
                  <a:pt x="3160" y="0"/>
                </a:moveTo>
                <a:cubicBezTo>
                  <a:pt x="3743" y="9321"/>
                  <a:pt x="0" y="88929"/>
                  <a:pt x="15860" y="120650"/>
                </a:cubicBezTo>
                <a:cubicBezTo>
                  <a:pt x="27191" y="143313"/>
                  <a:pt x="49831" y="160971"/>
                  <a:pt x="66660" y="177800"/>
                </a:cubicBezTo>
                <a:cubicBezTo>
                  <a:pt x="82230" y="193370"/>
                  <a:pt x="97784" y="211319"/>
                  <a:pt x="117460" y="222250"/>
                </a:cubicBezTo>
                <a:cubicBezTo>
                  <a:pt x="127424" y="227786"/>
                  <a:pt x="139246" y="229414"/>
                  <a:pt x="149210" y="234950"/>
                </a:cubicBezTo>
                <a:cubicBezTo>
                  <a:pt x="158461" y="240090"/>
                  <a:pt x="165144" y="249267"/>
                  <a:pt x="174610" y="254000"/>
                </a:cubicBezTo>
                <a:cubicBezTo>
                  <a:pt x="186584" y="259987"/>
                  <a:pt x="200010" y="262467"/>
                  <a:pt x="212710" y="266700"/>
                </a:cubicBezTo>
                <a:cubicBezTo>
                  <a:pt x="266999" y="284796"/>
                  <a:pt x="237526" y="277740"/>
                  <a:pt x="301610" y="285750"/>
                </a:cubicBezTo>
                <a:cubicBezTo>
                  <a:pt x="310077" y="289983"/>
                  <a:pt x="318030" y="295457"/>
                  <a:pt x="327010" y="298450"/>
                </a:cubicBezTo>
                <a:cubicBezTo>
                  <a:pt x="356897" y="308412"/>
                  <a:pt x="433310" y="310125"/>
                  <a:pt x="447660" y="311150"/>
                </a:cubicBezTo>
                <a:cubicBezTo>
                  <a:pt x="565770" y="340678"/>
                  <a:pt x="439420" y="311073"/>
                  <a:pt x="752460" y="323850"/>
                </a:cubicBezTo>
                <a:cubicBezTo>
                  <a:pt x="779355" y="324948"/>
                  <a:pt x="784585" y="333213"/>
                  <a:pt x="809610" y="336550"/>
                </a:cubicBezTo>
                <a:cubicBezTo>
                  <a:pt x="832784" y="339640"/>
                  <a:pt x="856177" y="340783"/>
                  <a:pt x="879460" y="342900"/>
                </a:cubicBezTo>
                <a:cubicBezTo>
                  <a:pt x="890043" y="347133"/>
                  <a:pt x="900537" y="351598"/>
                  <a:pt x="911210" y="355600"/>
                </a:cubicBezTo>
                <a:cubicBezTo>
                  <a:pt x="917477" y="357950"/>
                  <a:pt x="924273" y="358957"/>
                  <a:pt x="930260" y="361950"/>
                </a:cubicBezTo>
                <a:cubicBezTo>
                  <a:pt x="944531" y="369086"/>
                  <a:pt x="958329" y="381663"/>
                  <a:pt x="968360" y="393700"/>
                </a:cubicBezTo>
                <a:cubicBezTo>
                  <a:pt x="985131" y="413826"/>
                  <a:pt x="984530" y="423161"/>
                  <a:pt x="993760" y="450850"/>
                </a:cubicBezTo>
                <a:cubicBezTo>
                  <a:pt x="995877" y="457200"/>
                  <a:pt x="996094" y="464545"/>
                  <a:pt x="1000110" y="469900"/>
                </a:cubicBezTo>
                <a:lnTo>
                  <a:pt x="1019160" y="495300"/>
                </a:lnTo>
                <a:cubicBezTo>
                  <a:pt x="1021277" y="508000"/>
                  <a:pt x="1022717" y="520831"/>
                  <a:pt x="1025510" y="533400"/>
                </a:cubicBezTo>
                <a:cubicBezTo>
                  <a:pt x="1026962" y="539934"/>
                  <a:pt x="1031542" y="545764"/>
                  <a:pt x="1031860" y="552450"/>
                </a:cubicBezTo>
                <a:cubicBezTo>
                  <a:pt x="1033672" y="590507"/>
                  <a:pt x="1031860" y="628650"/>
                  <a:pt x="1031860" y="6667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428860" y="4357694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28860" y="4856172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5918" y="42148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웹</a:t>
            </a:r>
            <a:r>
              <a:rPr lang="ko-KR" altLang="en-US" sz="1400" dirty="0" err="1" smtClean="0"/>
              <a:t>서버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46434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웹클라이언트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554" y="3357562"/>
            <a:ext cx="41896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&lt;script&gt; </a:t>
            </a:r>
            <a:r>
              <a:rPr lang="ko-KR" altLang="en-US" sz="1400" dirty="0" smtClean="0"/>
              <a:t>안에서</a:t>
            </a:r>
            <a:endParaRPr lang="en-US" altLang="ko-KR" sz="1400" dirty="0" smtClean="0"/>
          </a:p>
          <a:p>
            <a:r>
              <a:rPr lang="en-US" altLang="ko-KR" sz="1400" b="1" dirty="0" smtClean="0"/>
              <a:t>[[</a:t>
            </a:r>
            <a:r>
              <a:rPr lang="en-US" altLang="ko-KR" sz="1400" dirty="0" smtClean="0"/>
              <a:t>${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}</a:t>
            </a:r>
            <a:r>
              <a:rPr lang="en-US" altLang="ko-KR" sz="1400" b="1" dirty="0" smtClean="0"/>
              <a:t>]]</a:t>
            </a:r>
            <a:r>
              <a:rPr lang="en-US" altLang="ko-KR" sz="1400" dirty="0" smtClean="0"/>
              <a:t>  -&gt; html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rendering </a:t>
            </a:r>
            <a:r>
              <a:rPr lang="ko-KR" altLang="en-US" sz="1400" dirty="0" smtClean="0"/>
              <a:t>하여 응답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${  } -&gt; html</a:t>
            </a:r>
            <a:r>
              <a:rPr lang="ko-KR" altLang="en-US" sz="1400" dirty="0" smtClean="0"/>
              <a:t>을 </a:t>
            </a:r>
            <a:r>
              <a:rPr lang="en-US" altLang="ko-KR" sz="1400" dirty="0" err="1" smtClean="0"/>
              <a:t>redering</a:t>
            </a:r>
            <a:r>
              <a:rPr lang="ko-KR" altLang="en-US" sz="1400" dirty="0" smtClean="0"/>
              <a:t>하지 않고 그대로 응답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2393141" y="4036223"/>
            <a:ext cx="135732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H="1">
            <a:off x="3250397" y="4607727"/>
            <a:ext cx="135732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430" y="5214950"/>
            <a:ext cx="5217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&lt;script&gt; </a:t>
            </a:r>
            <a:r>
              <a:rPr lang="ko-KR" altLang="en-US" sz="1400" dirty="0" smtClean="0"/>
              <a:t>안에서</a:t>
            </a:r>
            <a:endParaRPr lang="en-US" altLang="ko-KR" sz="1400" dirty="0" smtClean="0"/>
          </a:p>
          <a:p>
            <a:r>
              <a:rPr lang="en-US" altLang="ko-KR" sz="1400" b="1" dirty="0" smtClean="0"/>
              <a:t>[[</a:t>
            </a:r>
            <a:r>
              <a:rPr lang="en-US" altLang="ko-KR" sz="1400" dirty="0" smtClean="0"/>
              <a:t>${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}</a:t>
            </a:r>
            <a:r>
              <a:rPr lang="en-US" altLang="ko-KR" sz="1400" b="1" dirty="0" smtClean="0"/>
              <a:t>]]</a:t>
            </a:r>
            <a:r>
              <a:rPr lang="en-US" altLang="ko-KR" sz="1400" dirty="0" smtClean="0"/>
              <a:t>  -&gt; html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rendering </a:t>
            </a:r>
            <a:r>
              <a:rPr lang="ko-KR" altLang="en-US" sz="1400" dirty="0" smtClean="0"/>
              <a:t>하여 응답 </a:t>
            </a:r>
            <a:r>
              <a:rPr lang="en-US" altLang="ko-KR" sz="1400" dirty="0" smtClean="0"/>
              <a:t>( “</a:t>
            </a:r>
            <a:r>
              <a:rPr lang="ko-KR" altLang="en-US" sz="1400" dirty="0" smtClean="0"/>
              <a:t>이장훈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이 응답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${  } -&gt; html</a:t>
            </a:r>
            <a:r>
              <a:rPr lang="ko-KR" altLang="en-US" sz="1400" dirty="0" smtClean="0"/>
              <a:t>을 </a:t>
            </a:r>
            <a:r>
              <a:rPr lang="en-US" altLang="ko-KR" sz="1400" dirty="0" err="1" smtClean="0"/>
              <a:t>redering</a:t>
            </a:r>
            <a:r>
              <a:rPr lang="ko-KR" altLang="en-US" sz="1400" dirty="0" smtClean="0"/>
              <a:t>하지 않고 그대로 응답 </a:t>
            </a:r>
            <a:r>
              <a:rPr lang="en-US" altLang="ko-KR" sz="1400" dirty="0" smtClean="0"/>
              <a:t>( ${ name }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947</Words>
  <Application>Microsoft Office PowerPoint</Application>
  <PresentationFormat>화면 슬라이드 쇼(4:3)</PresentationFormat>
  <Paragraphs>198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50</cp:revision>
  <dcterms:created xsi:type="dcterms:W3CDTF">2025-06-26T00:01:32Z</dcterms:created>
  <dcterms:modified xsi:type="dcterms:W3CDTF">2025-06-26T06:24:02Z</dcterms:modified>
</cp:coreProperties>
</file>