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621" autoAdjust="0"/>
    <p:restoredTop sz="94660"/>
  </p:normalViewPr>
  <p:slideViewPr>
    <p:cSldViewPr>
      <p:cViewPr>
        <p:scale>
          <a:sx n="150" d="100"/>
          <a:sy n="150" d="100"/>
        </p:scale>
        <p:origin x="-876" y="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B73C-E55D-42DC-A403-69C0AE80C41F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7F6D-D2A7-44EE-8E3E-B52573D6B4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B73C-E55D-42DC-A403-69C0AE80C41F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7F6D-D2A7-44EE-8E3E-B52573D6B4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B73C-E55D-42DC-A403-69C0AE80C41F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7F6D-D2A7-44EE-8E3E-B52573D6B4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B73C-E55D-42DC-A403-69C0AE80C41F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7F6D-D2A7-44EE-8E3E-B52573D6B4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B73C-E55D-42DC-A403-69C0AE80C41F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7F6D-D2A7-44EE-8E3E-B52573D6B4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B73C-E55D-42DC-A403-69C0AE80C41F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7F6D-D2A7-44EE-8E3E-B52573D6B4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B73C-E55D-42DC-A403-69C0AE80C41F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7F6D-D2A7-44EE-8E3E-B52573D6B4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B73C-E55D-42DC-A403-69C0AE80C41F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7F6D-D2A7-44EE-8E3E-B52573D6B4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B73C-E55D-42DC-A403-69C0AE80C41F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7F6D-D2A7-44EE-8E3E-B52573D6B4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B73C-E55D-42DC-A403-69C0AE80C41F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7F6D-D2A7-44EE-8E3E-B52573D6B4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B73C-E55D-42DC-A403-69C0AE80C41F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7F6D-D2A7-44EE-8E3E-B52573D6B4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1B73C-E55D-42DC-A403-69C0AE80C41F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57F6D-D2A7-44EE-8E3E-B52573D6B4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829034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*@Qualifier</a:t>
            </a:r>
            <a:r>
              <a:rPr lang="ko-KR" altLang="en-US" sz="1600" b="1" dirty="0" smtClean="0"/>
              <a:t>를 </a:t>
            </a:r>
            <a:r>
              <a:rPr lang="ko-KR" altLang="en-US" sz="1600" b="1" dirty="0" err="1" smtClean="0"/>
              <a:t>사용해야하는</a:t>
            </a:r>
            <a:r>
              <a:rPr lang="ko-KR" altLang="en-US" sz="1600" b="1" dirty="0" smtClean="0"/>
              <a:t> 경우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interface</a:t>
            </a:r>
            <a:r>
              <a:rPr lang="ko-KR" altLang="en-US" sz="1600" dirty="0" smtClean="0"/>
              <a:t>를 사용하여 </a:t>
            </a:r>
            <a:r>
              <a:rPr lang="ko-KR" altLang="en-US" sz="1600" dirty="0" err="1" smtClean="0"/>
              <a:t>약결합을</a:t>
            </a:r>
            <a:r>
              <a:rPr lang="ko-KR" altLang="en-US" sz="1600" dirty="0" smtClean="0"/>
              <a:t> 사용하는 경우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구현클래스는 </a:t>
            </a:r>
            <a:r>
              <a:rPr lang="en-US" altLang="ko-KR" sz="1600" dirty="0" smtClean="0"/>
              <a:t>interface</a:t>
            </a:r>
            <a:r>
              <a:rPr lang="ko-KR" altLang="en-US" sz="1600" dirty="0" smtClean="0"/>
              <a:t>의 자식이므로  구현클래스가 여러 개 존재할 때 의존성 주입시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어떤 객체를 의존성 </a:t>
            </a:r>
            <a:r>
              <a:rPr lang="ko-KR" altLang="en-US" sz="1600" dirty="0" err="1" smtClean="0"/>
              <a:t>주입해야하는</a:t>
            </a:r>
            <a:r>
              <a:rPr lang="ko-KR" altLang="en-US" sz="1600" dirty="0" smtClean="0"/>
              <a:t> 알 수 없으므로 </a:t>
            </a:r>
            <a:r>
              <a:rPr lang="en-US" altLang="ko-KR" sz="1600" dirty="0" smtClean="0"/>
              <a:t>error.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2274946" cy="2309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자유형 5"/>
          <p:cNvSpPr/>
          <p:nvPr/>
        </p:nvSpPr>
        <p:spPr>
          <a:xfrm>
            <a:off x="1416050" y="1949450"/>
            <a:ext cx="1028700" cy="838200"/>
          </a:xfrm>
          <a:custGeom>
            <a:avLst/>
            <a:gdLst>
              <a:gd name="connsiteX0" fmla="*/ 323850 w 1028700"/>
              <a:gd name="connsiteY0" fmla="*/ 838200 h 838200"/>
              <a:gd name="connsiteX1" fmla="*/ 425450 w 1028700"/>
              <a:gd name="connsiteY1" fmla="*/ 831850 h 838200"/>
              <a:gd name="connsiteX2" fmla="*/ 495300 w 1028700"/>
              <a:gd name="connsiteY2" fmla="*/ 819150 h 838200"/>
              <a:gd name="connsiteX3" fmla="*/ 666750 w 1028700"/>
              <a:gd name="connsiteY3" fmla="*/ 806450 h 838200"/>
              <a:gd name="connsiteX4" fmla="*/ 717550 w 1028700"/>
              <a:gd name="connsiteY4" fmla="*/ 800100 h 838200"/>
              <a:gd name="connsiteX5" fmla="*/ 755650 w 1028700"/>
              <a:gd name="connsiteY5" fmla="*/ 787400 h 838200"/>
              <a:gd name="connsiteX6" fmla="*/ 800100 w 1028700"/>
              <a:gd name="connsiteY6" fmla="*/ 774700 h 838200"/>
              <a:gd name="connsiteX7" fmla="*/ 850900 w 1028700"/>
              <a:gd name="connsiteY7" fmla="*/ 742950 h 838200"/>
              <a:gd name="connsiteX8" fmla="*/ 869950 w 1028700"/>
              <a:gd name="connsiteY8" fmla="*/ 736600 h 838200"/>
              <a:gd name="connsiteX9" fmla="*/ 908050 w 1028700"/>
              <a:gd name="connsiteY9" fmla="*/ 711200 h 838200"/>
              <a:gd name="connsiteX10" fmla="*/ 946150 w 1028700"/>
              <a:gd name="connsiteY10" fmla="*/ 679450 h 838200"/>
              <a:gd name="connsiteX11" fmla="*/ 971550 w 1028700"/>
              <a:gd name="connsiteY11" fmla="*/ 635000 h 838200"/>
              <a:gd name="connsiteX12" fmla="*/ 1003300 w 1028700"/>
              <a:gd name="connsiteY12" fmla="*/ 590550 h 838200"/>
              <a:gd name="connsiteX13" fmla="*/ 1016000 w 1028700"/>
              <a:gd name="connsiteY13" fmla="*/ 527050 h 838200"/>
              <a:gd name="connsiteX14" fmla="*/ 1028700 w 1028700"/>
              <a:gd name="connsiteY14" fmla="*/ 508000 h 838200"/>
              <a:gd name="connsiteX15" fmla="*/ 1022350 w 1028700"/>
              <a:gd name="connsiteY15" fmla="*/ 260350 h 838200"/>
              <a:gd name="connsiteX16" fmla="*/ 1016000 w 1028700"/>
              <a:gd name="connsiteY16" fmla="*/ 222250 h 838200"/>
              <a:gd name="connsiteX17" fmla="*/ 1003300 w 1028700"/>
              <a:gd name="connsiteY17" fmla="*/ 203200 h 838200"/>
              <a:gd name="connsiteX18" fmla="*/ 996950 w 1028700"/>
              <a:gd name="connsiteY18" fmla="*/ 184150 h 838200"/>
              <a:gd name="connsiteX19" fmla="*/ 933450 w 1028700"/>
              <a:gd name="connsiteY19" fmla="*/ 95250 h 838200"/>
              <a:gd name="connsiteX20" fmla="*/ 895350 w 1028700"/>
              <a:gd name="connsiteY20" fmla="*/ 69850 h 838200"/>
              <a:gd name="connsiteX21" fmla="*/ 876300 w 1028700"/>
              <a:gd name="connsiteY21" fmla="*/ 50800 h 838200"/>
              <a:gd name="connsiteX22" fmla="*/ 838200 w 1028700"/>
              <a:gd name="connsiteY22" fmla="*/ 38100 h 838200"/>
              <a:gd name="connsiteX23" fmla="*/ 812800 w 1028700"/>
              <a:gd name="connsiteY23" fmla="*/ 25400 h 838200"/>
              <a:gd name="connsiteX24" fmla="*/ 749300 w 1028700"/>
              <a:gd name="connsiteY24" fmla="*/ 6350 h 838200"/>
              <a:gd name="connsiteX25" fmla="*/ 704850 w 1028700"/>
              <a:gd name="connsiteY25" fmla="*/ 0 h 838200"/>
              <a:gd name="connsiteX26" fmla="*/ 412750 w 1028700"/>
              <a:gd name="connsiteY26" fmla="*/ 6350 h 838200"/>
              <a:gd name="connsiteX27" fmla="*/ 374650 w 1028700"/>
              <a:gd name="connsiteY27" fmla="*/ 12700 h 838200"/>
              <a:gd name="connsiteX28" fmla="*/ 0 w 1028700"/>
              <a:gd name="connsiteY28" fmla="*/ 1905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28700" h="838200">
                <a:moveTo>
                  <a:pt x="323850" y="838200"/>
                </a:moveTo>
                <a:cubicBezTo>
                  <a:pt x="357717" y="836083"/>
                  <a:pt x="391645" y="834790"/>
                  <a:pt x="425450" y="831850"/>
                </a:cubicBezTo>
                <a:cubicBezTo>
                  <a:pt x="556670" y="820440"/>
                  <a:pt x="409822" y="831361"/>
                  <a:pt x="495300" y="819150"/>
                </a:cubicBezTo>
                <a:cubicBezTo>
                  <a:pt x="543990" y="812194"/>
                  <a:pt x="623436" y="808998"/>
                  <a:pt x="666750" y="806450"/>
                </a:cubicBezTo>
                <a:cubicBezTo>
                  <a:pt x="683683" y="804333"/>
                  <a:pt x="700864" y="803676"/>
                  <a:pt x="717550" y="800100"/>
                </a:cubicBezTo>
                <a:cubicBezTo>
                  <a:pt x="730640" y="797295"/>
                  <a:pt x="742950" y="791633"/>
                  <a:pt x="755650" y="787400"/>
                </a:cubicBezTo>
                <a:cubicBezTo>
                  <a:pt x="782979" y="778290"/>
                  <a:pt x="768206" y="782673"/>
                  <a:pt x="800100" y="774700"/>
                </a:cubicBezTo>
                <a:cubicBezTo>
                  <a:pt x="824410" y="756467"/>
                  <a:pt x="823782" y="754572"/>
                  <a:pt x="850900" y="742950"/>
                </a:cubicBezTo>
                <a:cubicBezTo>
                  <a:pt x="857052" y="740313"/>
                  <a:pt x="864099" y="739851"/>
                  <a:pt x="869950" y="736600"/>
                </a:cubicBezTo>
                <a:cubicBezTo>
                  <a:pt x="883293" y="729187"/>
                  <a:pt x="895350" y="719667"/>
                  <a:pt x="908050" y="711200"/>
                </a:cubicBezTo>
                <a:cubicBezTo>
                  <a:pt x="923240" y="701073"/>
                  <a:pt x="935038" y="695007"/>
                  <a:pt x="946150" y="679450"/>
                </a:cubicBezTo>
                <a:cubicBezTo>
                  <a:pt x="977204" y="635974"/>
                  <a:pt x="941553" y="670996"/>
                  <a:pt x="971550" y="635000"/>
                </a:cubicBezTo>
                <a:cubicBezTo>
                  <a:pt x="993596" y="608545"/>
                  <a:pt x="990482" y="624732"/>
                  <a:pt x="1003300" y="590550"/>
                </a:cubicBezTo>
                <a:cubicBezTo>
                  <a:pt x="1022373" y="539689"/>
                  <a:pt x="994052" y="592893"/>
                  <a:pt x="1016000" y="527050"/>
                </a:cubicBezTo>
                <a:cubicBezTo>
                  <a:pt x="1018413" y="519810"/>
                  <a:pt x="1024467" y="514350"/>
                  <a:pt x="1028700" y="508000"/>
                </a:cubicBezTo>
                <a:cubicBezTo>
                  <a:pt x="1026583" y="425450"/>
                  <a:pt x="1026016" y="342846"/>
                  <a:pt x="1022350" y="260350"/>
                </a:cubicBezTo>
                <a:cubicBezTo>
                  <a:pt x="1021778" y="247488"/>
                  <a:pt x="1020071" y="234464"/>
                  <a:pt x="1016000" y="222250"/>
                </a:cubicBezTo>
                <a:cubicBezTo>
                  <a:pt x="1013587" y="215010"/>
                  <a:pt x="1006713" y="210026"/>
                  <a:pt x="1003300" y="203200"/>
                </a:cubicBezTo>
                <a:cubicBezTo>
                  <a:pt x="1000307" y="197213"/>
                  <a:pt x="1000201" y="190001"/>
                  <a:pt x="996950" y="184150"/>
                </a:cubicBezTo>
                <a:cubicBezTo>
                  <a:pt x="989686" y="171075"/>
                  <a:pt x="939275" y="99134"/>
                  <a:pt x="933450" y="95250"/>
                </a:cubicBezTo>
                <a:cubicBezTo>
                  <a:pt x="920750" y="86783"/>
                  <a:pt x="906143" y="80643"/>
                  <a:pt x="895350" y="69850"/>
                </a:cubicBezTo>
                <a:cubicBezTo>
                  <a:pt x="889000" y="63500"/>
                  <a:pt x="884150" y="55161"/>
                  <a:pt x="876300" y="50800"/>
                </a:cubicBezTo>
                <a:cubicBezTo>
                  <a:pt x="864598" y="44299"/>
                  <a:pt x="850629" y="43072"/>
                  <a:pt x="838200" y="38100"/>
                </a:cubicBezTo>
                <a:cubicBezTo>
                  <a:pt x="829411" y="34584"/>
                  <a:pt x="821589" y="28916"/>
                  <a:pt x="812800" y="25400"/>
                </a:cubicBezTo>
                <a:cubicBezTo>
                  <a:pt x="798993" y="19877"/>
                  <a:pt x="766453" y="9469"/>
                  <a:pt x="749300" y="6350"/>
                </a:cubicBezTo>
                <a:cubicBezTo>
                  <a:pt x="734574" y="3673"/>
                  <a:pt x="719667" y="2117"/>
                  <a:pt x="704850" y="0"/>
                </a:cubicBezTo>
                <a:lnTo>
                  <a:pt x="412750" y="6350"/>
                </a:lnTo>
                <a:cubicBezTo>
                  <a:pt x="399884" y="6845"/>
                  <a:pt x="387512" y="12115"/>
                  <a:pt x="374650" y="12700"/>
                </a:cubicBezTo>
                <a:cubicBezTo>
                  <a:pt x="209225" y="20219"/>
                  <a:pt x="147347" y="19050"/>
                  <a:pt x="0" y="190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470732" y="1974850"/>
            <a:ext cx="278568" cy="349513"/>
          </a:xfrm>
          <a:custGeom>
            <a:avLst/>
            <a:gdLst>
              <a:gd name="connsiteX0" fmla="*/ 240468 w 278568"/>
              <a:gd name="connsiteY0" fmla="*/ 0 h 349513"/>
              <a:gd name="connsiteX1" fmla="*/ 221418 w 278568"/>
              <a:gd name="connsiteY1" fmla="*/ 6350 h 349513"/>
              <a:gd name="connsiteX2" fmla="*/ 145218 w 278568"/>
              <a:gd name="connsiteY2" fmla="*/ 19050 h 349513"/>
              <a:gd name="connsiteX3" fmla="*/ 113468 w 278568"/>
              <a:gd name="connsiteY3" fmla="*/ 31750 h 349513"/>
              <a:gd name="connsiteX4" fmla="*/ 94418 w 278568"/>
              <a:gd name="connsiteY4" fmla="*/ 38100 h 349513"/>
              <a:gd name="connsiteX5" fmla="*/ 75368 w 278568"/>
              <a:gd name="connsiteY5" fmla="*/ 50800 h 349513"/>
              <a:gd name="connsiteX6" fmla="*/ 49968 w 278568"/>
              <a:gd name="connsiteY6" fmla="*/ 63500 h 349513"/>
              <a:gd name="connsiteX7" fmla="*/ 37268 w 278568"/>
              <a:gd name="connsiteY7" fmla="*/ 82550 h 349513"/>
              <a:gd name="connsiteX8" fmla="*/ 18218 w 278568"/>
              <a:gd name="connsiteY8" fmla="*/ 101600 h 349513"/>
              <a:gd name="connsiteX9" fmla="*/ 5518 w 278568"/>
              <a:gd name="connsiteY9" fmla="*/ 139700 h 349513"/>
              <a:gd name="connsiteX10" fmla="*/ 11868 w 278568"/>
              <a:gd name="connsiteY10" fmla="*/ 266700 h 349513"/>
              <a:gd name="connsiteX11" fmla="*/ 69018 w 278568"/>
              <a:gd name="connsiteY11" fmla="*/ 298450 h 349513"/>
              <a:gd name="connsiteX12" fmla="*/ 113468 w 278568"/>
              <a:gd name="connsiteY12" fmla="*/ 311150 h 349513"/>
              <a:gd name="connsiteX13" fmla="*/ 170618 w 278568"/>
              <a:gd name="connsiteY13" fmla="*/ 336550 h 349513"/>
              <a:gd name="connsiteX14" fmla="*/ 278568 w 278568"/>
              <a:gd name="connsiteY14" fmla="*/ 349250 h 349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8568" h="349513">
                <a:moveTo>
                  <a:pt x="240468" y="0"/>
                </a:moveTo>
                <a:cubicBezTo>
                  <a:pt x="234118" y="2117"/>
                  <a:pt x="227982" y="5037"/>
                  <a:pt x="221418" y="6350"/>
                </a:cubicBezTo>
                <a:cubicBezTo>
                  <a:pt x="196168" y="11400"/>
                  <a:pt x="145218" y="19050"/>
                  <a:pt x="145218" y="19050"/>
                </a:cubicBezTo>
                <a:cubicBezTo>
                  <a:pt x="134635" y="23283"/>
                  <a:pt x="124141" y="27748"/>
                  <a:pt x="113468" y="31750"/>
                </a:cubicBezTo>
                <a:cubicBezTo>
                  <a:pt x="107201" y="34100"/>
                  <a:pt x="100405" y="35107"/>
                  <a:pt x="94418" y="38100"/>
                </a:cubicBezTo>
                <a:cubicBezTo>
                  <a:pt x="87592" y="41513"/>
                  <a:pt x="81994" y="47014"/>
                  <a:pt x="75368" y="50800"/>
                </a:cubicBezTo>
                <a:cubicBezTo>
                  <a:pt x="67149" y="55496"/>
                  <a:pt x="58435" y="59267"/>
                  <a:pt x="49968" y="63500"/>
                </a:cubicBezTo>
                <a:cubicBezTo>
                  <a:pt x="45735" y="69850"/>
                  <a:pt x="42154" y="76687"/>
                  <a:pt x="37268" y="82550"/>
                </a:cubicBezTo>
                <a:cubicBezTo>
                  <a:pt x="31519" y="89449"/>
                  <a:pt x="22579" y="93750"/>
                  <a:pt x="18218" y="101600"/>
                </a:cubicBezTo>
                <a:cubicBezTo>
                  <a:pt x="11717" y="113302"/>
                  <a:pt x="5518" y="139700"/>
                  <a:pt x="5518" y="139700"/>
                </a:cubicBezTo>
                <a:cubicBezTo>
                  <a:pt x="7635" y="182033"/>
                  <a:pt x="0" y="226009"/>
                  <a:pt x="11868" y="266700"/>
                </a:cubicBezTo>
                <a:cubicBezTo>
                  <a:pt x="16003" y="280876"/>
                  <a:pt x="52825" y="293823"/>
                  <a:pt x="69018" y="298450"/>
                </a:cubicBezTo>
                <a:cubicBezTo>
                  <a:pt x="78513" y="301163"/>
                  <a:pt x="103318" y="306075"/>
                  <a:pt x="113468" y="311150"/>
                </a:cubicBezTo>
                <a:cubicBezTo>
                  <a:pt x="142714" y="325773"/>
                  <a:pt x="126932" y="331089"/>
                  <a:pt x="170618" y="336550"/>
                </a:cubicBezTo>
                <a:cubicBezTo>
                  <a:pt x="274318" y="349513"/>
                  <a:pt x="238088" y="349250"/>
                  <a:pt x="278568" y="349250"/>
                </a:cubicBezTo>
              </a:path>
            </a:pathLst>
          </a:cu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68300" y="2000250"/>
            <a:ext cx="349250" cy="508000"/>
          </a:xfrm>
          <a:custGeom>
            <a:avLst/>
            <a:gdLst>
              <a:gd name="connsiteX0" fmla="*/ 349250 w 349250"/>
              <a:gd name="connsiteY0" fmla="*/ 0 h 508000"/>
              <a:gd name="connsiteX1" fmla="*/ 152400 w 349250"/>
              <a:gd name="connsiteY1" fmla="*/ 6350 h 508000"/>
              <a:gd name="connsiteX2" fmla="*/ 133350 w 349250"/>
              <a:gd name="connsiteY2" fmla="*/ 19050 h 508000"/>
              <a:gd name="connsiteX3" fmla="*/ 114300 w 349250"/>
              <a:gd name="connsiteY3" fmla="*/ 25400 h 508000"/>
              <a:gd name="connsiteX4" fmla="*/ 101600 w 349250"/>
              <a:gd name="connsiteY4" fmla="*/ 44450 h 508000"/>
              <a:gd name="connsiteX5" fmla="*/ 38100 w 349250"/>
              <a:gd name="connsiteY5" fmla="*/ 101600 h 508000"/>
              <a:gd name="connsiteX6" fmla="*/ 0 w 349250"/>
              <a:gd name="connsiteY6" fmla="*/ 165100 h 508000"/>
              <a:gd name="connsiteX7" fmla="*/ 6350 w 349250"/>
              <a:gd name="connsiteY7" fmla="*/ 342900 h 508000"/>
              <a:gd name="connsiteX8" fmla="*/ 19050 w 349250"/>
              <a:gd name="connsiteY8" fmla="*/ 361950 h 508000"/>
              <a:gd name="connsiteX9" fmla="*/ 25400 w 349250"/>
              <a:gd name="connsiteY9" fmla="*/ 381000 h 508000"/>
              <a:gd name="connsiteX10" fmla="*/ 76200 w 349250"/>
              <a:gd name="connsiteY10" fmla="*/ 425450 h 508000"/>
              <a:gd name="connsiteX11" fmla="*/ 101600 w 349250"/>
              <a:gd name="connsiteY11" fmla="*/ 444500 h 508000"/>
              <a:gd name="connsiteX12" fmla="*/ 146050 w 349250"/>
              <a:gd name="connsiteY12" fmla="*/ 457200 h 508000"/>
              <a:gd name="connsiteX13" fmla="*/ 184150 w 349250"/>
              <a:gd name="connsiteY13" fmla="*/ 469900 h 508000"/>
              <a:gd name="connsiteX14" fmla="*/ 260350 w 349250"/>
              <a:gd name="connsiteY14" fmla="*/ 495300 h 508000"/>
              <a:gd name="connsiteX15" fmla="*/ 279400 w 349250"/>
              <a:gd name="connsiteY15" fmla="*/ 501650 h 508000"/>
              <a:gd name="connsiteX16" fmla="*/ 298450 w 349250"/>
              <a:gd name="connsiteY16" fmla="*/ 508000 h 508000"/>
              <a:gd name="connsiteX17" fmla="*/ 349250 w 349250"/>
              <a:gd name="connsiteY17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49250" h="508000">
                <a:moveTo>
                  <a:pt x="349250" y="0"/>
                </a:moveTo>
                <a:cubicBezTo>
                  <a:pt x="283633" y="2117"/>
                  <a:pt x="217797" y="580"/>
                  <a:pt x="152400" y="6350"/>
                </a:cubicBezTo>
                <a:cubicBezTo>
                  <a:pt x="144798" y="7021"/>
                  <a:pt x="140176" y="15637"/>
                  <a:pt x="133350" y="19050"/>
                </a:cubicBezTo>
                <a:cubicBezTo>
                  <a:pt x="127363" y="22043"/>
                  <a:pt x="120650" y="23283"/>
                  <a:pt x="114300" y="25400"/>
                </a:cubicBezTo>
                <a:cubicBezTo>
                  <a:pt x="110067" y="31750"/>
                  <a:pt x="106996" y="39054"/>
                  <a:pt x="101600" y="44450"/>
                </a:cubicBezTo>
                <a:cubicBezTo>
                  <a:pt x="58947" y="87103"/>
                  <a:pt x="104882" y="1427"/>
                  <a:pt x="38100" y="101600"/>
                </a:cubicBezTo>
                <a:cubicBezTo>
                  <a:pt x="7449" y="147576"/>
                  <a:pt x="19526" y="126048"/>
                  <a:pt x="0" y="165100"/>
                </a:cubicBezTo>
                <a:cubicBezTo>
                  <a:pt x="2117" y="224367"/>
                  <a:pt x="638" y="283871"/>
                  <a:pt x="6350" y="342900"/>
                </a:cubicBezTo>
                <a:cubicBezTo>
                  <a:pt x="7085" y="350496"/>
                  <a:pt x="15637" y="355124"/>
                  <a:pt x="19050" y="361950"/>
                </a:cubicBezTo>
                <a:cubicBezTo>
                  <a:pt x="22043" y="367937"/>
                  <a:pt x="22407" y="375013"/>
                  <a:pt x="25400" y="381000"/>
                </a:cubicBezTo>
                <a:cubicBezTo>
                  <a:pt x="39582" y="409363"/>
                  <a:pt x="45720" y="402590"/>
                  <a:pt x="76200" y="425450"/>
                </a:cubicBezTo>
                <a:cubicBezTo>
                  <a:pt x="84667" y="431800"/>
                  <a:pt x="92411" y="439249"/>
                  <a:pt x="101600" y="444500"/>
                </a:cubicBezTo>
                <a:cubicBezTo>
                  <a:pt x="109462" y="448993"/>
                  <a:pt x="139538" y="455247"/>
                  <a:pt x="146050" y="457200"/>
                </a:cubicBezTo>
                <a:cubicBezTo>
                  <a:pt x="158872" y="461047"/>
                  <a:pt x="171450" y="465667"/>
                  <a:pt x="184150" y="469900"/>
                </a:cubicBezTo>
                <a:lnTo>
                  <a:pt x="260350" y="495300"/>
                </a:lnTo>
                <a:lnTo>
                  <a:pt x="279400" y="501650"/>
                </a:lnTo>
                <a:cubicBezTo>
                  <a:pt x="285750" y="503767"/>
                  <a:pt x="291757" y="508000"/>
                  <a:pt x="298450" y="508000"/>
                </a:cubicBezTo>
                <a:lnTo>
                  <a:pt x="349250" y="508000"/>
                </a:lnTo>
              </a:path>
            </a:pathLst>
          </a:cu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rot="10800000" flipV="1">
            <a:off x="1928794" y="2285992"/>
            <a:ext cx="135732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86116" y="2143116"/>
            <a:ext cx="5728748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두 클래스가 </a:t>
            </a:r>
            <a:r>
              <a:rPr lang="en-US" altLang="ko-KR" sz="1400" dirty="0" smtClean="0"/>
              <a:t>@Repository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annotation</a:t>
            </a:r>
            <a:r>
              <a:rPr lang="ko-KR" altLang="en-US" sz="1400" dirty="0" smtClean="0"/>
              <a:t>을 선언하고 있다면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Spring Container</a:t>
            </a:r>
            <a:r>
              <a:rPr lang="ko-KR" altLang="en-US" sz="1400" dirty="0" smtClean="0"/>
              <a:t>에서 두 클래스를 객체로 생성해준다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dirty="0" err="1" smtClean="0"/>
              <a:t>ServiceImpl</a:t>
            </a:r>
            <a:r>
              <a:rPr lang="ko-KR" altLang="en-US" sz="1400" dirty="0" smtClean="0"/>
              <a:t>에 의존성 주입을 수행</a:t>
            </a:r>
            <a:endParaRPr lang="en-US" altLang="ko-KR" sz="1400" dirty="0" smtClean="0"/>
          </a:p>
          <a:p>
            <a:r>
              <a:rPr lang="en-US" altLang="ko-KR" sz="1400" dirty="0" smtClean="0"/>
              <a:t>  ( </a:t>
            </a:r>
            <a:r>
              <a:rPr lang="en-US" altLang="ko-KR" sz="1400" dirty="0" err="1" smtClean="0"/>
              <a:t>MySqlDAOImpl</a:t>
            </a:r>
            <a:r>
              <a:rPr lang="ko-KR" altLang="en-US" sz="1400" dirty="0" smtClean="0"/>
              <a:t>을 의존성 주입해야할지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OracleDAOImpl</a:t>
            </a:r>
            <a:r>
              <a:rPr lang="ko-KR" altLang="en-US" sz="1400" dirty="0" smtClean="0"/>
              <a:t>을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의존성 </a:t>
            </a:r>
            <a:r>
              <a:rPr lang="ko-KR" altLang="en-US" sz="1400" dirty="0" err="1" smtClean="0"/>
              <a:t>주입해야할</a:t>
            </a:r>
            <a:r>
              <a:rPr lang="ko-KR" altLang="en-US" sz="1400" dirty="0" smtClean="0"/>
              <a:t> 지 알 수 </a:t>
            </a:r>
            <a:r>
              <a:rPr lang="ko-KR" altLang="en-US" sz="1400" dirty="0" err="1" smtClean="0"/>
              <a:t>없으로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error </a:t>
            </a:r>
            <a:r>
              <a:rPr lang="ko-KR" altLang="en-US" sz="1400" dirty="0" smtClean="0"/>
              <a:t>발생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-1. </a:t>
            </a:r>
            <a:r>
              <a:rPr lang="ko-KR" altLang="en-US" sz="1400" dirty="0" smtClean="0"/>
              <a:t>둘 중 하나의 클래스에만 </a:t>
            </a:r>
            <a:r>
              <a:rPr lang="en-US" altLang="ko-KR" sz="1400" dirty="0" smtClean="0"/>
              <a:t>@</a:t>
            </a:r>
            <a:r>
              <a:rPr lang="en-US" altLang="ko-KR" sz="1400" dirty="0" smtClean="0"/>
              <a:t>Repository</a:t>
            </a:r>
            <a:r>
              <a:rPr lang="ko-KR" altLang="en-US" sz="1400" dirty="0" smtClean="0"/>
              <a:t>를 설정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-2.</a:t>
            </a:r>
            <a:r>
              <a:rPr lang="en-US" altLang="ko-KR" sz="1400" dirty="0" smtClean="0"/>
              <a:t> @Repository(“</a:t>
            </a:r>
            <a:r>
              <a:rPr lang="ko-KR" altLang="en-US" sz="1400" b="1" dirty="0" smtClean="0"/>
              <a:t>이름</a:t>
            </a:r>
            <a:r>
              <a:rPr lang="en-US" altLang="ko-KR" sz="1400" dirty="0" smtClean="0"/>
              <a:t>”) </a:t>
            </a:r>
            <a:r>
              <a:rPr lang="ko-KR" altLang="en-US" sz="1400" dirty="0" smtClean="0"/>
              <a:t>을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설정하여 정의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이름을 기반으로 구분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의존성 </a:t>
            </a:r>
            <a:r>
              <a:rPr lang="ko-KR" altLang="en-US" sz="1400" dirty="0" err="1" smtClean="0"/>
              <a:t>주입받는</a:t>
            </a:r>
            <a:r>
              <a:rPr lang="ko-KR" altLang="en-US" sz="1400" dirty="0" smtClean="0"/>
              <a:t> 클래스에서 </a:t>
            </a:r>
            <a:r>
              <a:rPr lang="en-US" sz="1400" b="1" dirty="0" smtClean="0"/>
              <a:t>@Qualifier(“</a:t>
            </a:r>
            <a:r>
              <a:rPr lang="ko-KR" altLang="en-US" sz="1400" b="1" dirty="0" smtClean="0"/>
              <a:t>이름</a:t>
            </a:r>
            <a:r>
              <a:rPr lang="en-US" sz="1400" b="1" dirty="0" smtClean="0"/>
              <a:t>")</a:t>
            </a:r>
            <a:r>
              <a:rPr lang="ko-KR" altLang="en-US" sz="1400" b="1" dirty="0" smtClean="0"/>
              <a:t>을 사용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sp>
        <p:nvSpPr>
          <p:cNvPr id="13" name="자유형 12"/>
          <p:cNvSpPr/>
          <p:nvPr/>
        </p:nvSpPr>
        <p:spPr>
          <a:xfrm>
            <a:off x="260007" y="2374900"/>
            <a:ext cx="387693" cy="412750"/>
          </a:xfrm>
          <a:custGeom>
            <a:avLst/>
            <a:gdLst>
              <a:gd name="connsiteX0" fmla="*/ 387693 w 387693"/>
              <a:gd name="connsiteY0" fmla="*/ 12700 h 412750"/>
              <a:gd name="connsiteX1" fmla="*/ 336893 w 387693"/>
              <a:gd name="connsiteY1" fmla="*/ 0 h 412750"/>
              <a:gd name="connsiteX2" fmla="*/ 260693 w 387693"/>
              <a:gd name="connsiteY2" fmla="*/ 6350 h 412750"/>
              <a:gd name="connsiteX3" fmla="*/ 228943 w 387693"/>
              <a:gd name="connsiteY3" fmla="*/ 19050 h 412750"/>
              <a:gd name="connsiteX4" fmla="*/ 203543 w 387693"/>
              <a:gd name="connsiteY4" fmla="*/ 25400 h 412750"/>
              <a:gd name="connsiteX5" fmla="*/ 184493 w 387693"/>
              <a:gd name="connsiteY5" fmla="*/ 38100 h 412750"/>
              <a:gd name="connsiteX6" fmla="*/ 146393 w 387693"/>
              <a:gd name="connsiteY6" fmla="*/ 50800 h 412750"/>
              <a:gd name="connsiteX7" fmla="*/ 108293 w 387693"/>
              <a:gd name="connsiteY7" fmla="*/ 69850 h 412750"/>
              <a:gd name="connsiteX8" fmla="*/ 89243 w 387693"/>
              <a:gd name="connsiteY8" fmla="*/ 88900 h 412750"/>
              <a:gd name="connsiteX9" fmla="*/ 51143 w 387693"/>
              <a:gd name="connsiteY9" fmla="*/ 101600 h 412750"/>
              <a:gd name="connsiteX10" fmla="*/ 32093 w 387693"/>
              <a:gd name="connsiteY10" fmla="*/ 120650 h 412750"/>
              <a:gd name="connsiteX11" fmla="*/ 19393 w 387693"/>
              <a:gd name="connsiteY11" fmla="*/ 139700 h 412750"/>
              <a:gd name="connsiteX12" fmla="*/ 343 w 387693"/>
              <a:gd name="connsiteY12" fmla="*/ 165100 h 412750"/>
              <a:gd name="connsiteX13" fmla="*/ 6693 w 387693"/>
              <a:gd name="connsiteY13" fmla="*/ 247650 h 412750"/>
              <a:gd name="connsiteX14" fmla="*/ 25743 w 387693"/>
              <a:gd name="connsiteY14" fmla="*/ 266700 h 412750"/>
              <a:gd name="connsiteX15" fmla="*/ 63843 w 387693"/>
              <a:gd name="connsiteY15" fmla="*/ 285750 h 412750"/>
              <a:gd name="connsiteX16" fmla="*/ 89243 w 387693"/>
              <a:gd name="connsiteY16" fmla="*/ 298450 h 412750"/>
              <a:gd name="connsiteX17" fmla="*/ 108293 w 387693"/>
              <a:gd name="connsiteY17" fmla="*/ 304800 h 412750"/>
              <a:gd name="connsiteX18" fmla="*/ 127343 w 387693"/>
              <a:gd name="connsiteY18" fmla="*/ 317500 h 412750"/>
              <a:gd name="connsiteX19" fmla="*/ 146393 w 387693"/>
              <a:gd name="connsiteY19" fmla="*/ 323850 h 412750"/>
              <a:gd name="connsiteX20" fmla="*/ 190843 w 387693"/>
              <a:gd name="connsiteY20" fmla="*/ 349250 h 412750"/>
              <a:gd name="connsiteX21" fmla="*/ 228943 w 387693"/>
              <a:gd name="connsiteY21" fmla="*/ 355600 h 412750"/>
              <a:gd name="connsiteX22" fmla="*/ 254343 w 387693"/>
              <a:gd name="connsiteY22" fmla="*/ 361950 h 412750"/>
              <a:gd name="connsiteX23" fmla="*/ 292443 w 387693"/>
              <a:gd name="connsiteY23" fmla="*/ 374650 h 412750"/>
              <a:gd name="connsiteX24" fmla="*/ 311493 w 387693"/>
              <a:gd name="connsiteY24" fmla="*/ 381000 h 412750"/>
              <a:gd name="connsiteX25" fmla="*/ 330543 w 387693"/>
              <a:gd name="connsiteY25" fmla="*/ 393700 h 412750"/>
              <a:gd name="connsiteX26" fmla="*/ 368643 w 387693"/>
              <a:gd name="connsiteY26" fmla="*/ 406400 h 412750"/>
              <a:gd name="connsiteX27" fmla="*/ 387693 w 387693"/>
              <a:gd name="connsiteY27" fmla="*/ 41275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87693" h="412750">
                <a:moveTo>
                  <a:pt x="387693" y="12700"/>
                </a:moveTo>
                <a:cubicBezTo>
                  <a:pt x="372661" y="7689"/>
                  <a:pt x="352218" y="0"/>
                  <a:pt x="336893" y="0"/>
                </a:cubicBezTo>
                <a:cubicBezTo>
                  <a:pt x="311405" y="0"/>
                  <a:pt x="286093" y="4233"/>
                  <a:pt x="260693" y="6350"/>
                </a:cubicBezTo>
                <a:cubicBezTo>
                  <a:pt x="250110" y="10583"/>
                  <a:pt x="239757" y="15445"/>
                  <a:pt x="228943" y="19050"/>
                </a:cubicBezTo>
                <a:cubicBezTo>
                  <a:pt x="220664" y="21810"/>
                  <a:pt x="211565" y="21962"/>
                  <a:pt x="203543" y="25400"/>
                </a:cubicBezTo>
                <a:cubicBezTo>
                  <a:pt x="196528" y="28406"/>
                  <a:pt x="191467" y="35000"/>
                  <a:pt x="184493" y="38100"/>
                </a:cubicBezTo>
                <a:cubicBezTo>
                  <a:pt x="172260" y="43537"/>
                  <a:pt x="157532" y="43374"/>
                  <a:pt x="146393" y="50800"/>
                </a:cubicBezTo>
                <a:cubicBezTo>
                  <a:pt x="121774" y="67213"/>
                  <a:pt x="134583" y="61087"/>
                  <a:pt x="108293" y="69850"/>
                </a:cubicBezTo>
                <a:cubicBezTo>
                  <a:pt x="101943" y="76200"/>
                  <a:pt x="97093" y="84539"/>
                  <a:pt x="89243" y="88900"/>
                </a:cubicBezTo>
                <a:cubicBezTo>
                  <a:pt x="77541" y="95401"/>
                  <a:pt x="51143" y="101600"/>
                  <a:pt x="51143" y="101600"/>
                </a:cubicBezTo>
                <a:cubicBezTo>
                  <a:pt x="44793" y="107950"/>
                  <a:pt x="37842" y="113751"/>
                  <a:pt x="32093" y="120650"/>
                </a:cubicBezTo>
                <a:cubicBezTo>
                  <a:pt x="27207" y="126513"/>
                  <a:pt x="23829" y="133490"/>
                  <a:pt x="19393" y="139700"/>
                </a:cubicBezTo>
                <a:cubicBezTo>
                  <a:pt x="13242" y="148312"/>
                  <a:pt x="6693" y="156633"/>
                  <a:pt x="343" y="165100"/>
                </a:cubicBezTo>
                <a:cubicBezTo>
                  <a:pt x="2460" y="192617"/>
                  <a:pt x="0" y="220876"/>
                  <a:pt x="6693" y="247650"/>
                </a:cubicBezTo>
                <a:cubicBezTo>
                  <a:pt x="8871" y="256362"/>
                  <a:pt x="18844" y="260951"/>
                  <a:pt x="25743" y="266700"/>
                </a:cubicBezTo>
                <a:cubicBezTo>
                  <a:pt x="47278" y="284646"/>
                  <a:pt x="40258" y="275642"/>
                  <a:pt x="63843" y="285750"/>
                </a:cubicBezTo>
                <a:cubicBezTo>
                  <a:pt x="72544" y="289479"/>
                  <a:pt x="80542" y="294721"/>
                  <a:pt x="89243" y="298450"/>
                </a:cubicBezTo>
                <a:cubicBezTo>
                  <a:pt x="95395" y="301087"/>
                  <a:pt x="102306" y="301807"/>
                  <a:pt x="108293" y="304800"/>
                </a:cubicBezTo>
                <a:cubicBezTo>
                  <a:pt x="115119" y="308213"/>
                  <a:pt x="120517" y="314087"/>
                  <a:pt x="127343" y="317500"/>
                </a:cubicBezTo>
                <a:cubicBezTo>
                  <a:pt x="133330" y="320493"/>
                  <a:pt x="140406" y="320857"/>
                  <a:pt x="146393" y="323850"/>
                </a:cubicBezTo>
                <a:cubicBezTo>
                  <a:pt x="169776" y="335542"/>
                  <a:pt x="163011" y="340901"/>
                  <a:pt x="190843" y="349250"/>
                </a:cubicBezTo>
                <a:cubicBezTo>
                  <a:pt x="203175" y="352950"/>
                  <a:pt x="216318" y="353075"/>
                  <a:pt x="228943" y="355600"/>
                </a:cubicBezTo>
                <a:cubicBezTo>
                  <a:pt x="237501" y="357312"/>
                  <a:pt x="245984" y="359442"/>
                  <a:pt x="254343" y="361950"/>
                </a:cubicBezTo>
                <a:cubicBezTo>
                  <a:pt x="267165" y="365797"/>
                  <a:pt x="279743" y="370417"/>
                  <a:pt x="292443" y="374650"/>
                </a:cubicBezTo>
                <a:cubicBezTo>
                  <a:pt x="298793" y="376767"/>
                  <a:pt x="305924" y="377287"/>
                  <a:pt x="311493" y="381000"/>
                </a:cubicBezTo>
                <a:cubicBezTo>
                  <a:pt x="317843" y="385233"/>
                  <a:pt x="323569" y="390600"/>
                  <a:pt x="330543" y="393700"/>
                </a:cubicBezTo>
                <a:cubicBezTo>
                  <a:pt x="342776" y="399137"/>
                  <a:pt x="355943" y="402167"/>
                  <a:pt x="368643" y="406400"/>
                </a:cubicBezTo>
                <a:lnTo>
                  <a:pt x="387693" y="412750"/>
                </a:lnTo>
              </a:path>
            </a:pathLst>
          </a:cu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rot="10800000">
            <a:off x="1643042" y="2857496"/>
            <a:ext cx="1857388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52613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dirty="0" smtClean="0"/>
              <a:t>패키지가 다르고 같은 이름의 클래스가 존재하는 경우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(</a:t>
            </a:r>
            <a:r>
              <a:rPr lang="ko-KR" altLang="en-US" sz="1600" dirty="0" smtClean="0"/>
              <a:t>이름을 가지고 식별 </a:t>
            </a:r>
            <a:r>
              <a:rPr lang="en-US" altLang="ko-KR" sz="1600" dirty="0" smtClean="0"/>
              <a:t>)</a:t>
            </a:r>
            <a:endParaRPr lang="ko-KR" altLang="en-US" sz="1600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2"/>
            <a:ext cx="260032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 rot="10800000" flipV="1">
            <a:off x="1785918" y="2214554"/>
            <a:ext cx="192882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14744" y="2071678"/>
            <a:ext cx="1589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@</a:t>
            </a:r>
            <a:r>
              <a:rPr lang="en-US" altLang="ko-KR" sz="1400" dirty="0" err="1" smtClean="0"/>
              <a:t>Autowired</a:t>
            </a:r>
            <a:endParaRPr lang="en-US" altLang="ko-KR" sz="1400" dirty="0" smtClean="0"/>
          </a:p>
          <a:p>
            <a:r>
              <a:rPr lang="en-US" altLang="ko-KR" sz="1400" dirty="0" smtClean="0"/>
              <a:t>private DAO </a:t>
            </a:r>
            <a:r>
              <a:rPr lang="en-US" altLang="ko-KR" sz="1400" dirty="0" err="1" smtClean="0"/>
              <a:t>dao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0800000">
            <a:off x="1928794" y="2000240"/>
            <a:ext cx="200026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10800000" flipV="1">
            <a:off x="2000232" y="3071810"/>
            <a:ext cx="192882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29058" y="3000372"/>
            <a:ext cx="51155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패키지는 다르고 같은 이름의 클래스가 존재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err="1" smtClean="0"/>
              <a:t>둘다</a:t>
            </a:r>
            <a:endParaRPr lang="en-US" altLang="ko-KR" sz="1400" dirty="0" smtClean="0"/>
          </a:p>
          <a:p>
            <a:r>
              <a:rPr lang="en-US" altLang="ko-KR" sz="1400" dirty="0" smtClean="0"/>
              <a:t>@Repository ( @</a:t>
            </a:r>
            <a:r>
              <a:rPr lang="en-US" altLang="ko-KR" sz="1400" dirty="0" err="1" smtClean="0"/>
              <a:t>Compoent</a:t>
            </a:r>
            <a:r>
              <a:rPr lang="en-US" altLang="ko-KR" sz="1400" dirty="0" smtClean="0"/>
              <a:t> ) </a:t>
            </a:r>
            <a:r>
              <a:rPr lang="ko-KR" altLang="en-US" sz="1400" dirty="0" smtClean="0"/>
              <a:t>가 선언 </a:t>
            </a:r>
            <a:r>
              <a:rPr lang="en-US" altLang="ko-KR" sz="1400" dirty="0" smtClean="0"/>
              <a:t>=&gt;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Spring Container</a:t>
            </a:r>
            <a:r>
              <a:rPr lang="ko-KR" altLang="en-US" sz="1400" dirty="0" smtClean="0"/>
              <a:t>가 클래스명 기반으로</a:t>
            </a:r>
            <a:r>
              <a:rPr lang="en-US" altLang="ko-KR" sz="1400" dirty="0"/>
              <a:t>  </a:t>
            </a:r>
            <a:r>
              <a:rPr lang="ko-KR" altLang="en-US" sz="1400" dirty="0" smtClean="0"/>
              <a:t>의존성 주입을 수행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=&gt;</a:t>
            </a:r>
            <a:r>
              <a:rPr lang="ko-KR" altLang="en-US" sz="1400" dirty="0" smtClean="0"/>
              <a:t>해결 </a:t>
            </a:r>
            <a:r>
              <a:rPr lang="en-US" altLang="ko-KR" sz="1400" dirty="0" smtClean="0"/>
              <a:t>: </a:t>
            </a:r>
            <a:r>
              <a:rPr lang="en-US" altLang="ko-KR" sz="1400" dirty="0" smtClean="0"/>
              <a:t>@Repository (“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”)</a:t>
            </a:r>
            <a:endParaRPr lang="en-US" altLang="ko-KR" sz="1400" dirty="0" smtClean="0"/>
          </a:p>
        </p:txBody>
      </p:sp>
      <p:sp>
        <p:nvSpPr>
          <p:cNvPr id="14" name="자유형 13"/>
          <p:cNvSpPr/>
          <p:nvPr/>
        </p:nvSpPr>
        <p:spPr>
          <a:xfrm>
            <a:off x="1746250" y="2575752"/>
            <a:ext cx="1352550" cy="1354898"/>
          </a:xfrm>
          <a:custGeom>
            <a:avLst/>
            <a:gdLst>
              <a:gd name="connsiteX0" fmla="*/ 311150 w 1352550"/>
              <a:gd name="connsiteY0" fmla="*/ 1323148 h 1354898"/>
              <a:gd name="connsiteX1" fmla="*/ 330200 w 1352550"/>
              <a:gd name="connsiteY1" fmla="*/ 1342198 h 1354898"/>
              <a:gd name="connsiteX2" fmla="*/ 355600 w 1352550"/>
              <a:gd name="connsiteY2" fmla="*/ 1348548 h 1354898"/>
              <a:gd name="connsiteX3" fmla="*/ 438150 w 1352550"/>
              <a:gd name="connsiteY3" fmla="*/ 1354898 h 1354898"/>
              <a:gd name="connsiteX4" fmla="*/ 857250 w 1352550"/>
              <a:gd name="connsiteY4" fmla="*/ 1348548 h 1354898"/>
              <a:gd name="connsiteX5" fmla="*/ 895350 w 1352550"/>
              <a:gd name="connsiteY5" fmla="*/ 1335848 h 1354898"/>
              <a:gd name="connsiteX6" fmla="*/ 914400 w 1352550"/>
              <a:gd name="connsiteY6" fmla="*/ 1329498 h 1354898"/>
              <a:gd name="connsiteX7" fmla="*/ 946150 w 1352550"/>
              <a:gd name="connsiteY7" fmla="*/ 1316798 h 1354898"/>
              <a:gd name="connsiteX8" fmla="*/ 1009650 w 1352550"/>
              <a:gd name="connsiteY8" fmla="*/ 1285048 h 1354898"/>
              <a:gd name="connsiteX9" fmla="*/ 1041400 w 1352550"/>
              <a:gd name="connsiteY9" fmla="*/ 1272348 h 1354898"/>
              <a:gd name="connsiteX10" fmla="*/ 1079500 w 1352550"/>
              <a:gd name="connsiteY10" fmla="*/ 1253298 h 1354898"/>
              <a:gd name="connsiteX11" fmla="*/ 1123950 w 1352550"/>
              <a:gd name="connsiteY11" fmla="*/ 1221548 h 1354898"/>
              <a:gd name="connsiteX12" fmla="*/ 1162050 w 1352550"/>
              <a:gd name="connsiteY12" fmla="*/ 1202498 h 1354898"/>
              <a:gd name="connsiteX13" fmla="*/ 1181100 w 1352550"/>
              <a:gd name="connsiteY13" fmla="*/ 1183448 h 1354898"/>
              <a:gd name="connsiteX14" fmla="*/ 1200150 w 1352550"/>
              <a:gd name="connsiteY14" fmla="*/ 1170748 h 1354898"/>
              <a:gd name="connsiteX15" fmla="*/ 1250950 w 1352550"/>
              <a:gd name="connsiteY15" fmla="*/ 1119948 h 1354898"/>
              <a:gd name="connsiteX16" fmla="*/ 1295400 w 1352550"/>
              <a:gd name="connsiteY16" fmla="*/ 1050098 h 1354898"/>
              <a:gd name="connsiteX17" fmla="*/ 1308100 w 1352550"/>
              <a:gd name="connsiteY17" fmla="*/ 1031048 h 1354898"/>
              <a:gd name="connsiteX18" fmla="*/ 1320800 w 1352550"/>
              <a:gd name="connsiteY18" fmla="*/ 1005648 h 1354898"/>
              <a:gd name="connsiteX19" fmla="*/ 1339850 w 1352550"/>
              <a:gd name="connsiteY19" fmla="*/ 910398 h 1354898"/>
              <a:gd name="connsiteX20" fmla="*/ 1352550 w 1352550"/>
              <a:gd name="connsiteY20" fmla="*/ 815148 h 1354898"/>
              <a:gd name="connsiteX21" fmla="*/ 1346200 w 1352550"/>
              <a:gd name="connsiteY21" fmla="*/ 662748 h 1354898"/>
              <a:gd name="connsiteX22" fmla="*/ 1339850 w 1352550"/>
              <a:gd name="connsiteY22" fmla="*/ 643698 h 1354898"/>
              <a:gd name="connsiteX23" fmla="*/ 1333500 w 1352550"/>
              <a:gd name="connsiteY23" fmla="*/ 611948 h 1354898"/>
              <a:gd name="connsiteX24" fmla="*/ 1314450 w 1352550"/>
              <a:gd name="connsiteY24" fmla="*/ 592898 h 1354898"/>
              <a:gd name="connsiteX25" fmla="*/ 1308100 w 1352550"/>
              <a:gd name="connsiteY25" fmla="*/ 573848 h 1354898"/>
              <a:gd name="connsiteX26" fmla="*/ 1270000 w 1352550"/>
              <a:gd name="connsiteY26" fmla="*/ 510348 h 1354898"/>
              <a:gd name="connsiteX27" fmla="*/ 1244600 w 1352550"/>
              <a:gd name="connsiteY27" fmla="*/ 478598 h 1354898"/>
              <a:gd name="connsiteX28" fmla="*/ 1181100 w 1352550"/>
              <a:gd name="connsiteY28" fmla="*/ 421448 h 1354898"/>
              <a:gd name="connsiteX29" fmla="*/ 1149350 w 1352550"/>
              <a:gd name="connsiteY29" fmla="*/ 408748 h 1354898"/>
              <a:gd name="connsiteX30" fmla="*/ 1130300 w 1352550"/>
              <a:gd name="connsiteY30" fmla="*/ 396048 h 1354898"/>
              <a:gd name="connsiteX31" fmla="*/ 1085850 w 1352550"/>
              <a:gd name="connsiteY31" fmla="*/ 376998 h 1354898"/>
              <a:gd name="connsiteX32" fmla="*/ 1047750 w 1352550"/>
              <a:gd name="connsiteY32" fmla="*/ 345248 h 1354898"/>
              <a:gd name="connsiteX33" fmla="*/ 1016000 w 1352550"/>
              <a:gd name="connsiteY33" fmla="*/ 332548 h 1354898"/>
              <a:gd name="connsiteX34" fmla="*/ 965200 w 1352550"/>
              <a:gd name="connsiteY34" fmla="*/ 300798 h 1354898"/>
              <a:gd name="connsiteX35" fmla="*/ 914400 w 1352550"/>
              <a:gd name="connsiteY35" fmla="*/ 275398 h 1354898"/>
              <a:gd name="connsiteX36" fmla="*/ 876300 w 1352550"/>
              <a:gd name="connsiteY36" fmla="*/ 262698 h 1354898"/>
              <a:gd name="connsiteX37" fmla="*/ 844550 w 1352550"/>
              <a:gd name="connsiteY37" fmla="*/ 249998 h 1354898"/>
              <a:gd name="connsiteX38" fmla="*/ 825500 w 1352550"/>
              <a:gd name="connsiteY38" fmla="*/ 243648 h 1354898"/>
              <a:gd name="connsiteX39" fmla="*/ 787400 w 1352550"/>
              <a:gd name="connsiteY39" fmla="*/ 224598 h 1354898"/>
              <a:gd name="connsiteX40" fmla="*/ 768350 w 1352550"/>
              <a:gd name="connsiteY40" fmla="*/ 218248 h 1354898"/>
              <a:gd name="connsiteX41" fmla="*/ 736600 w 1352550"/>
              <a:gd name="connsiteY41" fmla="*/ 199198 h 1354898"/>
              <a:gd name="connsiteX42" fmla="*/ 698500 w 1352550"/>
              <a:gd name="connsiteY42" fmla="*/ 192848 h 1354898"/>
              <a:gd name="connsiteX43" fmla="*/ 666750 w 1352550"/>
              <a:gd name="connsiteY43" fmla="*/ 186498 h 1354898"/>
              <a:gd name="connsiteX44" fmla="*/ 635000 w 1352550"/>
              <a:gd name="connsiteY44" fmla="*/ 173798 h 1354898"/>
              <a:gd name="connsiteX45" fmla="*/ 603250 w 1352550"/>
              <a:gd name="connsiteY45" fmla="*/ 167448 h 1354898"/>
              <a:gd name="connsiteX46" fmla="*/ 508000 w 1352550"/>
              <a:gd name="connsiteY46" fmla="*/ 154748 h 1354898"/>
              <a:gd name="connsiteX47" fmla="*/ 476250 w 1352550"/>
              <a:gd name="connsiteY47" fmla="*/ 148398 h 1354898"/>
              <a:gd name="connsiteX48" fmla="*/ 438150 w 1352550"/>
              <a:gd name="connsiteY48" fmla="*/ 142048 h 1354898"/>
              <a:gd name="connsiteX49" fmla="*/ 387350 w 1352550"/>
              <a:gd name="connsiteY49" fmla="*/ 129348 h 1354898"/>
              <a:gd name="connsiteX50" fmla="*/ 355600 w 1352550"/>
              <a:gd name="connsiteY50" fmla="*/ 122998 h 1354898"/>
              <a:gd name="connsiteX51" fmla="*/ 317500 w 1352550"/>
              <a:gd name="connsiteY51" fmla="*/ 103948 h 1354898"/>
              <a:gd name="connsiteX52" fmla="*/ 298450 w 1352550"/>
              <a:gd name="connsiteY52" fmla="*/ 97598 h 1354898"/>
              <a:gd name="connsiteX53" fmla="*/ 279400 w 1352550"/>
              <a:gd name="connsiteY53" fmla="*/ 84898 h 1354898"/>
              <a:gd name="connsiteX54" fmla="*/ 254000 w 1352550"/>
              <a:gd name="connsiteY54" fmla="*/ 78548 h 1354898"/>
              <a:gd name="connsiteX55" fmla="*/ 215900 w 1352550"/>
              <a:gd name="connsiteY55" fmla="*/ 65848 h 1354898"/>
              <a:gd name="connsiteX56" fmla="*/ 196850 w 1352550"/>
              <a:gd name="connsiteY56" fmla="*/ 59498 h 1354898"/>
              <a:gd name="connsiteX57" fmla="*/ 139700 w 1352550"/>
              <a:gd name="connsiteY57" fmla="*/ 46798 h 1354898"/>
              <a:gd name="connsiteX58" fmla="*/ 120650 w 1352550"/>
              <a:gd name="connsiteY58" fmla="*/ 40448 h 1354898"/>
              <a:gd name="connsiteX59" fmla="*/ 69850 w 1352550"/>
              <a:gd name="connsiteY59" fmla="*/ 27748 h 1354898"/>
              <a:gd name="connsiteX60" fmla="*/ 31750 w 1352550"/>
              <a:gd name="connsiteY60" fmla="*/ 15048 h 1354898"/>
              <a:gd name="connsiteX61" fmla="*/ 0 w 1352550"/>
              <a:gd name="connsiteY61" fmla="*/ 2348 h 135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352550" h="1354898">
                <a:moveTo>
                  <a:pt x="311150" y="1323148"/>
                </a:moveTo>
                <a:cubicBezTo>
                  <a:pt x="317500" y="1329498"/>
                  <a:pt x="322403" y="1337743"/>
                  <a:pt x="330200" y="1342198"/>
                </a:cubicBezTo>
                <a:cubicBezTo>
                  <a:pt x="337777" y="1346528"/>
                  <a:pt x="346933" y="1347528"/>
                  <a:pt x="355600" y="1348548"/>
                </a:cubicBezTo>
                <a:cubicBezTo>
                  <a:pt x="383009" y="1351773"/>
                  <a:pt x="410633" y="1352781"/>
                  <a:pt x="438150" y="1354898"/>
                </a:cubicBezTo>
                <a:cubicBezTo>
                  <a:pt x="577850" y="1352781"/>
                  <a:pt x="717655" y="1354364"/>
                  <a:pt x="857250" y="1348548"/>
                </a:cubicBezTo>
                <a:cubicBezTo>
                  <a:pt x="870625" y="1347991"/>
                  <a:pt x="882650" y="1340081"/>
                  <a:pt x="895350" y="1335848"/>
                </a:cubicBezTo>
                <a:cubicBezTo>
                  <a:pt x="901700" y="1333731"/>
                  <a:pt x="908185" y="1331984"/>
                  <a:pt x="914400" y="1329498"/>
                </a:cubicBezTo>
                <a:cubicBezTo>
                  <a:pt x="924983" y="1325265"/>
                  <a:pt x="935821" y="1321618"/>
                  <a:pt x="946150" y="1316798"/>
                </a:cubicBezTo>
                <a:cubicBezTo>
                  <a:pt x="967595" y="1306790"/>
                  <a:pt x="987678" y="1293837"/>
                  <a:pt x="1009650" y="1285048"/>
                </a:cubicBezTo>
                <a:cubicBezTo>
                  <a:pt x="1020233" y="1280815"/>
                  <a:pt x="1031205" y="1277446"/>
                  <a:pt x="1041400" y="1272348"/>
                </a:cubicBezTo>
                <a:cubicBezTo>
                  <a:pt x="1090639" y="1247729"/>
                  <a:pt x="1031617" y="1269259"/>
                  <a:pt x="1079500" y="1253298"/>
                </a:cubicBezTo>
                <a:cubicBezTo>
                  <a:pt x="1085253" y="1248984"/>
                  <a:pt x="1114665" y="1226191"/>
                  <a:pt x="1123950" y="1221548"/>
                </a:cubicBezTo>
                <a:cubicBezTo>
                  <a:pt x="1152589" y="1207229"/>
                  <a:pt x="1134753" y="1225246"/>
                  <a:pt x="1162050" y="1202498"/>
                </a:cubicBezTo>
                <a:cubicBezTo>
                  <a:pt x="1168949" y="1196749"/>
                  <a:pt x="1174201" y="1189197"/>
                  <a:pt x="1181100" y="1183448"/>
                </a:cubicBezTo>
                <a:cubicBezTo>
                  <a:pt x="1186963" y="1178562"/>
                  <a:pt x="1194754" y="1176144"/>
                  <a:pt x="1200150" y="1170748"/>
                </a:cubicBezTo>
                <a:cubicBezTo>
                  <a:pt x="1258767" y="1112131"/>
                  <a:pt x="1207997" y="1148583"/>
                  <a:pt x="1250950" y="1119948"/>
                </a:cubicBezTo>
                <a:cubicBezTo>
                  <a:pt x="1305377" y="1038308"/>
                  <a:pt x="1250562" y="1121839"/>
                  <a:pt x="1295400" y="1050098"/>
                </a:cubicBezTo>
                <a:cubicBezTo>
                  <a:pt x="1299445" y="1043626"/>
                  <a:pt x="1304314" y="1037674"/>
                  <a:pt x="1308100" y="1031048"/>
                </a:cubicBezTo>
                <a:cubicBezTo>
                  <a:pt x="1312796" y="1022829"/>
                  <a:pt x="1316567" y="1014115"/>
                  <a:pt x="1320800" y="1005648"/>
                </a:cubicBezTo>
                <a:cubicBezTo>
                  <a:pt x="1327150" y="973898"/>
                  <a:pt x="1335271" y="942451"/>
                  <a:pt x="1339850" y="910398"/>
                </a:cubicBezTo>
                <a:cubicBezTo>
                  <a:pt x="1348613" y="849054"/>
                  <a:pt x="1344344" y="880800"/>
                  <a:pt x="1352550" y="815148"/>
                </a:cubicBezTo>
                <a:cubicBezTo>
                  <a:pt x="1350433" y="764348"/>
                  <a:pt x="1349956" y="713453"/>
                  <a:pt x="1346200" y="662748"/>
                </a:cubicBezTo>
                <a:cubicBezTo>
                  <a:pt x="1345706" y="656073"/>
                  <a:pt x="1341473" y="650192"/>
                  <a:pt x="1339850" y="643698"/>
                </a:cubicBezTo>
                <a:cubicBezTo>
                  <a:pt x="1337232" y="633227"/>
                  <a:pt x="1338327" y="621601"/>
                  <a:pt x="1333500" y="611948"/>
                </a:cubicBezTo>
                <a:cubicBezTo>
                  <a:pt x="1329484" y="603916"/>
                  <a:pt x="1320800" y="599248"/>
                  <a:pt x="1314450" y="592898"/>
                </a:cubicBezTo>
                <a:cubicBezTo>
                  <a:pt x="1312333" y="586548"/>
                  <a:pt x="1310737" y="580000"/>
                  <a:pt x="1308100" y="573848"/>
                </a:cubicBezTo>
                <a:cubicBezTo>
                  <a:pt x="1298969" y="552541"/>
                  <a:pt x="1283890" y="527710"/>
                  <a:pt x="1270000" y="510348"/>
                </a:cubicBezTo>
                <a:cubicBezTo>
                  <a:pt x="1261533" y="499765"/>
                  <a:pt x="1253717" y="488627"/>
                  <a:pt x="1244600" y="478598"/>
                </a:cubicBezTo>
                <a:cubicBezTo>
                  <a:pt x="1231492" y="464179"/>
                  <a:pt x="1201732" y="432910"/>
                  <a:pt x="1181100" y="421448"/>
                </a:cubicBezTo>
                <a:cubicBezTo>
                  <a:pt x="1171136" y="415912"/>
                  <a:pt x="1159545" y="413846"/>
                  <a:pt x="1149350" y="408748"/>
                </a:cubicBezTo>
                <a:cubicBezTo>
                  <a:pt x="1142524" y="405335"/>
                  <a:pt x="1136926" y="399834"/>
                  <a:pt x="1130300" y="396048"/>
                </a:cubicBezTo>
                <a:cubicBezTo>
                  <a:pt x="1037805" y="343194"/>
                  <a:pt x="1157090" y="412618"/>
                  <a:pt x="1085850" y="376998"/>
                </a:cubicBezTo>
                <a:cubicBezTo>
                  <a:pt x="1032364" y="350255"/>
                  <a:pt x="1103925" y="380357"/>
                  <a:pt x="1047750" y="345248"/>
                </a:cubicBezTo>
                <a:cubicBezTo>
                  <a:pt x="1038084" y="339207"/>
                  <a:pt x="1026036" y="337952"/>
                  <a:pt x="1016000" y="332548"/>
                </a:cubicBezTo>
                <a:cubicBezTo>
                  <a:pt x="998418" y="323081"/>
                  <a:pt x="984144" y="307113"/>
                  <a:pt x="965200" y="300798"/>
                </a:cubicBezTo>
                <a:cubicBezTo>
                  <a:pt x="910043" y="282412"/>
                  <a:pt x="996877" y="312888"/>
                  <a:pt x="914400" y="275398"/>
                </a:cubicBezTo>
                <a:cubicBezTo>
                  <a:pt x="902213" y="269858"/>
                  <a:pt x="888881" y="267273"/>
                  <a:pt x="876300" y="262698"/>
                </a:cubicBezTo>
                <a:cubicBezTo>
                  <a:pt x="865588" y="258803"/>
                  <a:pt x="855223" y="254000"/>
                  <a:pt x="844550" y="249998"/>
                </a:cubicBezTo>
                <a:cubicBezTo>
                  <a:pt x="838283" y="247648"/>
                  <a:pt x="831617" y="246366"/>
                  <a:pt x="825500" y="243648"/>
                </a:cubicBezTo>
                <a:cubicBezTo>
                  <a:pt x="812525" y="237881"/>
                  <a:pt x="800375" y="230365"/>
                  <a:pt x="787400" y="224598"/>
                </a:cubicBezTo>
                <a:cubicBezTo>
                  <a:pt x="781283" y="221880"/>
                  <a:pt x="774337" y="221241"/>
                  <a:pt x="768350" y="218248"/>
                </a:cubicBezTo>
                <a:cubicBezTo>
                  <a:pt x="757311" y="212728"/>
                  <a:pt x="748199" y="203416"/>
                  <a:pt x="736600" y="199198"/>
                </a:cubicBezTo>
                <a:cubicBezTo>
                  <a:pt x="724500" y="194798"/>
                  <a:pt x="711168" y="195151"/>
                  <a:pt x="698500" y="192848"/>
                </a:cubicBezTo>
                <a:cubicBezTo>
                  <a:pt x="687881" y="190917"/>
                  <a:pt x="677088" y="189599"/>
                  <a:pt x="666750" y="186498"/>
                </a:cubicBezTo>
                <a:cubicBezTo>
                  <a:pt x="655832" y="183223"/>
                  <a:pt x="645918" y="177073"/>
                  <a:pt x="635000" y="173798"/>
                </a:cubicBezTo>
                <a:cubicBezTo>
                  <a:pt x="624662" y="170697"/>
                  <a:pt x="613786" y="169789"/>
                  <a:pt x="603250" y="167448"/>
                </a:cubicBezTo>
                <a:cubicBezTo>
                  <a:pt x="544998" y="154503"/>
                  <a:pt x="613789" y="164365"/>
                  <a:pt x="508000" y="154748"/>
                </a:cubicBezTo>
                <a:lnTo>
                  <a:pt x="476250" y="148398"/>
                </a:lnTo>
                <a:cubicBezTo>
                  <a:pt x="463582" y="146095"/>
                  <a:pt x="450739" y="144746"/>
                  <a:pt x="438150" y="142048"/>
                </a:cubicBezTo>
                <a:cubicBezTo>
                  <a:pt x="421083" y="138391"/>
                  <a:pt x="404357" y="133273"/>
                  <a:pt x="387350" y="129348"/>
                </a:cubicBezTo>
                <a:cubicBezTo>
                  <a:pt x="376833" y="126921"/>
                  <a:pt x="366071" y="125616"/>
                  <a:pt x="355600" y="122998"/>
                </a:cubicBezTo>
                <a:cubicBezTo>
                  <a:pt x="323678" y="115018"/>
                  <a:pt x="348540" y="119468"/>
                  <a:pt x="317500" y="103948"/>
                </a:cubicBezTo>
                <a:cubicBezTo>
                  <a:pt x="311513" y="100955"/>
                  <a:pt x="304437" y="100591"/>
                  <a:pt x="298450" y="97598"/>
                </a:cubicBezTo>
                <a:cubicBezTo>
                  <a:pt x="291624" y="94185"/>
                  <a:pt x="286415" y="87904"/>
                  <a:pt x="279400" y="84898"/>
                </a:cubicBezTo>
                <a:cubicBezTo>
                  <a:pt x="271378" y="81460"/>
                  <a:pt x="262359" y="81056"/>
                  <a:pt x="254000" y="78548"/>
                </a:cubicBezTo>
                <a:cubicBezTo>
                  <a:pt x="241178" y="74701"/>
                  <a:pt x="228600" y="70081"/>
                  <a:pt x="215900" y="65848"/>
                </a:cubicBezTo>
                <a:cubicBezTo>
                  <a:pt x="209550" y="63731"/>
                  <a:pt x="203414" y="60811"/>
                  <a:pt x="196850" y="59498"/>
                </a:cubicBezTo>
                <a:cubicBezTo>
                  <a:pt x="175026" y="55133"/>
                  <a:pt x="160625" y="52776"/>
                  <a:pt x="139700" y="46798"/>
                </a:cubicBezTo>
                <a:cubicBezTo>
                  <a:pt x="133264" y="44959"/>
                  <a:pt x="127108" y="42209"/>
                  <a:pt x="120650" y="40448"/>
                </a:cubicBezTo>
                <a:cubicBezTo>
                  <a:pt x="103811" y="35855"/>
                  <a:pt x="86409" y="33268"/>
                  <a:pt x="69850" y="27748"/>
                </a:cubicBezTo>
                <a:cubicBezTo>
                  <a:pt x="57150" y="23515"/>
                  <a:pt x="42889" y="22474"/>
                  <a:pt x="31750" y="15048"/>
                </a:cubicBezTo>
                <a:cubicBezTo>
                  <a:pt x="9178" y="0"/>
                  <a:pt x="20332" y="2348"/>
                  <a:pt x="0" y="2348"/>
                </a:cubicBezTo>
              </a:path>
            </a:pathLst>
          </a:cu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1866900" y="1915958"/>
            <a:ext cx="762000" cy="636742"/>
          </a:xfrm>
          <a:custGeom>
            <a:avLst/>
            <a:gdLst>
              <a:gd name="connsiteX0" fmla="*/ 203200 w 762000"/>
              <a:gd name="connsiteY0" fmla="*/ 20792 h 636742"/>
              <a:gd name="connsiteX1" fmla="*/ 222250 w 762000"/>
              <a:gd name="connsiteY1" fmla="*/ 14442 h 636742"/>
              <a:gd name="connsiteX2" fmla="*/ 508000 w 762000"/>
              <a:gd name="connsiteY2" fmla="*/ 20792 h 636742"/>
              <a:gd name="connsiteX3" fmla="*/ 533400 w 762000"/>
              <a:gd name="connsiteY3" fmla="*/ 27142 h 636742"/>
              <a:gd name="connsiteX4" fmla="*/ 571500 w 762000"/>
              <a:gd name="connsiteY4" fmla="*/ 46192 h 636742"/>
              <a:gd name="connsiteX5" fmla="*/ 615950 w 762000"/>
              <a:gd name="connsiteY5" fmla="*/ 58892 h 636742"/>
              <a:gd name="connsiteX6" fmla="*/ 673100 w 762000"/>
              <a:gd name="connsiteY6" fmla="*/ 84292 h 636742"/>
              <a:gd name="connsiteX7" fmla="*/ 711200 w 762000"/>
              <a:gd name="connsiteY7" fmla="*/ 128742 h 636742"/>
              <a:gd name="connsiteX8" fmla="*/ 717550 w 762000"/>
              <a:gd name="connsiteY8" fmla="*/ 147792 h 636742"/>
              <a:gd name="connsiteX9" fmla="*/ 730250 w 762000"/>
              <a:gd name="connsiteY9" fmla="*/ 166842 h 636742"/>
              <a:gd name="connsiteX10" fmla="*/ 736600 w 762000"/>
              <a:gd name="connsiteY10" fmla="*/ 185892 h 636742"/>
              <a:gd name="connsiteX11" fmla="*/ 755650 w 762000"/>
              <a:gd name="connsiteY11" fmla="*/ 223992 h 636742"/>
              <a:gd name="connsiteX12" fmla="*/ 762000 w 762000"/>
              <a:gd name="connsiteY12" fmla="*/ 293842 h 636742"/>
              <a:gd name="connsiteX13" fmla="*/ 749300 w 762000"/>
              <a:gd name="connsiteY13" fmla="*/ 401792 h 636742"/>
              <a:gd name="connsiteX14" fmla="*/ 723900 w 762000"/>
              <a:gd name="connsiteY14" fmla="*/ 452592 h 636742"/>
              <a:gd name="connsiteX15" fmla="*/ 711200 w 762000"/>
              <a:gd name="connsiteY15" fmla="*/ 471642 h 636742"/>
              <a:gd name="connsiteX16" fmla="*/ 692150 w 762000"/>
              <a:gd name="connsiteY16" fmla="*/ 484342 h 636742"/>
              <a:gd name="connsiteX17" fmla="*/ 660400 w 762000"/>
              <a:gd name="connsiteY17" fmla="*/ 516092 h 636742"/>
              <a:gd name="connsiteX18" fmla="*/ 641350 w 762000"/>
              <a:gd name="connsiteY18" fmla="*/ 535142 h 636742"/>
              <a:gd name="connsiteX19" fmla="*/ 603250 w 762000"/>
              <a:gd name="connsiteY19" fmla="*/ 547842 h 636742"/>
              <a:gd name="connsiteX20" fmla="*/ 552450 w 762000"/>
              <a:gd name="connsiteY20" fmla="*/ 573242 h 636742"/>
              <a:gd name="connsiteX21" fmla="*/ 292100 w 762000"/>
              <a:gd name="connsiteY21" fmla="*/ 579592 h 636742"/>
              <a:gd name="connsiteX22" fmla="*/ 228600 w 762000"/>
              <a:gd name="connsiteY22" fmla="*/ 585942 h 636742"/>
              <a:gd name="connsiteX23" fmla="*/ 184150 w 762000"/>
              <a:gd name="connsiteY23" fmla="*/ 598642 h 636742"/>
              <a:gd name="connsiteX24" fmla="*/ 146050 w 762000"/>
              <a:gd name="connsiteY24" fmla="*/ 604992 h 636742"/>
              <a:gd name="connsiteX25" fmla="*/ 127000 w 762000"/>
              <a:gd name="connsiteY25" fmla="*/ 611342 h 636742"/>
              <a:gd name="connsiteX26" fmla="*/ 82550 w 762000"/>
              <a:gd name="connsiteY26" fmla="*/ 617692 h 636742"/>
              <a:gd name="connsiteX27" fmla="*/ 57150 w 762000"/>
              <a:gd name="connsiteY27" fmla="*/ 624042 h 636742"/>
              <a:gd name="connsiteX28" fmla="*/ 19050 w 762000"/>
              <a:gd name="connsiteY28" fmla="*/ 636742 h 636742"/>
              <a:gd name="connsiteX29" fmla="*/ 0 w 762000"/>
              <a:gd name="connsiteY29" fmla="*/ 636742 h 636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62000" h="636742">
                <a:moveTo>
                  <a:pt x="203200" y="20792"/>
                </a:moveTo>
                <a:cubicBezTo>
                  <a:pt x="209550" y="18675"/>
                  <a:pt x="215615" y="15327"/>
                  <a:pt x="222250" y="14442"/>
                </a:cubicBezTo>
                <a:cubicBezTo>
                  <a:pt x="330562" y="0"/>
                  <a:pt x="376307" y="12811"/>
                  <a:pt x="508000" y="20792"/>
                </a:cubicBezTo>
                <a:cubicBezTo>
                  <a:pt x="516467" y="22909"/>
                  <a:pt x="525378" y="23704"/>
                  <a:pt x="533400" y="27142"/>
                </a:cubicBezTo>
                <a:cubicBezTo>
                  <a:pt x="595839" y="53902"/>
                  <a:pt x="512040" y="28354"/>
                  <a:pt x="571500" y="46192"/>
                </a:cubicBezTo>
                <a:cubicBezTo>
                  <a:pt x="586260" y="50620"/>
                  <a:pt x="601222" y="54360"/>
                  <a:pt x="615950" y="58892"/>
                </a:cubicBezTo>
                <a:cubicBezTo>
                  <a:pt x="640817" y="66543"/>
                  <a:pt x="654583" y="68420"/>
                  <a:pt x="673100" y="84292"/>
                </a:cubicBezTo>
                <a:cubicBezTo>
                  <a:pt x="686771" y="96010"/>
                  <a:pt x="702774" y="111890"/>
                  <a:pt x="711200" y="128742"/>
                </a:cubicBezTo>
                <a:cubicBezTo>
                  <a:pt x="714193" y="134729"/>
                  <a:pt x="714557" y="141805"/>
                  <a:pt x="717550" y="147792"/>
                </a:cubicBezTo>
                <a:cubicBezTo>
                  <a:pt x="720963" y="154618"/>
                  <a:pt x="726837" y="160016"/>
                  <a:pt x="730250" y="166842"/>
                </a:cubicBezTo>
                <a:cubicBezTo>
                  <a:pt x="733243" y="172829"/>
                  <a:pt x="733607" y="179905"/>
                  <a:pt x="736600" y="185892"/>
                </a:cubicBezTo>
                <a:cubicBezTo>
                  <a:pt x="761219" y="235131"/>
                  <a:pt x="739689" y="176109"/>
                  <a:pt x="755650" y="223992"/>
                </a:cubicBezTo>
                <a:cubicBezTo>
                  <a:pt x="757767" y="247275"/>
                  <a:pt x="762000" y="270463"/>
                  <a:pt x="762000" y="293842"/>
                </a:cubicBezTo>
                <a:cubicBezTo>
                  <a:pt x="762000" y="302252"/>
                  <a:pt x="760124" y="375815"/>
                  <a:pt x="749300" y="401792"/>
                </a:cubicBezTo>
                <a:cubicBezTo>
                  <a:pt x="742018" y="419268"/>
                  <a:pt x="734402" y="436840"/>
                  <a:pt x="723900" y="452592"/>
                </a:cubicBezTo>
                <a:cubicBezTo>
                  <a:pt x="719667" y="458942"/>
                  <a:pt x="716596" y="466246"/>
                  <a:pt x="711200" y="471642"/>
                </a:cubicBezTo>
                <a:cubicBezTo>
                  <a:pt x="705804" y="477038"/>
                  <a:pt x="698500" y="480109"/>
                  <a:pt x="692150" y="484342"/>
                </a:cubicBezTo>
                <a:cubicBezTo>
                  <a:pt x="668867" y="519267"/>
                  <a:pt x="692150" y="489634"/>
                  <a:pt x="660400" y="516092"/>
                </a:cubicBezTo>
                <a:cubicBezTo>
                  <a:pt x="653501" y="521841"/>
                  <a:pt x="649200" y="530781"/>
                  <a:pt x="641350" y="535142"/>
                </a:cubicBezTo>
                <a:cubicBezTo>
                  <a:pt x="629648" y="541643"/>
                  <a:pt x="614389" y="540416"/>
                  <a:pt x="603250" y="547842"/>
                </a:cubicBezTo>
                <a:cubicBezTo>
                  <a:pt x="589189" y="557216"/>
                  <a:pt x="569669" y="572119"/>
                  <a:pt x="552450" y="573242"/>
                </a:cubicBezTo>
                <a:cubicBezTo>
                  <a:pt x="465825" y="578891"/>
                  <a:pt x="378883" y="577475"/>
                  <a:pt x="292100" y="579592"/>
                </a:cubicBezTo>
                <a:cubicBezTo>
                  <a:pt x="270933" y="581709"/>
                  <a:pt x="249658" y="582934"/>
                  <a:pt x="228600" y="585942"/>
                </a:cubicBezTo>
                <a:cubicBezTo>
                  <a:pt x="189876" y="591474"/>
                  <a:pt x="216718" y="591405"/>
                  <a:pt x="184150" y="598642"/>
                </a:cubicBezTo>
                <a:cubicBezTo>
                  <a:pt x="171581" y="601435"/>
                  <a:pt x="158619" y="602199"/>
                  <a:pt x="146050" y="604992"/>
                </a:cubicBezTo>
                <a:cubicBezTo>
                  <a:pt x="139516" y="606444"/>
                  <a:pt x="133564" y="610029"/>
                  <a:pt x="127000" y="611342"/>
                </a:cubicBezTo>
                <a:cubicBezTo>
                  <a:pt x="112324" y="614277"/>
                  <a:pt x="97276" y="615015"/>
                  <a:pt x="82550" y="617692"/>
                </a:cubicBezTo>
                <a:cubicBezTo>
                  <a:pt x="73964" y="619253"/>
                  <a:pt x="65509" y="621534"/>
                  <a:pt x="57150" y="624042"/>
                </a:cubicBezTo>
                <a:cubicBezTo>
                  <a:pt x="44328" y="627889"/>
                  <a:pt x="32437" y="636742"/>
                  <a:pt x="19050" y="636742"/>
                </a:cubicBezTo>
                <a:lnTo>
                  <a:pt x="0" y="636742"/>
                </a:lnTo>
              </a:path>
            </a:pathLst>
          </a:cu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5357818" y="2285992"/>
            <a:ext cx="28575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786446" y="2071678"/>
            <a:ext cx="16914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@</a:t>
            </a:r>
            <a:r>
              <a:rPr lang="en-US" altLang="ko-KR" sz="1400" dirty="0" err="1" smtClean="0"/>
              <a:t>Autowired</a:t>
            </a:r>
            <a:endParaRPr lang="en-US" altLang="ko-KR" sz="1400" dirty="0" smtClean="0"/>
          </a:p>
          <a:p>
            <a:r>
              <a:rPr lang="en-US" altLang="ko-KR" sz="1400" dirty="0" smtClean="0"/>
              <a:t>@Qu</a:t>
            </a:r>
            <a:r>
              <a:rPr lang="en-US" altLang="ko-KR" sz="1400" dirty="0"/>
              <a:t>a</a:t>
            </a:r>
            <a:r>
              <a:rPr lang="en-US" altLang="ko-KR" sz="1400" dirty="0" smtClean="0"/>
              <a:t>lifier(“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”);</a:t>
            </a:r>
          </a:p>
          <a:p>
            <a:r>
              <a:rPr lang="en-US" altLang="ko-KR" sz="1400" dirty="0" smtClean="0"/>
              <a:t>private DAO </a:t>
            </a:r>
            <a:r>
              <a:rPr lang="en-US" altLang="ko-KR" sz="1400" dirty="0" err="1" smtClean="0"/>
              <a:t>dao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18" name="자유형 17"/>
          <p:cNvSpPr/>
          <p:nvPr/>
        </p:nvSpPr>
        <p:spPr>
          <a:xfrm>
            <a:off x="6210300" y="2203450"/>
            <a:ext cx="2821284" cy="2260600"/>
          </a:xfrm>
          <a:custGeom>
            <a:avLst/>
            <a:gdLst>
              <a:gd name="connsiteX0" fmla="*/ 0 w 2821284"/>
              <a:gd name="connsiteY0" fmla="*/ 2114550 h 2260600"/>
              <a:gd name="connsiteX1" fmla="*/ 57150 w 2821284"/>
              <a:gd name="connsiteY1" fmla="*/ 2133600 h 2260600"/>
              <a:gd name="connsiteX2" fmla="*/ 76200 w 2821284"/>
              <a:gd name="connsiteY2" fmla="*/ 2152650 h 2260600"/>
              <a:gd name="connsiteX3" fmla="*/ 127000 w 2821284"/>
              <a:gd name="connsiteY3" fmla="*/ 2159000 h 2260600"/>
              <a:gd name="connsiteX4" fmla="*/ 203200 w 2821284"/>
              <a:gd name="connsiteY4" fmla="*/ 2203450 h 2260600"/>
              <a:gd name="connsiteX5" fmla="*/ 330200 w 2821284"/>
              <a:gd name="connsiteY5" fmla="*/ 2228850 h 2260600"/>
              <a:gd name="connsiteX6" fmla="*/ 374650 w 2821284"/>
              <a:gd name="connsiteY6" fmla="*/ 2235200 h 2260600"/>
              <a:gd name="connsiteX7" fmla="*/ 488950 w 2821284"/>
              <a:gd name="connsiteY7" fmla="*/ 2241550 h 2260600"/>
              <a:gd name="connsiteX8" fmla="*/ 844550 w 2821284"/>
              <a:gd name="connsiteY8" fmla="*/ 2260600 h 2260600"/>
              <a:gd name="connsiteX9" fmla="*/ 1733550 w 2821284"/>
              <a:gd name="connsiteY9" fmla="*/ 2254250 h 2260600"/>
              <a:gd name="connsiteX10" fmla="*/ 1835150 w 2821284"/>
              <a:gd name="connsiteY10" fmla="*/ 2235200 h 2260600"/>
              <a:gd name="connsiteX11" fmla="*/ 1905000 w 2821284"/>
              <a:gd name="connsiteY11" fmla="*/ 2228850 h 2260600"/>
              <a:gd name="connsiteX12" fmla="*/ 1987550 w 2821284"/>
              <a:gd name="connsiteY12" fmla="*/ 2216150 h 2260600"/>
              <a:gd name="connsiteX13" fmla="*/ 2044700 w 2821284"/>
              <a:gd name="connsiteY13" fmla="*/ 2197100 h 2260600"/>
              <a:gd name="connsiteX14" fmla="*/ 2063750 w 2821284"/>
              <a:gd name="connsiteY14" fmla="*/ 2190750 h 2260600"/>
              <a:gd name="connsiteX15" fmla="*/ 2095500 w 2821284"/>
              <a:gd name="connsiteY15" fmla="*/ 2178050 h 2260600"/>
              <a:gd name="connsiteX16" fmla="*/ 2152650 w 2821284"/>
              <a:gd name="connsiteY16" fmla="*/ 2159000 h 2260600"/>
              <a:gd name="connsiteX17" fmla="*/ 2190750 w 2821284"/>
              <a:gd name="connsiteY17" fmla="*/ 2139950 h 2260600"/>
              <a:gd name="connsiteX18" fmla="*/ 2222500 w 2821284"/>
              <a:gd name="connsiteY18" fmla="*/ 2127250 h 2260600"/>
              <a:gd name="connsiteX19" fmla="*/ 2254250 w 2821284"/>
              <a:gd name="connsiteY19" fmla="*/ 2108200 h 2260600"/>
              <a:gd name="connsiteX20" fmla="*/ 2292350 w 2821284"/>
              <a:gd name="connsiteY20" fmla="*/ 2101850 h 2260600"/>
              <a:gd name="connsiteX21" fmla="*/ 2336800 w 2821284"/>
              <a:gd name="connsiteY21" fmla="*/ 2089150 h 2260600"/>
              <a:gd name="connsiteX22" fmla="*/ 2393950 w 2821284"/>
              <a:gd name="connsiteY22" fmla="*/ 2076450 h 2260600"/>
              <a:gd name="connsiteX23" fmla="*/ 2438400 w 2821284"/>
              <a:gd name="connsiteY23" fmla="*/ 2057400 h 2260600"/>
              <a:gd name="connsiteX24" fmla="*/ 2565400 w 2821284"/>
              <a:gd name="connsiteY24" fmla="*/ 2006600 h 2260600"/>
              <a:gd name="connsiteX25" fmla="*/ 2597150 w 2821284"/>
              <a:gd name="connsiteY25" fmla="*/ 1981200 h 2260600"/>
              <a:gd name="connsiteX26" fmla="*/ 2622550 w 2821284"/>
              <a:gd name="connsiteY26" fmla="*/ 1968500 h 2260600"/>
              <a:gd name="connsiteX27" fmla="*/ 2686050 w 2821284"/>
              <a:gd name="connsiteY27" fmla="*/ 1924050 h 2260600"/>
              <a:gd name="connsiteX28" fmla="*/ 2749550 w 2821284"/>
              <a:gd name="connsiteY28" fmla="*/ 1854200 h 2260600"/>
              <a:gd name="connsiteX29" fmla="*/ 2762250 w 2821284"/>
              <a:gd name="connsiteY29" fmla="*/ 1816100 h 2260600"/>
              <a:gd name="connsiteX30" fmla="*/ 2768600 w 2821284"/>
              <a:gd name="connsiteY30" fmla="*/ 1790700 h 2260600"/>
              <a:gd name="connsiteX31" fmla="*/ 2781300 w 2821284"/>
              <a:gd name="connsiteY31" fmla="*/ 1765300 h 2260600"/>
              <a:gd name="connsiteX32" fmla="*/ 2806700 w 2821284"/>
              <a:gd name="connsiteY32" fmla="*/ 1708150 h 2260600"/>
              <a:gd name="connsiteX33" fmla="*/ 2819400 w 2821284"/>
              <a:gd name="connsiteY33" fmla="*/ 1574800 h 2260600"/>
              <a:gd name="connsiteX34" fmla="*/ 2800350 w 2821284"/>
              <a:gd name="connsiteY34" fmla="*/ 1219200 h 2260600"/>
              <a:gd name="connsiteX35" fmla="*/ 2787650 w 2821284"/>
              <a:gd name="connsiteY35" fmla="*/ 1143000 h 2260600"/>
              <a:gd name="connsiteX36" fmla="*/ 2768600 w 2821284"/>
              <a:gd name="connsiteY36" fmla="*/ 1085850 h 2260600"/>
              <a:gd name="connsiteX37" fmla="*/ 2755900 w 2821284"/>
              <a:gd name="connsiteY37" fmla="*/ 996950 h 2260600"/>
              <a:gd name="connsiteX38" fmla="*/ 2730500 w 2821284"/>
              <a:gd name="connsiteY38" fmla="*/ 908050 h 2260600"/>
              <a:gd name="connsiteX39" fmla="*/ 2717800 w 2821284"/>
              <a:gd name="connsiteY39" fmla="*/ 863600 h 2260600"/>
              <a:gd name="connsiteX40" fmla="*/ 2705100 w 2821284"/>
              <a:gd name="connsiteY40" fmla="*/ 831850 h 2260600"/>
              <a:gd name="connsiteX41" fmla="*/ 2698750 w 2821284"/>
              <a:gd name="connsiteY41" fmla="*/ 806450 h 2260600"/>
              <a:gd name="connsiteX42" fmla="*/ 2673350 w 2821284"/>
              <a:gd name="connsiteY42" fmla="*/ 711200 h 2260600"/>
              <a:gd name="connsiteX43" fmla="*/ 2667000 w 2821284"/>
              <a:gd name="connsiteY43" fmla="*/ 679450 h 2260600"/>
              <a:gd name="connsiteX44" fmla="*/ 2647950 w 2821284"/>
              <a:gd name="connsiteY44" fmla="*/ 635000 h 2260600"/>
              <a:gd name="connsiteX45" fmla="*/ 2635250 w 2821284"/>
              <a:gd name="connsiteY45" fmla="*/ 577850 h 2260600"/>
              <a:gd name="connsiteX46" fmla="*/ 2622550 w 2821284"/>
              <a:gd name="connsiteY46" fmla="*/ 546100 h 2260600"/>
              <a:gd name="connsiteX47" fmla="*/ 2616200 w 2821284"/>
              <a:gd name="connsiteY47" fmla="*/ 520700 h 2260600"/>
              <a:gd name="connsiteX48" fmla="*/ 2609850 w 2821284"/>
              <a:gd name="connsiteY48" fmla="*/ 488950 h 2260600"/>
              <a:gd name="connsiteX49" fmla="*/ 2597150 w 2821284"/>
              <a:gd name="connsiteY49" fmla="*/ 469900 h 2260600"/>
              <a:gd name="connsiteX50" fmla="*/ 2571750 w 2821284"/>
              <a:gd name="connsiteY50" fmla="*/ 412750 h 2260600"/>
              <a:gd name="connsiteX51" fmla="*/ 2565400 w 2821284"/>
              <a:gd name="connsiteY51" fmla="*/ 381000 h 2260600"/>
              <a:gd name="connsiteX52" fmla="*/ 2527300 w 2821284"/>
              <a:gd name="connsiteY52" fmla="*/ 317500 h 2260600"/>
              <a:gd name="connsiteX53" fmla="*/ 2514600 w 2821284"/>
              <a:gd name="connsiteY53" fmla="*/ 298450 h 2260600"/>
              <a:gd name="connsiteX54" fmla="*/ 2438400 w 2821284"/>
              <a:gd name="connsiteY54" fmla="*/ 234950 h 2260600"/>
              <a:gd name="connsiteX55" fmla="*/ 2374900 w 2821284"/>
              <a:gd name="connsiteY55" fmla="*/ 203200 h 2260600"/>
              <a:gd name="connsiteX56" fmla="*/ 2355850 w 2821284"/>
              <a:gd name="connsiteY56" fmla="*/ 184150 h 2260600"/>
              <a:gd name="connsiteX57" fmla="*/ 2336800 w 2821284"/>
              <a:gd name="connsiteY57" fmla="*/ 177800 h 2260600"/>
              <a:gd name="connsiteX58" fmla="*/ 2305050 w 2821284"/>
              <a:gd name="connsiteY58" fmla="*/ 158750 h 2260600"/>
              <a:gd name="connsiteX59" fmla="*/ 2286000 w 2821284"/>
              <a:gd name="connsiteY59" fmla="*/ 146050 h 2260600"/>
              <a:gd name="connsiteX60" fmla="*/ 2203450 w 2821284"/>
              <a:gd name="connsiteY60" fmla="*/ 107950 h 2260600"/>
              <a:gd name="connsiteX61" fmla="*/ 2159000 w 2821284"/>
              <a:gd name="connsiteY61" fmla="*/ 95250 h 2260600"/>
              <a:gd name="connsiteX62" fmla="*/ 2127250 w 2821284"/>
              <a:gd name="connsiteY62" fmla="*/ 82550 h 2260600"/>
              <a:gd name="connsiteX63" fmla="*/ 2089150 w 2821284"/>
              <a:gd name="connsiteY63" fmla="*/ 76200 h 2260600"/>
              <a:gd name="connsiteX64" fmla="*/ 2044700 w 2821284"/>
              <a:gd name="connsiteY64" fmla="*/ 63500 h 2260600"/>
              <a:gd name="connsiteX65" fmla="*/ 2000250 w 2821284"/>
              <a:gd name="connsiteY65" fmla="*/ 57150 h 2260600"/>
              <a:gd name="connsiteX66" fmla="*/ 1911350 w 2821284"/>
              <a:gd name="connsiteY66" fmla="*/ 38100 h 2260600"/>
              <a:gd name="connsiteX67" fmla="*/ 1765300 w 2821284"/>
              <a:gd name="connsiteY67" fmla="*/ 19050 h 2260600"/>
              <a:gd name="connsiteX68" fmla="*/ 1695450 w 2821284"/>
              <a:gd name="connsiteY68" fmla="*/ 6350 h 2260600"/>
              <a:gd name="connsiteX69" fmla="*/ 1670050 w 2821284"/>
              <a:gd name="connsiteY69" fmla="*/ 0 h 2260600"/>
              <a:gd name="connsiteX70" fmla="*/ 1295400 w 2821284"/>
              <a:gd name="connsiteY70" fmla="*/ 6350 h 2260600"/>
              <a:gd name="connsiteX71" fmla="*/ 1206500 w 2821284"/>
              <a:gd name="connsiteY71" fmla="*/ 12700 h 2260600"/>
              <a:gd name="connsiteX72" fmla="*/ 1187450 w 2821284"/>
              <a:gd name="connsiteY72" fmla="*/ 25400 h 2260600"/>
              <a:gd name="connsiteX73" fmla="*/ 1143000 w 2821284"/>
              <a:gd name="connsiteY73" fmla="*/ 31750 h 2260600"/>
              <a:gd name="connsiteX74" fmla="*/ 1098550 w 2821284"/>
              <a:gd name="connsiteY74" fmla="*/ 44450 h 2260600"/>
              <a:gd name="connsiteX75" fmla="*/ 984250 w 2821284"/>
              <a:gd name="connsiteY75" fmla="*/ 63500 h 2260600"/>
              <a:gd name="connsiteX76" fmla="*/ 965200 w 2821284"/>
              <a:gd name="connsiteY76" fmla="*/ 76200 h 2260600"/>
              <a:gd name="connsiteX77" fmla="*/ 946150 w 2821284"/>
              <a:gd name="connsiteY77" fmla="*/ 82550 h 2260600"/>
              <a:gd name="connsiteX78" fmla="*/ 914400 w 2821284"/>
              <a:gd name="connsiteY78" fmla="*/ 107950 h 2260600"/>
              <a:gd name="connsiteX79" fmla="*/ 876300 w 2821284"/>
              <a:gd name="connsiteY79" fmla="*/ 133350 h 2260600"/>
              <a:gd name="connsiteX80" fmla="*/ 850900 w 2821284"/>
              <a:gd name="connsiteY80" fmla="*/ 146050 h 226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821284" h="2260600">
                <a:moveTo>
                  <a:pt x="0" y="2114550"/>
                </a:moveTo>
                <a:cubicBezTo>
                  <a:pt x="19050" y="2120900"/>
                  <a:pt x="39189" y="2124620"/>
                  <a:pt x="57150" y="2133600"/>
                </a:cubicBezTo>
                <a:cubicBezTo>
                  <a:pt x="65182" y="2137616"/>
                  <a:pt x="67760" y="2149581"/>
                  <a:pt x="76200" y="2152650"/>
                </a:cubicBezTo>
                <a:cubicBezTo>
                  <a:pt x="92238" y="2158482"/>
                  <a:pt x="110067" y="2156883"/>
                  <a:pt x="127000" y="2159000"/>
                </a:cubicBezTo>
                <a:cubicBezTo>
                  <a:pt x="150701" y="2176776"/>
                  <a:pt x="173067" y="2195917"/>
                  <a:pt x="203200" y="2203450"/>
                </a:cubicBezTo>
                <a:cubicBezTo>
                  <a:pt x="272951" y="2220888"/>
                  <a:pt x="245680" y="2215505"/>
                  <a:pt x="330200" y="2228850"/>
                </a:cubicBezTo>
                <a:cubicBezTo>
                  <a:pt x="344984" y="2231184"/>
                  <a:pt x="359731" y="2234006"/>
                  <a:pt x="374650" y="2235200"/>
                </a:cubicBezTo>
                <a:cubicBezTo>
                  <a:pt x="412687" y="2238243"/>
                  <a:pt x="450857" y="2239309"/>
                  <a:pt x="488950" y="2241550"/>
                </a:cubicBezTo>
                <a:cubicBezTo>
                  <a:pt x="752744" y="2257067"/>
                  <a:pt x="362830" y="2236514"/>
                  <a:pt x="844550" y="2260600"/>
                </a:cubicBezTo>
                <a:lnTo>
                  <a:pt x="1733550" y="2254250"/>
                </a:lnTo>
                <a:cubicBezTo>
                  <a:pt x="1912270" y="2251883"/>
                  <a:pt x="1734148" y="2254138"/>
                  <a:pt x="1835150" y="2235200"/>
                </a:cubicBezTo>
                <a:cubicBezTo>
                  <a:pt x="1858129" y="2230891"/>
                  <a:pt x="1881764" y="2231432"/>
                  <a:pt x="1905000" y="2228850"/>
                </a:cubicBezTo>
                <a:cubicBezTo>
                  <a:pt x="1911018" y="2228181"/>
                  <a:pt x="1978711" y="2218507"/>
                  <a:pt x="1987550" y="2216150"/>
                </a:cubicBezTo>
                <a:cubicBezTo>
                  <a:pt x="2006952" y="2210976"/>
                  <a:pt x="2025650" y="2203450"/>
                  <a:pt x="2044700" y="2197100"/>
                </a:cubicBezTo>
                <a:cubicBezTo>
                  <a:pt x="2051050" y="2194983"/>
                  <a:pt x="2057535" y="2193236"/>
                  <a:pt x="2063750" y="2190750"/>
                </a:cubicBezTo>
                <a:cubicBezTo>
                  <a:pt x="2074333" y="2186517"/>
                  <a:pt x="2084765" y="2181884"/>
                  <a:pt x="2095500" y="2178050"/>
                </a:cubicBezTo>
                <a:cubicBezTo>
                  <a:pt x="2114411" y="2171296"/>
                  <a:pt x="2134689" y="2167980"/>
                  <a:pt x="2152650" y="2159000"/>
                </a:cubicBezTo>
                <a:cubicBezTo>
                  <a:pt x="2165350" y="2152650"/>
                  <a:pt x="2177824" y="2145826"/>
                  <a:pt x="2190750" y="2139950"/>
                </a:cubicBezTo>
                <a:cubicBezTo>
                  <a:pt x="2201127" y="2135233"/>
                  <a:pt x="2212305" y="2132348"/>
                  <a:pt x="2222500" y="2127250"/>
                </a:cubicBezTo>
                <a:cubicBezTo>
                  <a:pt x="2233539" y="2121730"/>
                  <a:pt x="2242651" y="2112418"/>
                  <a:pt x="2254250" y="2108200"/>
                </a:cubicBezTo>
                <a:cubicBezTo>
                  <a:pt x="2266350" y="2103800"/>
                  <a:pt x="2279805" y="2104745"/>
                  <a:pt x="2292350" y="2101850"/>
                </a:cubicBezTo>
                <a:cubicBezTo>
                  <a:pt x="2307365" y="2098385"/>
                  <a:pt x="2321933" y="2093205"/>
                  <a:pt x="2336800" y="2089150"/>
                </a:cubicBezTo>
                <a:cubicBezTo>
                  <a:pt x="2361461" y="2082424"/>
                  <a:pt x="2367505" y="2081739"/>
                  <a:pt x="2393950" y="2076450"/>
                </a:cubicBezTo>
                <a:cubicBezTo>
                  <a:pt x="2460573" y="2043138"/>
                  <a:pt x="2385454" y="2079201"/>
                  <a:pt x="2438400" y="2057400"/>
                </a:cubicBezTo>
                <a:cubicBezTo>
                  <a:pt x="2561291" y="2006798"/>
                  <a:pt x="2487709" y="2032497"/>
                  <a:pt x="2565400" y="2006600"/>
                </a:cubicBezTo>
                <a:cubicBezTo>
                  <a:pt x="2575983" y="1998133"/>
                  <a:pt x="2585873" y="1988718"/>
                  <a:pt x="2597150" y="1981200"/>
                </a:cubicBezTo>
                <a:cubicBezTo>
                  <a:pt x="2605026" y="1975949"/>
                  <a:pt x="2614433" y="1973370"/>
                  <a:pt x="2622550" y="1968500"/>
                </a:cubicBezTo>
                <a:cubicBezTo>
                  <a:pt x="2631420" y="1963178"/>
                  <a:pt x="2674813" y="1934266"/>
                  <a:pt x="2686050" y="1924050"/>
                </a:cubicBezTo>
                <a:cubicBezTo>
                  <a:pt x="2726855" y="1886955"/>
                  <a:pt x="2723548" y="1888869"/>
                  <a:pt x="2749550" y="1854200"/>
                </a:cubicBezTo>
                <a:cubicBezTo>
                  <a:pt x="2753783" y="1841500"/>
                  <a:pt x="2759003" y="1829087"/>
                  <a:pt x="2762250" y="1816100"/>
                </a:cubicBezTo>
                <a:cubicBezTo>
                  <a:pt x="2764367" y="1807633"/>
                  <a:pt x="2765536" y="1798872"/>
                  <a:pt x="2768600" y="1790700"/>
                </a:cubicBezTo>
                <a:cubicBezTo>
                  <a:pt x="2771924" y="1781837"/>
                  <a:pt x="2777455" y="1773950"/>
                  <a:pt x="2781300" y="1765300"/>
                </a:cubicBezTo>
                <a:cubicBezTo>
                  <a:pt x="2813731" y="1692330"/>
                  <a:pt x="2775436" y="1770678"/>
                  <a:pt x="2806700" y="1708150"/>
                </a:cubicBezTo>
                <a:cubicBezTo>
                  <a:pt x="2816872" y="1657292"/>
                  <a:pt x="2821284" y="1642634"/>
                  <a:pt x="2819400" y="1574800"/>
                </a:cubicBezTo>
                <a:cubicBezTo>
                  <a:pt x="2816104" y="1456142"/>
                  <a:pt x="2809055" y="1337584"/>
                  <a:pt x="2800350" y="1219200"/>
                </a:cubicBezTo>
                <a:cubicBezTo>
                  <a:pt x="2798462" y="1193519"/>
                  <a:pt x="2795793" y="1167429"/>
                  <a:pt x="2787650" y="1143000"/>
                </a:cubicBezTo>
                <a:cubicBezTo>
                  <a:pt x="2781300" y="1123950"/>
                  <a:pt x="2773774" y="1105252"/>
                  <a:pt x="2768600" y="1085850"/>
                </a:cubicBezTo>
                <a:cubicBezTo>
                  <a:pt x="2757929" y="1045834"/>
                  <a:pt x="2765855" y="1040754"/>
                  <a:pt x="2755900" y="996950"/>
                </a:cubicBezTo>
                <a:cubicBezTo>
                  <a:pt x="2749070" y="966897"/>
                  <a:pt x="2738967" y="937683"/>
                  <a:pt x="2730500" y="908050"/>
                </a:cubicBezTo>
                <a:cubicBezTo>
                  <a:pt x="2726267" y="893233"/>
                  <a:pt x="2723523" y="877907"/>
                  <a:pt x="2717800" y="863600"/>
                </a:cubicBezTo>
                <a:cubicBezTo>
                  <a:pt x="2713567" y="853017"/>
                  <a:pt x="2708705" y="842664"/>
                  <a:pt x="2705100" y="831850"/>
                </a:cubicBezTo>
                <a:cubicBezTo>
                  <a:pt x="2702340" y="823571"/>
                  <a:pt x="2701258" y="814809"/>
                  <a:pt x="2698750" y="806450"/>
                </a:cubicBezTo>
                <a:cubicBezTo>
                  <a:pt x="2676499" y="732281"/>
                  <a:pt x="2693881" y="807010"/>
                  <a:pt x="2673350" y="711200"/>
                </a:cubicBezTo>
                <a:cubicBezTo>
                  <a:pt x="2671089" y="700647"/>
                  <a:pt x="2670413" y="689689"/>
                  <a:pt x="2667000" y="679450"/>
                </a:cubicBezTo>
                <a:cubicBezTo>
                  <a:pt x="2661902" y="664157"/>
                  <a:pt x="2654300" y="649817"/>
                  <a:pt x="2647950" y="635000"/>
                </a:cubicBezTo>
                <a:cubicBezTo>
                  <a:pt x="2645434" y="622418"/>
                  <a:pt x="2639734" y="591302"/>
                  <a:pt x="2635250" y="577850"/>
                </a:cubicBezTo>
                <a:cubicBezTo>
                  <a:pt x="2631645" y="567036"/>
                  <a:pt x="2626155" y="556914"/>
                  <a:pt x="2622550" y="546100"/>
                </a:cubicBezTo>
                <a:cubicBezTo>
                  <a:pt x="2619790" y="537821"/>
                  <a:pt x="2618093" y="529219"/>
                  <a:pt x="2616200" y="520700"/>
                </a:cubicBezTo>
                <a:cubicBezTo>
                  <a:pt x="2613859" y="510164"/>
                  <a:pt x="2613640" y="499056"/>
                  <a:pt x="2609850" y="488950"/>
                </a:cubicBezTo>
                <a:cubicBezTo>
                  <a:pt x="2607170" y="481804"/>
                  <a:pt x="2600250" y="476874"/>
                  <a:pt x="2597150" y="469900"/>
                </a:cubicBezTo>
                <a:cubicBezTo>
                  <a:pt x="2566923" y="401890"/>
                  <a:pt x="2600492" y="455863"/>
                  <a:pt x="2571750" y="412750"/>
                </a:cubicBezTo>
                <a:cubicBezTo>
                  <a:pt x="2569633" y="402167"/>
                  <a:pt x="2569088" y="391143"/>
                  <a:pt x="2565400" y="381000"/>
                </a:cubicBezTo>
                <a:cubicBezTo>
                  <a:pt x="2553003" y="346909"/>
                  <a:pt x="2546383" y="344216"/>
                  <a:pt x="2527300" y="317500"/>
                </a:cubicBezTo>
                <a:cubicBezTo>
                  <a:pt x="2522864" y="311290"/>
                  <a:pt x="2519567" y="304244"/>
                  <a:pt x="2514600" y="298450"/>
                </a:cubicBezTo>
                <a:cubicBezTo>
                  <a:pt x="2497133" y="278072"/>
                  <a:pt x="2458297" y="244898"/>
                  <a:pt x="2438400" y="234950"/>
                </a:cubicBezTo>
                <a:cubicBezTo>
                  <a:pt x="2417233" y="224367"/>
                  <a:pt x="2391634" y="219934"/>
                  <a:pt x="2374900" y="203200"/>
                </a:cubicBezTo>
                <a:cubicBezTo>
                  <a:pt x="2368550" y="196850"/>
                  <a:pt x="2363322" y="189131"/>
                  <a:pt x="2355850" y="184150"/>
                </a:cubicBezTo>
                <a:cubicBezTo>
                  <a:pt x="2350281" y="180437"/>
                  <a:pt x="2342787" y="180793"/>
                  <a:pt x="2336800" y="177800"/>
                </a:cubicBezTo>
                <a:cubicBezTo>
                  <a:pt x="2325761" y="172280"/>
                  <a:pt x="2315516" y="165291"/>
                  <a:pt x="2305050" y="158750"/>
                </a:cubicBezTo>
                <a:cubicBezTo>
                  <a:pt x="2298578" y="154705"/>
                  <a:pt x="2292700" y="149704"/>
                  <a:pt x="2286000" y="146050"/>
                </a:cubicBezTo>
                <a:cubicBezTo>
                  <a:pt x="2263824" y="133954"/>
                  <a:pt x="2229405" y="116602"/>
                  <a:pt x="2203450" y="107950"/>
                </a:cubicBezTo>
                <a:cubicBezTo>
                  <a:pt x="2143402" y="87934"/>
                  <a:pt x="2207923" y="113596"/>
                  <a:pt x="2159000" y="95250"/>
                </a:cubicBezTo>
                <a:cubicBezTo>
                  <a:pt x="2148327" y="91248"/>
                  <a:pt x="2138247" y="85549"/>
                  <a:pt x="2127250" y="82550"/>
                </a:cubicBezTo>
                <a:cubicBezTo>
                  <a:pt x="2114828" y="79162"/>
                  <a:pt x="2101719" y="78993"/>
                  <a:pt x="2089150" y="76200"/>
                </a:cubicBezTo>
                <a:cubicBezTo>
                  <a:pt x="2027943" y="62598"/>
                  <a:pt x="2120764" y="77330"/>
                  <a:pt x="2044700" y="63500"/>
                </a:cubicBezTo>
                <a:cubicBezTo>
                  <a:pt x="2029974" y="60823"/>
                  <a:pt x="2015067" y="59267"/>
                  <a:pt x="2000250" y="57150"/>
                </a:cubicBezTo>
                <a:cubicBezTo>
                  <a:pt x="1954006" y="34028"/>
                  <a:pt x="1988353" y="47434"/>
                  <a:pt x="1911350" y="38100"/>
                </a:cubicBezTo>
                <a:cubicBezTo>
                  <a:pt x="1862611" y="32192"/>
                  <a:pt x="1813728" y="27121"/>
                  <a:pt x="1765300" y="19050"/>
                </a:cubicBezTo>
                <a:cubicBezTo>
                  <a:pt x="1737728" y="14455"/>
                  <a:pt x="1722075" y="12267"/>
                  <a:pt x="1695450" y="6350"/>
                </a:cubicBezTo>
                <a:cubicBezTo>
                  <a:pt x="1686931" y="4457"/>
                  <a:pt x="1678517" y="2117"/>
                  <a:pt x="1670050" y="0"/>
                </a:cubicBezTo>
                <a:lnTo>
                  <a:pt x="1295400" y="6350"/>
                </a:lnTo>
                <a:cubicBezTo>
                  <a:pt x="1265702" y="7164"/>
                  <a:pt x="1235757" y="7537"/>
                  <a:pt x="1206500" y="12700"/>
                </a:cubicBezTo>
                <a:cubicBezTo>
                  <a:pt x="1198984" y="14026"/>
                  <a:pt x="1194760" y="23207"/>
                  <a:pt x="1187450" y="25400"/>
                </a:cubicBezTo>
                <a:cubicBezTo>
                  <a:pt x="1173114" y="29701"/>
                  <a:pt x="1157635" y="28614"/>
                  <a:pt x="1143000" y="31750"/>
                </a:cubicBezTo>
                <a:cubicBezTo>
                  <a:pt x="1127932" y="34979"/>
                  <a:pt x="1113687" y="41567"/>
                  <a:pt x="1098550" y="44450"/>
                </a:cubicBezTo>
                <a:cubicBezTo>
                  <a:pt x="922979" y="77892"/>
                  <a:pt x="1061440" y="44202"/>
                  <a:pt x="984250" y="63500"/>
                </a:cubicBezTo>
                <a:cubicBezTo>
                  <a:pt x="977900" y="67733"/>
                  <a:pt x="972026" y="72787"/>
                  <a:pt x="965200" y="76200"/>
                </a:cubicBezTo>
                <a:cubicBezTo>
                  <a:pt x="959213" y="79193"/>
                  <a:pt x="951826" y="79002"/>
                  <a:pt x="946150" y="82550"/>
                </a:cubicBezTo>
                <a:cubicBezTo>
                  <a:pt x="934657" y="89733"/>
                  <a:pt x="925361" y="99978"/>
                  <a:pt x="914400" y="107950"/>
                </a:cubicBezTo>
                <a:cubicBezTo>
                  <a:pt x="902056" y="116928"/>
                  <a:pt x="889952" y="126524"/>
                  <a:pt x="876300" y="133350"/>
                </a:cubicBezTo>
                <a:lnTo>
                  <a:pt x="850900" y="146050"/>
                </a:lnTo>
              </a:path>
            </a:pathLst>
          </a:cu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796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의존성 주입 받는 객체가 의존성 주입하는 객체보다 </a:t>
            </a:r>
            <a:r>
              <a:rPr lang="ko-KR" altLang="en-US" sz="1600" dirty="0" err="1" smtClean="0"/>
              <a:t>먼저생성된다면</a:t>
            </a:r>
            <a:r>
              <a:rPr lang="ko-KR" altLang="en-US" sz="1600" dirty="0" smtClean="0"/>
              <a:t> 생성되지 않는 </a:t>
            </a:r>
            <a:endParaRPr lang="en-US" altLang="ko-KR" sz="1600" dirty="0" smtClean="0"/>
          </a:p>
          <a:p>
            <a:r>
              <a:rPr lang="ko-KR" altLang="en-US" sz="1600" dirty="0" smtClean="0"/>
              <a:t>객체가 의존성 주입되고 에러가 발생한다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000108"/>
            <a:ext cx="6000792" cy="223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 rot="16200000" flipV="1">
            <a:off x="5179223" y="2607463"/>
            <a:ext cx="157163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00694" y="3714752"/>
            <a:ext cx="2622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</a:t>
            </a:r>
            <a:r>
              <a:rPr lang="en-US" altLang="ko-KR" sz="1200" dirty="0" smtClean="0"/>
              <a:t>Controller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Service</a:t>
            </a:r>
            <a:r>
              <a:rPr lang="ko-KR" altLang="en-US" sz="1200" dirty="0" smtClean="0"/>
              <a:t>를 의존성주입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 rot="5400000" flipH="1" flipV="1">
            <a:off x="2781674" y="3361939"/>
            <a:ext cx="158038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86050" y="4152133"/>
            <a:ext cx="371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</a:t>
            </a:r>
            <a:r>
              <a:rPr lang="en-US" altLang="ko-KR" sz="1200" dirty="0" smtClean="0"/>
              <a:t>Service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DAO</a:t>
            </a:r>
            <a:r>
              <a:rPr lang="ko-KR" altLang="en-US" sz="1200" dirty="0" smtClean="0"/>
              <a:t>를 의존성주입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 -DAO</a:t>
            </a:r>
            <a:r>
              <a:rPr lang="ko-KR" altLang="en-US" sz="1200" dirty="0" smtClean="0"/>
              <a:t>가 생성되는 시간이 오래걸린다면 </a:t>
            </a:r>
            <a:r>
              <a:rPr lang="en-US" altLang="ko-KR" sz="1200" dirty="0" err="1" smtClean="0"/>
              <a:t>dao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null</a:t>
            </a:r>
            <a:r>
              <a:rPr lang="ko-KR" altLang="en-US" sz="1200" dirty="0" smtClean="0"/>
              <a:t>로 의존성 주입을 프로그램을 실행하고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실행도중에</a:t>
            </a:r>
            <a:endParaRPr lang="en-US" altLang="ko-KR" sz="1200" dirty="0" smtClean="0"/>
          </a:p>
          <a:p>
            <a:r>
              <a:rPr lang="ko-KR" altLang="en-US" sz="1200" b="1" dirty="0" smtClean="0"/>
              <a:t>객체를 의존성 </a:t>
            </a:r>
            <a:r>
              <a:rPr lang="ko-KR" altLang="en-US" sz="1200" b="1" dirty="0" err="1" smtClean="0"/>
              <a:t>주입받지</a:t>
            </a:r>
            <a:r>
              <a:rPr lang="en-US" altLang="ko-KR" sz="1200" b="1" dirty="0" smtClean="0"/>
              <a:t>(DAO)</a:t>
            </a:r>
            <a:r>
              <a:rPr lang="ko-KR" altLang="en-US" sz="1200" b="1" dirty="0" smtClean="0"/>
              <a:t> 않는</a:t>
            </a:r>
            <a:r>
              <a:rPr lang="ko-KR" altLang="en-US" sz="1200" dirty="0" smtClean="0"/>
              <a:t>다</a:t>
            </a:r>
            <a:r>
              <a:rPr lang="en-US" altLang="ko-KR" sz="1200" dirty="0" smtClean="0"/>
              <a:t>. ( </a:t>
            </a:r>
            <a:r>
              <a:rPr lang="ko-KR" altLang="en-US" sz="1200" dirty="0" smtClean="0"/>
              <a:t>의존성 </a:t>
            </a:r>
            <a:r>
              <a:rPr lang="ko-KR" altLang="en-US" sz="1200" dirty="0" err="1" smtClean="0"/>
              <a:t>주입받은</a:t>
            </a:r>
            <a:r>
              <a:rPr lang="ko-KR" altLang="en-US" sz="1200" dirty="0" smtClean="0"/>
              <a:t> 객체에 의존성 주입된 객체의 </a:t>
            </a:r>
            <a:r>
              <a:rPr lang="en-US" altLang="ko-KR" sz="1200" dirty="0" smtClean="0"/>
              <a:t>method</a:t>
            </a:r>
            <a:r>
              <a:rPr lang="ko-KR" altLang="en-US" sz="1200" dirty="0" smtClean="0"/>
              <a:t>를 호출하면 예외가 발생한다</a:t>
            </a:r>
            <a:r>
              <a:rPr lang="en-US" altLang="ko-KR" sz="1200" dirty="0" smtClean="0"/>
              <a:t>. )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>
              <a:buFont typeface="Symbol"/>
              <a:buChar char="Þ"/>
            </a:pPr>
            <a:r>
              <a:rPr lang="ko-KR" altLang="en-US" sz="1200" dirty="0" smtClean="0"/>
              <a:t>최초 의존성 주입이 안되어있다면 추후라도 의존성 주입을 받을 수 있게 설정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Autowired</a:t>
            </a:r>
            <a:r>
              <a:rPr lang="en-US" altLang="ko-KR" sz="1200" dirty="0" smtClean="0"/>
              <a:t>( required=false )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5400000" flipH="1" flipV="1">
            <a:off x="137674" y="3361939"/>
            <a:ext cx="2081250" cy="215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5720" y="4509323"/>
            <a:ext cx="2707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*DAO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 DBMS</a:t>
            </a:r>
            <a:r>
              <a:rPr lang="ko-KR" altLang="en-US" sz="1200" dirty="0" smtClean="0"/>
              <a:t>와 연동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시간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92254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*Spring framework</a:t>
            </a:r>
            <a:r>
              <a:rPr lang="ko-KR" altLang="en-US" sz="1600" dirty="0" smtClean="0"/>
              <a:t>에서는  </a:t>
            </a:r>
            <a:r>
              <a:rPr lang="en-US" altLang="ko-KR" sz="1600" dirty="0" smtClean="0"/>
              <a:t>@Controller, @Component, @Service, @Repository </a:t>
            </a:r>
            <a:r>
              <a:rPr lang="ko-KR" altLang="en-US" sz="1600" dirty="0" smtClean="0"/>
              <a:t>등의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annotation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class</a:t>
            </a:r>
            <a:r>
              <a:rPr lang="ko-KR" altLang="en-US" sz="1600" dirty="0" smtClean="0"/>
              <a:t>에 설정하면 객체를 하나로 생성하여 사용하는 </a:t>
            </a:r>
            <a:r>
              <a:rPr lang="en-US" altLang="ko-KR" sz="1600" dirty="0" smtClean="0"/>
              <a:t>singleton</a:t>
            </a:r>
            <a:r>
              <a:rPr lang="ko-KR" altLang="en-US" sz="1600" dirty="0" smtClean="0"/>
              <a:t>으로 객체를 생성하고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=&gt;</a:t>
            </a:r>
            <a:r>
              <a:rPr lang="ko-KR" altLang="en-US" sz="1600" dirty="0" smtClean="0"/>
              <a:t>객체를 여러 개 생성 </a:t>
            </a:r>
            <a:r>
              <a:rPr lang="en-US" altLang="ko-KR" sz="1600" dirty="0" smtClean="0"/>
              <a:t>@Scope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의존성 </a:t>
            </a:r>
            <a:r>
              <a:rPr lang="ko-KR" altLang="en-US" sz="1600" dirty="0" err="1" smtClean="0"/>
              <a:t>주입받는</a:t>
            </a:r>
            <a:r>
              <a:rPr lang="ko-KR" altLang="en-US" sz="1600" dirty="0" smtClean="0"/>
              <a:t> 클래스와 의존성 주입하는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 위에 선언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@Scope(“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”)</a:t>
            </a:r>
            <a:endParaRPr lang="ko-KR" altLang="en-US" sz="1600" dirty="0"/>
          </a:p>
        </p:txBody>
      </p:sp>
      <p:cxnSp>
        <p:nvCxnSpPr>
          <p:cNvPr id="5" name="직선 화살표 연결선 4"/>
          <p:cNvCxnSpPr/>
          <p:nvPr/>
        </p:nvCxnSpPr>
        <p:spPr>
          <a:xfrm rot="10800000">
            <a:off x="1500166" y="2500306"/>
            <a:ext cx="50006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00232" y="2571744"/>
            <a:ext cx="292099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</a:t>
            </a:r>
            <a:r>
              <a:rPr lang="en-US" altLang="ko-KR" sz="1400" dirty="0" smtClean="0"/>
              <a:t>ingleton : </a:t>
            </a:r>
            <a:r>
              <a:rPr lang="ko-KR" altLang="en-US" sz="1400" dirty="0" smtClean="0"/>
              <a:t>객체를 하나로 생성</a:t>
            </a:r>
            <a:endParaRPr lang="en-US" altLang="ko-KR" sz="1400" dirty="0" smtClean="0"/>
          </a:p>
          <a:p>
            <a:r>
              <a:rPr lang="en-US" altLang="ko-KR" sz="1400" dirty="0" smtClean="0"/>
              <a:t>prototype : </a:t>
            </a:r>
            <a:r>
              <a:rPr lang="ko-KR" altLang="en-US" sz="1400" dirty="0" smtClean="0"/>
              <a:t>객체를 여러 번 생성</a:t>
            </a:r>
            <a:endParaRPr lang="en-US" altLang="ko-KR" sz="1400" dirty="0" smtClean="0"/>
          </a:p>
          <a:p>
            <a:r>
              <a:rPr lang="en-US" altLang="ko-KR" sz="1400" dirty="0" smtClean="0"/>
              <a:t>request : </a:t>
            </a:r>
            <a:r>
              <a:rPr lang="ko-KR" altLang="en-US" sz="1400" dirty="0" err="1" smtClean="0"/>
              <a:t>요청시</a:t>
            </a:r>
            <a:r>
              <a:rPr lang="ko-KR" altLang="en-US" sz="1400" dirty="0" smtClean="0"/>
              <a:t> 마다 객체 생성</a:t>
            </a:r>
            <a:endParaRPr lang="en-US" altLang="ko-KR" sz="1400" dirty="0" smtClean="0"/>
          </a:p>
          <a:p>
            <a:r>
              <a:rPr lang="en-US" altLang="ko-KR" sz="1400" dirty="0" smtClean="0"/>
              <a:t>session :  </a:t>
            </a:r>
            <a:r>
              <a:rPr lang="ko-KR" altLang="en-US" sz="1400" dirty="0" smtClean="0"/>
              <a:t>브라우저마다 객체 생성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000504"/>
            <a:ext cx="3214710" cy="163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4143380"/>
            <a:ext cx="3309170" cy="985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직선 화살표 연결선 9"/>
          <p:cNvCxnSpPr/>
          <p:nvPr/>
        </p:nvCxnSpPr>
        <p:spPr>
          <a:xfrm rot="10800000" flipV="1">
            <a:off x="3428992" y="4857760"/>
            <a:ext cx="157163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5934241"/>
            <a:ext cx="4572032" cy="92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7258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*singleton =&gt; </a:t>
            </a:r>
            <a:r>
              <a:rPr lang="ko-KR" altLang="en-US" sz="1400" dirty="0" smtClean="0"/>
              <a:t>객체가 하나로 생성되고 모든 접속자가 하나의 객체를 사용한다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값을 </a:t>
            </a:r>
            <a:r>
              <a:rPr lang="ko-KR" altLang="en-US" sz="1400" dirty="0" err="1" smtClean="0"/>
              <a:t>저장하게되면</a:t>
            </a:r>
            <a:r>
              <a:rPr lang="ko-KR" altLang="en-US" sz="1400" dirty="0" smtClean="0"/>
              <a:t> 이전에 입력한 값이 </a:t>
            </a:r>
            <a:r>
              <a:rPr lang="ko-KR" altLang="en-US" sz="1400" dirty="0" err="1" smtClean="0"/>
              <a:t>다음번에</a:t>
            </a:r>
            <a:r>
              <a:rPr lang="ko-KR" altLang="en-US" sz="1400" dirty="0" smtClean="0"/>
              <a:t> 접속한 </a:t>
            </a:r>
            <a:r>
              <a:rPr lang="ko-KR" altLang="en-US" sz="1400" dirty="0" err="1" smtClean="0"/>
              <a:t>접속자에서</a:t>
            </a:r>
            <a:r>
              <a:rPr lang="ko-KR" altLang="en-US" sz="1400" dirty="0" smtClean="0"/>
              <a:t> 그대로 사용한다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928670"/>
            <a:ext cx="5688219" cy="332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연결선 5"/>
          <p:cNvCxnSpPr/>
          <p:nvPr/>
        </p:nvCxnSpPr>
        <p:spPr>
          <a:xfrm>
            <a:off x="1643042" y="1285860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 6"/>
          <p:cNvSpPr/>
          <p:nvPr/>
        </p:nvSpPr>
        <p:spPr>
          <a:xfrm>
            <a:off x="977900" y="1314450"/>
            <a:ext cx="914400" cy="2426369"/>
          </a:xfrm>
          <a:custGeom>
            <a:avLst/>
            <a:gdLst>
              <a:gd name="connsiteX0" fmla="*/ 914400 w 914400"/>
              <a:gd name="connsiteY0" fmla="*/ 0 h 2426369"/>
              <a:gd name="connsiteX1" fmla="*/ 895350 w 914400"/>
              <a:gd name="connsiteY1" fmla="*/ 6350 h 2426369"/>
              <a:gd name="connsiteX2" fmla="*/ 863600 w 914400"/>
              <a:gd name="connsiteY2" fmla="*/ 25400 h 2426369"/>
              <a:gd name="connsiteX3" fmla="*/ 831850 w 914400"/>
              <a:gd name="connsiteY3" fmla="*/ 31750 h 2426369"/>
              <a:gd name="connsiteX4" fmla="*/ 806450 w 914400"/>
              <a:gd name="connsiteY4" fmla="*/ 44450 h 2426369"/>
              <a:gd name="connsiteX5" fmla="*/ 762000 w 914400"/>
              <a:gd name="connsiteY5" fmla="*/ 69850 h 2426369"/>
              <a:gd name="connsiteX6" fmla="*/ 742950 w 914400"/>
              <a:gd name="connsiteY6" fmla="*/ 76200 h 2426369"/>
              <a:gd name="connsiteX7" fmla="*/ 717550 w 914400"/>
              <a:gd name="connsiteY7" fmla="*/ 95250 h 2426369"/>
              <a:gd name="connsiteX8" fmla="*/ 666750 w 914400"/>
              <a:gd name="connsiteY8" fmla="*/ 139700 h 2426369"/>
              <a:gd name="connsiteX9" fmla="*/ 641350 w 914400"/>
              <a:gd name="connsiteY9" fmla="*/ 152400 h 2426369"/>
              <a:gd name="connsiteX10" fmla="*/ 558800 w 914400"/>
              <a:gd name="connsiteY10" fmla="*/ 222250 h 2426369"/>
              <a:gd name="connsiteX11" fmla="*/ 527050 w 914400"/>
              <a:gd name="connsiteY11" fmla="*/ 247650 h 2426369"/>
              <a:gd name="connsiteX12" fmla="*/ 508000 w 914400"/>
              <a:gd name="connsiteY12" fmla="*/ 260350 h 2426369"/>
              <a:gd name="connsiteX13" fmla="*/ 488950 w 914400"/>
              <a:gd name="connsiteY13" fmla="*/ 285750 h 2426369"/>
              <a:gd name="connsiteX14" fmla="*/ 469900 w 914400"/>
              <a:gd name="connsiteY14" fmla="*/ 304800 h 2426369"/>
              <a:gd name="connsiteX15" fmla="*/ 438150 w 914400"/>
              <a:gd name="connsiteY15" fmla="*/ 349250 h 2426369"/>
              <a:gd name="connsiteX16" fmla="*/ 400050 w 914400"/>
              <a:gd name="connsiteY16" fmla="*/ 400050 h 2426369"/>
              <a:gd name="connsiteX17" fmla="*/ 381000 w 914400"/>
              <a:gd name="connsiteY17" fmla="*/ 431800 h 2426369"/>
              <a:gd name="connsiteX18" fmla="*/ 355600 w 914400"/>
              <a:gd name="connsiteY18" fmla="*/ 469900 h 2426369"/>
              <a:gd name="connsiteX19" fmla="*/ 342900 w 914400"/>
              <a:gd name="connsiteY19" fmla="*/ 488950 h 2426369"/>
              <a:gd name="connsiteX20" fmla="*/ 304800 w 914400"/>
              <a:gd name="connsiteY20" fmla="*/ 539750 h 2426369"/>
              <a:gd name="connsiteX21" fmla="*/ 285750 w 914400"/>
              <a:gd name="connsiteY21" fmla="*/ 565150 h 2426369"/>
              <a:gd name="connsiteX22" fmla="*/ 273050 w 914400"/>
              <a:gd name="connsiteY22" fmla="*/ 590550 h 2426369"/>
              <a:gd name="connsiteX23" fmla="*/ 215900 w 914400"/>
              <a:gd name="connsiteY23" fmla="*/ 660400 h 2426369"/>
              <a:gd name="connsiteX24" fmla="*/ 209550 w 914400"/>
              <a:gd name="connsiteY24" fmla="*/ 679450 h 2426369"/>
              <a:gd name="connsiteX25" fmla="*/ 184150 w 914400"/>
              <a:gd name="connsiteY25" fmla="*/ 717550 h 2426369"/>
              <a:gd name="connsiteX26" fmla="*/ 177800 w 914400"/>
              <a:gd name="connsiteY26" fmla="*/ 736600 h 2426369"/>
              <a:gd name="connsiteX27" fmla="*/ 171450 w 914400"/>
              <a:gd name="connsiteY27" fmla="*/ 762000 h 2426369"/>
              <a:gd name="connsiteX28" fmla="*/ 158750 w 914400"/>
              <a:gd name="connsiteY28" fmla="*/ 781050 h 2426369"/>
              <a:gd name="connsiteX29" fmla="*/ 139700 w 914400"/>
              <a:gd name="connsiteY29" fmla="*/ 857250 h 2426369"/>
              <a:gd name="connsiteX30" fmla="*/ 114300 w 914400"/>
              <a:gd name="connsiteY30" fmla="*/ 895350 h 2426369"/>
              <a:gd name="connsiteX31" fmla="*/ 82550 w 914400"/>
              <a:gd name="connsiteY31" fmla="*/ 965200 h 2426369"/>
              <a:gd name="connsiteX32" fmla="*/ 69850 w 914400"/>
              <a:gd name="connsiteY32" fmla="*/ 990600 h 2426369"/>
              <a:gd name="connsiteX33" fmla="*/ 57150 w 914400"/>
              <a:gd name="connsiteY33" fmla="*/ 1035050 h 2426369"/>
              <a:gd name="connsiteX34" fmla="*/ 50800 w 914400"/>
              <a:gd name="connsiteY34" fmla="*/ 1054100 h 2426369"/>
              <a:gd name="connsiteX35" fmla="*/ 44450 w 914400"/>
              <a:gd name="connsiteY35" fmla="*/ 1079500 h 2426369"/>
              <a:gd name="connsiteX36" fmla="*/ 38100 w 914400"/>
              <a:gd name="connsiteY36" fmla="*/ 1098550 h 2426369"/>
              <a:gd name="connsiteX37" fmla="*/ 31750 w 914400"/>
              <a:gd name="connsiteY37" fmla="*/ 1123950 h 2426369"/>
              <a:gd name="connsiteX38" fmla="*/ 25400 w 914400"/>
              <a:gd name="connsiteY38" fmla="*/ 1143000 h 2426369"/>
              <a:gd name="connsiteX39" fmla="*/ 12700 w 914400"/>
              <a:gd name="connsiteY39" fmla="*/ 1193800 h 2426369"/>
              <a:gd name="connsiteX40" fmla="*/ 6350 w 914400"/>
              <a:gd name="connsiteY40" fmla="*/ 1308100 h 2426369"/>
              <a:gd name="connsiteX41" fmla="*/ 0 w 914400"/>
              <a:gd name="connsiteY41" fmla="*/ 1327150 h 2426369"/>
              <a:gd name="connsiteX42" fmla="*/ 6350 w 914400"/>
              <a:gd name="connsiteY42" fmla="*/ 1739900 h 2426369"/>
              <a:gd name="connsiteX43" fmla="*/ 19050 w 914400"/>
              <a:gd name="connsiteY43" fmla="*/ 1803400 h 2426369"/>
              <a:gd name="connsiteX44" fmla="*/ 38100 w 914400"/>
              <a:gd name="connsiteY44" fmla="*/ 1860550 h 2426369"/>
              <a:gd name="connsiteX45" fmla="*/ 50800 w 914400"/>
              <a:gd name="connsiteY45" fmla="*/ 1930400 h 2426369"/>
              <a:gd name="connsiteX46" fmla="*/ 57150 w 914400"/>
              <a:gd name="connsiteY46" fmla="*/ 1949450 h 2426369"/>
              <a:gd name="connsiteX47" fmla="*/ 69850 w 914400"/>
              <a:gd name="connsiteY47" fmla="*/ 2000250 h 2426369"/>
              <a:gd name="connsiteX48" fmla="*/ 82550 w 914400"/>
              <a:gd name="connsiteY48" fmla="*/ 2038350 h 2426369"/>
              <a:gd name="connsiteX49" fmla="*/ 88900 w 914400"/>
              <a:gd name="connsiteY49" fmla="*/ 2057400 h 2426369"/>
              <a:gd name="connsiteX50" fmla="*/ 101600 w 914400"/>
              <a:gd name="connsiteY50" fmla="*/ 2076450 h 2426369"/>
              <a:gd name="connsiteX51" fmla="*/ 107950 w 914400"/>
              <a:gd name="connsiteY51" fmla="*/ 2095500 h 2426369"/>
              <a:gd name="connsiteX52" fmla="*/ 120650 w 914400"/>
              <a:gd name="connsiteY52" fmla="*/ 2120900 h 2426369"/>
              <a:gd name="connsiteX53" fmla="*/ 127000 w 914400"/>
              <a:gd name="connsiteY53" fmla="*/ 2139950 h 2426369"/>
              <a:gd name="connsiteX54" fmla="*/ 139700 w 914400"/>
              <a:gd name="connsiteY54" fmla="*/ 2159000 h 2426369"/>
              <a:gd name="connsiteX55" fmla="*/ 152400 w 914400"/>
              <a:gd name="connsiteY55" fmla="*/ 2184400 h 2426369"/>
              <a:gd name="connsiteX56" fmla="*/ 171450 w 914400"/>
              <a:gd name="connsiteY56" fmla="*/ 2203450 h 2426369"/>
              <a:gd name="connsiteX57" fmla="*/ 190500 w 914400"/>
              <a:gd name="connsiteY57" fmla="*/ 2228850 h 2426369"/>
              <a:gd name="connsiteX58" fmla="*/ 209550 w 914400"/>
              <a:gd name="connsiteY58" fmla="*/ 2247900 h 2426369"/>
              <a:gd name="connsiteX59" fmla="*/ 222250 w 914400"/>
              <a:gd name="connsiteY59" fmla="*/ 2266950 h 2426369"/>
              <a:gd name="connsiteX60" fmla="*/ 241300 w 914400"/>
              <a:gd name="connsiteY60" fmla="*/ 2292350 h 2426369"/>
              <a:gd name="connsiteX61" fmla="*/ 254000 w 914400"/>
              <a:gd name="connsiteY61" fmla="*/ 2311400 h 2426369"/>
              <a:gd name="connsiteX62" fmla="*/ 292100 w 914400"/>
              <a:gd name="connsiteY62" fmla="*/ 2343150 h 2426369"/>
              <a:gd name="connsiteX63" fmla="*/ 336550 w 914400"/>
              <a:gd name="connsiteY63" fmla="*/ 2368550 h 2426369"/>
              <a:gd name="connsiteX64" fmla="*/ 355600 w 914400"/>
              <a:gd name="connsiteY64" fmla="*/ 2387600 h 2426369"/>
              <a:gd name="connsiteX65" fmla="*/ 400050 w 914400"/>
              <a:gd name="connsiteY65" fmla="*/ 2406650 h 2426369"/>
              <a:gd name="connsiteX66" fmla="*/ 419100 w 914400"/>
              <a:gd name="connsiteY66" fmla="*/ 2419350 h 2426369"/>
              <a:gd name="connsiteX67" fmla="*/ 444500 w 914400"/>
              <a:gd name="connsiteY67" fmla="*/ 2425700 h 2426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14400" h="2426369">
                <a:moveTo>
                  <a:pt x="914400" y="0"/>
                </a:moveTo>
                <a:cubicBezTo>
                  <a:pt x="908050" y="2117"/>
                  <a:pt x="901337" y="3357"/>
                  <a:pt x="895350" y="6350"/>
                </a:cubicBezTo>
                <a:cubicBezTo>
                  <a:pt x="884311" y="11870"/>
                  <a:pt x="875059" y="20816"/>
                  <a:pt x="863600" y="25400"/>
                </a:cubicBezTo>
                <a:cubicBezTo>
                  <a:pt x="853579" y="29408"/>
                  <a:pt x="842433" y="29633"/>
                  <a:pt x="831850" y="31750"/>
                </a:cubicBezTo>
                <a:cubicBezTo>
                  <a:pt x="823383" y="35983"/>
                  <a:pt x="814669" y="39754"/>
                  <a:pt x="806450" y="44450"/>
                </a:cubicBezTo>
                <a:cubicBezTo>
                  <a:pt x="774564" y="62671"/>
                  <a:pt x="800378" y="53402"/>
                  <a:pt x="762000" y="69850"/>
                </a:cubicBezTo>
                <a:cubicBezTo>
                  <a:pt x="755848" y="72487"/>
                  <a:pt x="749300" y="74083"/>
                  <a:pt x="742950" y="76200"/>
                </a:cubicBezTo>
                <a:cubicBezTo>
                  <a:pt x="734483" y="82550"/>
                  <a:pt x="725585" y="88362"/>
                  <a:pt x="717550" y="95250"/>
                </a:cubicBezTo>
                <a:cubicBezTo>
                  <a:pt x="685420" y="122790"/>
                  <a:pt x="710790" y="110340"/>
                  <a:pt x="666750" y="139700"/>
                </a:cubicBezTo>
                <a:cubicBezTo>
                  <a:pt x="658874" y="144951"/>
                  <a:pt x="649133" y="147012"/>
                  <a:pt x="641350" y="152400"/>
                </a:cubicBezTo>
                <a:cubicBezTo>
                  <a:pt x="555328" y="211954"/>
                  <a:pt x="610900" y="175939"/>
                  <a:pt x="558800" y="222250"/>
                </a:cubicBezTo>
                <a:cubicBezTo>
                  <a:pt x="548670" y="231254"/>
                  <a:pt x="537893" y="239518"/>
                  <a:pt x="527050" y="247650"/>
                </a:cubicBezTo>
                <a:cubicBezTo>
                  <a:pt x="520945" y="252229"/>
                  <a:pt x="513396" y="254954"/>
                  <a:pt x="508000" y="260350"/>
                </a:cubicBezTo>
                <a:cubicBezTo>
                  <a:pt x="500516" y="267834"/>
                  <a:pt x="495838" y="277715"/>
                  <a:pt x="488950" y="285750"/>
                </a:cubicBezTo>
                <a:cubicBezTo>
                  <a:pt x="483106" y="292568"/>
                  <a:pt x="475120" y="297492"/>
                  <a:pt x="469900" y="304800"/>
                </a:cubicBezTo>
                <a:cubicBezTo>
                  <a:pt x="428110" y="363306"/>
                  <a:pt x="487681" y="299719"/>
                  <a:pt x="438150" y="349250"/>
                </a:cubicBezTo>
                <a:cubicBezTo>
                  <a:pt x="424736" y="389491"/>
                  <a:pt x="441745" y="347931"/>
                  <a:pt x="400050" y="400050"/>
                </a:cubicBezTo>
                <a:cubicBezTo>
                  <a:pt x="392340" y="409688"/>
                  <a:pt x="387626" y="421387"/>
                  <a:pt x="381000" y="431800"/>
                </a:cubicBezTo>
                <a:cubicBezTo>
                  <a:pt x="372805" y="444677"/>
                  <a:pt x="364067" y="457200"/>
                  <a:pt x="355600" y="469900"/>
                </a:cubicBezTo>
                <a:cubicBezTo>
                  <a:pt x="351367" y="476250"/>
                  <a:pt x="347479" y="482845"/>
                  <a:pt x="342900" y="488950"/>
                </a:cubicBezTo>
                <a:lnTo>
                  <a:pt x="304800" y="539750"/>
                </a:lnTo>
                <a:cubicBezTo>
                  <a:pt x="298450" y="548217"/>
                  <a:pt x="290483" y="555684"/>
                  <a:pt x="285750" y="565150"/>
                </a:cubicBezTo>
                <a:cubicBezTo>
                  <a:pt x="281517" y="573617"/>
                  <a:pt x="278301" y="582674"/>
                  <a:pt x="273050" y="590550"/>
                </a:cubicBezTo>
                <a:cubicBezTo>
                  <a:pt x="244058" y="634038"/>
                  <a:pt x="243767" y="632533"/>
                  <a:pt x="215900" y="660400"/>
                </a:cubicBezTo>
                <a:cubicBezTo>
                  <a:pt x="213783" y="666750"/>
                  <a:pt x="212801" y="673599"/>
                  <a:pt x="209550" y="679450"/>
                </a:cubicBezTo>
                <a:cubicBezTo>
                  <a:pt x="202137" y="692793"/>
                  <a:pt x="188977" y="703070"/>
                  <a:pt x="184150" y="717550"/>
                </a:cubicBezTo>
                <a:cubicBezTo>
                  <a:pt x="182033" y="723900"/>
                  <a:pt x="179639" y="730164"/>
                  <a:pt x="177800" y="736600"/>
                </a:cubicBezTo>
                <a:cubicBezTo>
                  <a:pt x="175402" y="744991"/>
                  <a:pt x="174888" y="753978"/>
                  <a:pt x="171450" y="762000"/>
                </a:cubicBezTo>
                <a:cubicBezTo>
                  <a:pt x="168444" y="769015"/>
                  <a:pt x="162983" y="774700"/>
                  <a:pt x="158750" y="781050"/>
                </a:cubicBezTo>
                <a:cubicBezTo>
                  <a:pt x="154232" y="808159"/>
                  <a:pt x="152279" y="832093"/>
                  <a:pt x="139700" y="857250"/>
                </a:cubicBezTo>
                <a:cubicBezTo>
                  <a:pt x="132874" y="870902"/>
                  <a:pt x="121873" y="882098"/>
                  <a:pt x="114300" y="895350"/>
                </a:cubicBezTo>
                <a:cubicBezTo>
                  <a:pt x="58197" y="993531"/>
                  <a:pt x="104684" y="913554"/>
                  <a:pt x="82550" y="965200"/>
                </a:cubicBezTo>
                <a:cubicBezTo>
                  <a:pt x="78821" y="973901"/>
                  <a:pt x="73579" y="981899"/>
                  <a:pt x="69850" y="990600"/>
                </a:cubicBezTo>
                <a:cubicBezTo>
                  <a:pt x="63325" y="1005825"/>
                  <a:pt x="61753" y="1018938"/>
                  <a:pt x="57150" y="1035050"/>
                </a:cubicBezTo>
                <a:cubicBezTo>
                  <a:pt x="55311" y="1041486"/>
                  <a:pt x="52639" y="1047664"/>
                  <a:pt x="50800" y="1054100"/>
                </a:cubicBezTo>
                <a:cubicBezTo>
                  <a:pt x="48402" y="1062491"/>
                  <a:pt x="46848" y="1071109"/>
                  <a:pt x="44450" y="1079500"/>
                </a:cubicBezTo>
                <a:cubicBezTo>
                  <a:pt x="42611" y="1085936"/>
                  <a:pt x="39939" y="1092114"/>
                  <a:pt x="38100" y="1098550"/>
                </a:cubicBezTo>
                <a:cubicBezTo>
                  <a:pt x="35702" y="1106941"/>
                  <a:pt x="34148" y="1115559"/>
                  <a:pt x="31750" y="1123950"/>
                </a:cubicBezTo>
                <a:cubicBezTo>
                  <a:pt x="29911" y="1130386"/>
                  <a:pt x="27023" y="1136506"/>
                  <a:pt x="25400" y="1143000"/>
                </a:cubicBezTo>
                <a:lnTo>
                  <a:pt x="12700" y="1193800"/>
                </a:lnTo>
                <a:cubicBezTo>
                  <a:pt x="10583" y="1231900"/>
                  <a:pt x="9968" y="1270113"/>
                  <a:pt x="6350" y="1308100"/>
                </a:cubicBezTo>
                <a:cubicBezTo>
                  <a:pt x="5715" y="1314763"/>
                  <a:pt x="0" y="1320457"/>
                  <a:pt x="0" y="1327150"/>
                </a:cubicBezTo>
                <a:cubicBezTo>
                  <a:pt x="0" y="1464750"/>
                  <a:pt x="2475" y="1602355"/>
                  <a:pt x="6350" y="1739900"/>
                </a:cubicBezTo>
                <a:cubicBezTo>
                  <a:pt x="6689" y="1751928"/>
                  <a:pt x="14624" y="1789017"/>
                  <a:pt x="19050" y="1803400"/>
                </a:cubicBezTo>
                <a:cubicBezTo>
                  <a:pt x="24955" y="1822592"/>
                  <a:pt x="34799" y="1840743"/>
                  <a:pt x="38100" y="1860550"/>
                </a:cubicBezTo>
                <a:cubicBezTo>
                  <a:pt x="40931" y="1877534"/>
                  <a:pt x="46362" y="1912650"/>
                  <a:pt x="50800" y="1930400"/>
                </a:cubicBezTo>
                <a:cubicBezTo>
                  <a:pt x="52423" y="1936894"/>
                  <a:pt x="55389" y="1942992"/>
                  <a:pt x="57150" y="1949450"/>
                </a:cubicBezTo>
                <a:cubicBezTo>
                  <a:pt x="61743" y="1966289"/>
                  <a:pt x="64330" y="1983691"/>
                  <a:pt x="69850" y="2000250"/>
                </a:cubicBezTo>
                <a:lnTo>
                  <a:pt x="82550" y="2038350"/>
                </a:lnTo>
                <a:cubicBezTo>
                  <a:pt x="84667" y="2044700"/>
                  <a:pt x="85187" y="2051831"/>
                  <a:pt x="88900" y="2057400"/>
                </a:cubicBezTo>
                <a:cubicBezTo>
                  <a:pt x="93133" y="2063750"/>
                  <a:pt x="98187" y="2069624"/>
                  <a:pt x="101600" y="2076450"/>
                </a:cubicBezTo>
                <a:cubicBezTo>
                  <a:pt x="104593" y="2082437"/>
                  <a:pt x="105313" y="2089348"/>
                  <a:pt x="107950" y="2095500"/>
                </a:cubicBezTo>
                <a:cubicBezTo>
                  <a:pt x="111679" y="2104201"/>
                  <a:pt x="116921" y="2112199"/>
                  <a:pt x="120650" y="2120900"/>
                </a:cubicBezTo>
                <a:cubicBezTo>
                  <a:pt x="123287" y="2127052"/>
                  <a:pt x="124007" y="2133963"/>
                  <a:pt x="127000" y="2139950"/>
                </a:cubicBezTo>
                <a:cubicBezTo>
                  <a:pt x="130413" y="2146776"/>
                  <a:pt x="135914" y="2152374"/>
                  <a:pt x="139700" y="2159000"/>
                </a:cubicBezTo>
                <a:cubicBezTo>
                  <a:pt x="144396" y="2167219"/>
                  <a:pt x="146898" y="2176697"/>
                  <a:pt x="152400" y="2184400"/>
                </a:cubicBezTo>
                <a:cubicBezTo>
                  <a:pt x="157620" y="2191708"/>
                  <a:pt x="165606" y="2196632"/>
                  <a:pt x="171450" y="2203450"/>
                </a:cubicBezTo>
                <a:cubicBezTo>
                  <a:pt x="178338" y="2211485"/>
                  <a:pt x="183612" y="2220815"/>
                  <a:pt x="190500" y="2228850"/>
                </a:cubicBezTo>
                <a:cubicBezTo>
                  <a:pt x="196344" y="2235668"/>
                  <a:pt x="203801" y="2241001"/>
                  <a:pt x="209550" y="2247900"/>
                </a:cubicBezTo>
                <a:cubicBezTo>
                  <a:pt x="214436" y="2253763"/>
                  <a:pt x="217814" y="2260740"/>
                  <a:pt x="222250" y="2266950"/>
                </a:cubicBezTo>
                <a:cubicBezTo>
                  <a:pt x="228401" y="2275562"/>
                  <a:pt x="235149" y="2283738"/>
                  <a:pt x="241300" y="2292350"/>
                </a:cubicBezTo>
                <a:cubicBezTo>
                  <a:pt x="245736" y="2298560"/>
                  <a:pt x="249114" y="2305537"/>
                  <a:pt x="254000" y="2311400"/>
                </a:cubicBezTo>
                <a:cubicBezTo>
                  <a:pt x="271440" y="2332328"/>
                  <a:pt x="271532" y="2328459"/>
                  <a:pt x="292100" y="2343150"/>
                </a:cubicBezTo>
                <a:cubicBezTo>
                  <a:pt x="325738" y="2367177"/>
                  <a:pt x="305636" y="2358245"/>
                  <a:pt x="336550" y="2368550"/>
                </a:cubicBezTo>
                <a:cubicBezTo>
                  <a:pt x="342900" y="2374900"/>
                  <a:pt x="348292" y="2382380"/>
                  <a:pt x="355600" y="2387600"/>
                </a:cubicBezTo>
                <a:cubicBezTo>
                  <a:pt x="386432" y="2409623"/>
                  <a:pt x="372412" y="2392831"/>
                  <a:pt x="400050" y="2406650"/>
                </a:cubicBezTo>
                <a:cubicBezTo>
                  <a:pt x="406876" y="2410063"/>
                  <a:pt x="412274" y="2415937"/>
                  <a:pt x="419100" y="2419350"/>
                </a:cubicBezTo>
                <a:cubicBezTo>
                  <a:pt x="433139" y="2426369"/>
                  <a:pt x="433676" y="2425700"/>
                  <a:pt x="444500" y="24257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000496" y="1285860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자유형 9"/>
          <p:cNvSpPr/>
          <p:nvPr/>
        </p:nvSpPr>
        <p:spPr>
          <a:xfrm>
            <a:off x="2374900" y="1289050"/>
            <a:ext cx="3956050" cy="3257550"/>
          </a:xfrm>
          <a:custGeom>
            <a:avLst/>
            <a:gdLst>
              <a:gd name="connsiteX0" fmla="*/ 2044700 w 3956050"/>
              <a:gd name="connsiteY0" fmla="*/ 0 h 3257550"/>
              <a:gd name="connsiteX1" fmla="*/ 2070100 w 3956050"/>
              <a:gd name="connsiteY1" fmla="*/ 114300 h 3257550"/>
              <a:gd name="connsiteX2" fmla="*/ 2089150 w 3956050"/>
              <a:gd name="connsiteY2" fmla="*/ 127000 h 3257550"/>
              <a:gd name="connsiteX3" fmla="*/ 2133600 w 3956050"/>
              <a:gd name="connsiteY3" fmla="*/ 190500 h 3257550"/>
              <a:gd name="connsiteX4" fmla="*/ 2178050 w 3956050"/>
              <a:gd name="connsiteY4" fmla="*/ 234950 h 3257550"/>
              <a:gd name="connsiteX5" fmla="*/ 2203450 w 3956050"/>
              <a:gd name="connsiteY5" fmla="*/ 260350 h 3257550"/>
              <a:gd name="connsiteX6" fmla="*/ 2222500 w 3956050"/>
              <a:gd name="connsiteY6" fmla="*/ 266700 h 3257550"/>
              <a:gd name="connsiteX7" fmla="*/ 2254250 w 3956050"/>
              <a:gd name="connsiteY7" fmla="*/ 285750 h 3257550"/>
              <a:gd name="connsiteX8" fmla="*/ 2279650 w 3956050"/>
              <a:gd name="connsiteY8" fmla="*/ 298450 h 3257550"/>
              <a:gd name="connsiteX9" fmla="*/ 2324100 w 3956050"/>
              <a:gd name="connsiteY9" fmla="*/ 323850 h 3257550"/>
              <a:gd name="connsiteX10" fmla="*/ 2400300 w 3956050"/>
              <a:gd name="connsiteY10" fmla="*/ 355600 h 3257550"/>
              <a:gd name="connsiteX11" fmla="*/ 2438400 w 3956050"/>
              <a:gd name="connsiteY11" fmla="*/ 374650 h 3257550"/>
              <a:gd name="connsiteX12" fmla="*/ 2495550 w 3956050"/>
              <a:gd name="connsiteY12" fmla="*/ 393700 h 3257550"/>
              <a:gd name="connsiteX13" fmla="*/ 2635250 w 3956050"/>
              <a:gd name="connsiteY13" fmla="*/ 444500 h 3257550"/>
              <a:gd name="connsiteX14" fmla="*/ 2724150 w 3956050"/>
              <a:gd name="connsiteY14" fmla="*/ 482600 h 3257550"/>
              <a:gd name="connsiteX15" fmla="*/ 2762250 w 3956050"/>
              <a:gd name="connsiteY15" fmla="*/ 501650 h 3257550"/>
              <a:gd name="connsiteX16" fmla="*/ 2819400 w 3956050"/>
              <a:gd name="connsiteY16" fmla="*/ 527050 h 3257550"/>
              <a:gd name="connsiteX17" fmla="*/ 2844800 w 3956050"/>
              <a:gd name="connsiteY17" fmla="*/ 539750 h 3257550"/>
              <a:gd name="connsiteX18" fmla="*/ 2876550 w 3956050"/>
              <a:gd name="connsiteY18" fmla="*/ 552450 h 3257550"/>
              <a:gd name="connsiteX19" fmla="*/ 2946400 w 3956050"/>
              <a:gd name="connsiteY19" fmla="*/ 596900 h 3257550"/>
              <a:gd name="connsiteX20" fmla="*/ 2997200 w 3956050"/>
              <a:gd name="connsiteY20" fmla="*/ 622300 h 3257550"/>
              <a:gd name="connsiteX21" fmla="*/ 3079750 w 3956050"/>
              <a:gd name="connsiteY21" fmla="*/ 685800 h 3257550"/>
              <a:gd name="connsiteX22" fmla="*/ 3079750 w 3956050"/>
              <a:gd name="connsiteY22" fmla="*/ 685800 h 3257550"/>
              <a:gd name="connsiteX23" fmla="*/ 3098800 w 3956050"/>
              <a:gd name="connsiteY23" fmla="*/ 704850 h 3257550"/>
              <a:gd name="connsiteX24" fmla="*/ 3162300 w 3956050"/>
              <a:gd name="connsiteY24" fmla="*/ 749300 h 3257550"/>
              <a:gd name="connsiteX25" fmla="*/ 3213100 w 3956050"/>
              <a:gd name="connsiteY25" fmla="*/ 787400 h 3257550"/>
              <a:gd name="connsiteX26" fmla="*/ 3295650 w 3956050"/>
              <a:gd name="connsiteY26" fmla="*/ 838200 h 3257550"/>
              <a:gd name="connsiteX27" fmla="*/ 3314700 w 3956050"/>
              <a:gd name="connsiteY27" fmla="*/ 863600 h 3257550"/>
              <a:gd name="connsiteX28" fmla="*/ 3333750 w 3956050"/>
              <a:gd name="connsiteY28" fmla="*/ 876300 h 3257550"/>
              <a:gd name="connsiteX29" fmla="*/ 3359150 w 3956050"/>
              <a:gd name="connsiteY29" fmla="*/ 895350 h 3257550"/>
              <a:gd name="connsiteX30" fmla="*/ 3397250 w 3956050"/>
              <a:gd name="connsiteY30" fmla="*/ 920750 h 3257550"/>
              <a:gd name="connsiteX31" fmla="*/ 3435350 w 3956050"/>
              <a:gd name="connsiteY31" fmla="*/ 952500 h 3257550"/>
              <a:gd name="connsiteX32" fmla="*/ 3473450 w 3956050"/>
              <a:gd name="connsiteY32" fmla="*/ 1003300 h 3257550"/>
              <a:gd name="connsiteX33" fmla="*/ 3524250 w 3956050"/>
              <a:gd name="connsiteY33" fmla="*/ 1060450 h 3257550"/>
              <a:gd name="connsiteX34" fmla="*/ 3556000 w 3956050"/>
              <a:gd name="connsiteY34" fmla="*/ 1085850 h 3257550"/>
              <a:gd name="connsiteX35" fmla="*/ 3581400 w 3956050"/>
              <a:gd name="connsiteY35" fmla="*/ 1117600 h 3257550"/>
              <a:gd name="connsiteX36" fmla="*/ 3613150 w 3956050"/>
              <a:gd name="connsiteY36" fmla="*/ 1143000 h 3257550"/>
              <a:gd name="connsiteX37" fmla="*/ 3638550 w 3956050"/>
              <a:gd name="connsiteY37" fmla="*/ 1168400 h 3257550"/>
              <a:gd name="connsiteX38" fmla="*/ 3644900 w 3956050"/>
              <a:gd name="connsiteY38" fmla="*/ 1187450 h 3257550"/>
              <a:gd name="connsiteX39" fmla="*/ 3663950 w 3956050"/>
              <a:gd name="connsiteY39" fmla="*/ 1206500 h 3257550"/>
              <a:gd name="connsiteX40" fmla="*/ 3689350 w 3956050"/>
              <a:gd name="connsiteY40" fmla="*/ 1238250 h 3257550"/>
              <a:gd name="connsiteX41" fmla="*/ 3702050 w 3956050"/>
              <a:gd name="connsiteY41" fmla="*/ 1263650 h 3257550"/>
              <a:gd name="connsiteX42" fmla="*/ 3740150 w 3956050"/>
              <a:gd name="connsiteY42" fmla="*/ 1327150 h 3257550"/>
              <a:gd name="connsiteX43" fmla="*/ 3765550 w 3956050"/>
              <a:gd name="connsiteY43" fmla="*/ 1371600 h 3257550"/>
              <a:gd name="connsiteX44" fmla="*/ 3778250 w 3956050"/>
              <a:gd name="connsiteY44" fmla="*/ 1403350 h 3257550"/>
              <a:gd name="connsiteX45" fmla="*/ 3822700 w 3956050"/>
              <a:gd name="connsiteY45" fmla="*/ 1460500 h 3257550"/>
              <a:gd name="connsiteX46" fmla="*/ 3829050 w 3956050"/>
              <a:gd name="connsiteY46" fmla="*/ 1479550 h 3257550"/>
              <a:gd name="connsiteX47" fmla="*/ 3854450 w 3956050"/>
              <a:gd name="connsiteY47" fmla="*/ 1524000 h 3257550"/>
              <a:gd name="connsiteX48" fmla="*/ 3886200 w 3956050"/>
              <a:gd name="connsiteY48" fmla="*/ 1631950 h 3257550"/>
              <a:gd name="connsiteX49" fmla="*/ 3917950 w 3956050"/>
              <a:gd name="connsiteY49" fmla="*/ 1689100 h 3257550"/>
              <a:gd name="connsiteX50" fmla="*/ 3930650 w 3956050"/>
              <a:gd name="connsiteY50" fmla="*/ 1758950 h 3257550"/>
              <a:gd name="connsiteX51" fmla="*/ 3943350 w 3956050"/>
              <a:gd name="connsiteY51" fmla="*/ 1797050 h 3257550"/>
              <a:gd name="connsiteX52" fmla="*/ 3956050 w 3956050"/>
              <a:gd name="connsiteY52" fmla="*/ 1860550 h 3257550"/>
              <a:gd name="connsiteX53" fmla="*/ 3943350 w 3956050"/>
              <a:gd name="connsiteY53" fmla="*/ 2362200 h 3257550"/>
              <a:gd name="connsiteX54" fmla="*/ 3937000 w 3956050"/>
              <a:gd name="connsiteY54" fmla="*/ 2387600 h 3257550"/>
              <a:gd name="connsiteX55" fmla="*/ 3924300 w 3956050"/>
              <a:gd name="connsiteY55" fmla="*/ 2432050 h 3257550"/>
              <a:gd name="connsiteX56" fmla="*/ 3917950 w 3956050"/>
              <a:gd name="connsiteY56" fmla="*/ 2457450 h 3257550"/>
              <a:gd name="connsiteX57" fmla="*/ 3898900 w 3956050"/>
              <a:gd name="connsiteY57" fmla="*/ 2482850 h 3257550"/>
              <a:gd name="connsiteX58" fmla="*/ 3892550 w 3956050"/>
              <a:gd name="connsiteY58" fmla="*/ 2514600 h 3257550"/>
              <a:gd name="connsiteX59" fmla="*/ 3879850 w 3956050"/>
              <a:gd name="connsiteY59" fmla="*/ 2533650 h 3257550"/>
              <a:gd name="connsiteX60" fmla="*/ 3873500 w 3956050"/>
              <a:gd name="connsiteY60" fmla="*/ 2571750 h 3257550"/>
              <a:gd name="connsiteX61" fmla="*/ 3841750 w 3956050"/>
              <a:gd name="connsiteY61" fmla="*/ 2622550 h 3257550"/>
              <a:gd name="connsiteX62" fmla="*/ 3816350 w 3956050"/>
              <a:gd name="connsiteY62" fmla="*/ 2667000 h 3257550"/>
              <a:gd name="connsiteX63" fmla="*/ 3771900 w 3956050"/>
              <a:gd name="connsiteY63" fmla="*/ 2717800 h 3257550"/>
              <a:gd name="connsiteX64" fmla="*/ 3740150 w 3956050"/>
              <a:gd name="connsiteY64" fmla="*/ 2768600 h 3257550"/>
              <a:gd name="connsiteX65" fmla="*/ 3702050 w 3956050"/>
              <a:gd name="connsiteY65" fmla="*/ 2806700 h 3257550"/>
              <a:gd name="connsiteX66" fmla="*/ 3676650 w 3956050"/>
              <a:gd name="connsiteY66" fmla="*/ 2838450 h 3257550"/>
              <a:gd name="connsiteX67" fmla="*/ 3619500 w 3956050"/>
              <a:gd name="connsiteY67" fmla="*/ 2876550 h 3257550"/>
              <a:gd name="connsiteX68" fmla="*/ 3594100 w 3956050"/>
              <a:gd name="connsiteY68" fmla="*/ 2895600 h 3257550"/>
              <a:gd name="connsiteX69" fmla="*/ 3556000 w 3956050"/>
              <a:gd name="connsiteY69" fmla="*/ 2914650 h 3257550"/>
              <a:gd name="connsiteX70" fmla="*/ 3524250 w 3956050"/>
              <a:gd name="connsiteY70" fmla="*/ 2933700 h 3257550"/>
              <a:gd name="connsiteX71" fmla="*/ 3492500 w 3956050"/>
              <a:gd name="connsiteY71" fmla="*/ 2946400 h 3257550"/>
              <a:gd name="connsiteX72" fmla="*/ 3435350 w 3956050"/>
              <a:gd name="connsiteY72" fmla="*/ 2984500 h 3257550"/>
              <a:gd name="connsiteX73" fmla="*/ 3371850 w 3956050"/>
              <a:gd name="connsiteY73" fmla="*/ 3028950 h 3257550"/>
              <a:gd name="connsiteX74" fmla="*/ 3327400 w 3956050"/>
              <a:gd name="connsiteY74" fmla="*/ 3041650 h 3257550"/>
              <a:gd name="connsiteX75" fmla="*/ 3308350 w 3956050"/>
              <a:gd name="connsiteY75" fmla="*/ 3054350 h 3257550"/>
              <a:gd name="connsiteX76" fmla="*/ 3289300 w 3956050"/>
              <a:gd name="connsiteY76" fmla="*/ 3060700 h 3257550"/>
              <a:gd name="connsiteX77" fmla="*/ 3270250 w 3956050"/>
              <a:gd name="connsiteY77" fmla="*/ 3073400 h 3257550"/>
              <a:gd name="connsiteX78" fmla="*/ 3232150 w 3956050"/>
              <a:gd name="connsiteY78" fmla="*/ 3086100 h 3257550"/>
              <a:gd name="connsiteX79" fmla="*/ 3168650 w 3956050"/>
              <a:gd name="connsiteY79" fmla="*/ 3117850 h 3257550"/>
              <a:gd name="connsiteX80" fmla="*/ 3105150 w 3956050"/>
              <a:gd name="connsiteY80" fmla="*/ 3149600 h 3257550"/>
              <a:gd name="connsiteX81" fmla="*/ 3086100 w 3956050"/>
              <a:gd name="connsiteY81" fmla="*/ 3162300 h 3257550"/>
              <a:gd name="connsiteX82" fmla="*/ 2997200 w 3956050"/>
              <a:gd name="connsiteY82" fmla="*/ 3181350 h 3257550"/>
              <a:gd name="connsiteX83" fmla="*/ 2876550 w 3956050"/>
              <a:gd name="connsiteY83" fmla="*/ 3200400 h 3257550"/>
              <a:gd name="connsiteX84" fmla="*/ 2844800 w 3956050"/>
              <a:gd name="connsiteY84" fmla="*/ 3206750 h 3257550"/>
              <a:gd name="connsiteX85" fmla="*/ 2749550 w 3956050"/>
              <a:gd name="connsiteY85" fmla="*/ 3213100 h 3257550"/>
              <a:gd name="connsiteX86" fmla="*/ 2705100 w 3956050"/>
              <a:gd name="connsiteY86" fmla="*/ 3225800 h 3257550"/>
              <a:gd name="connsiteX87" fmla="*/ 2597150 w 3956050"/>
              <a:gd name="connsiteY87" fmla="*/ 3238500 h 3257550"/>
              <a:gd name="connsiteX88" fmla="*/ 2546350 w 3956050"/>
              <a:gd name="connsiteY88" fmla="*/ 3244850 h 3257550"/>
              <a:gd name="connsiteX89" fmla="*/ 2451100 w 3956050"/>
              <a:gd name="connsiteY89" fmla="*/ 3257550 h 3257550"/>
              <a:gd name="connsiteX90" fmla="*/ 901700 w 3956050"/>
              <a:gd name="connsiteY90" fmla="*/ 3251200 h 3257550"/>
              <a:gd name="connsiteX91" fmla="*/ 876300 w 3956050"/>
              <a:gd name="connsiteY91" fmla="*/ 3244850 h 3257550"/>
              <a:gd name="connsiteX92" fmla="*/ 831850 w 3956050"/>
              <a:gd name="connsiteY92" fmla="*/ 3232150 h 3257550"/>
              <a:gd name="connsiteX93" fmla="*/ 736600 w 3956050"/>
              <a:gd name="connsiteY93" fmla="*/ 3219450 h 3257550"/>
              <a:gd name="connsiteX94" fmla="*/ 679450 w 3956050"/>
              <a:gd name="connsiteY94" fmla="*/ 3206750 h 3257550"/>
              <a:gd name="connsiteX95" fmla="*/ 654050 w 3956050"/>
              <a:gd name="connsiteY95" fmla="*/ 3200400 h 3257550"/>
              <a:gd name="connsiteX96" fmla="*/ 584200 w 3956050"/>
              <a:gd name="connsiteY96" fmla="*/ 3194050 h 3257550"/>
              <a:gd name="connsiteX97" fmla="*/ 558800 w 3956050"/>
              <a:gd name="connsiteY97" fmla="*/ 3181350 h 3257550"/>
              <a:gd name="connsiteX98" fmla="*/ 520700 w 3956050"/>
              <a:gd name="connsiteY98" fmla="*/ 3175000 h 3257550"/>
              <a:gd name="connsiteX99" fmla="*/ 501650 w 3956050"/>
              <a:gd name="connsiteY99" fmla="*/ 3168650 h 3257550"/>
              <a:gd name="connsiteX100" fmla="*/ 476250 w 3956050"/>
              <a:gd name="connsiteY100" fmla="*/ 3149600 h 3257550"/>
              <a:gd name="connsiteX101" fmla="*/ 438150 w 3956050"/>
              <a:gd name="connsiteY101" fmla="*/ 3143250 h 3257550"/>
              <a:gd name="connsiteX102" fmla="*/ 342900 w 3956050"/>
              <a:gd name="connsiteY102" fmla="*/ 3124200 h 3257550"/>
              <a:gd name="connsiteX103" fmla="*/ 317500 w 3956050"/>
              <a:gd name="connsiteY103" fmla="*/ 3111500 h 3257550"/>
              <a:gd name="connsiteX104" fmla="*/ 298450 w 3956050"/>
              <a:gd name="connsiteY104" fmla="*/ 3105150 h 3257550"/>
              <a:gd name="connsiteX105" fmla="*/ 266700 w 3956050"/>
              <a:gd name="connsiteY105" fmla="*/ 3086100 h 3257550"/>
              <a:gd name="connsiteX106" fmla="*/ 241300 w 3956050"/>
              <a:gd name="connsiteY106" fmla="*/ 3079750 h 3257550"/>
              <a:gd name="connsiteX107" fmla="*/ 158750 w 3956050"/>
              <a:gd name="connsiteY107" fmla="*/ 3041650 h 3257550"/>
              <a:gd name="connsiteX108" fmla="*/ 127000 w 3956050"/>
              <a:gd name="connsiteY108" fmla="*/ 3035300 h 3257550"/>
              <a:gd name="connsiteX109" fmla="*/ 101600 w 3956050"/>
              <a:gd name="connsiteY109" fmla="*/ 3022600 h 3257550"/>
              <a:gd name="connsiteX110" fmla="*/ 82550 w 3956050"/>
              <a:gd name="connsiteY110" fmla="*/ 3009900 h 3257550"/>
              <a:gd name="connsiteX111" fmla="*/ 57150 w 3956050"/>
              <a:gd name="connsiteY111" fmla="*/ 3003550 h 3257550"/>
              <a:gd name="connsiteX112" fmla="*/ 25400 w 3956050"/>
              <a:gd name="connsiteY112" fmla="*/ 2965450 h 3257550"/>
              <a:gd name="connsiteX113" fmla="*/ 0 w 3956050"/>
              <a:gd name="connsiteY113" fmla="*/ 2940050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956050" h="3257550">
                <a:moveTo>
                  <a:pt x="2044700" y="0"/>
                </a:moveTo>
                <a:cubicBezTo>
                  <a:pt x="2046844" y="12865"/>
                  <a:pt x="2055889" y="91562"/>
                  <a:pt x="2070100" y="114300"/>
                </a:cubicBezTo>
                <a:cubicBezTo>
                  <a:pt x="2074145" y="120772"/>
                  <a:pt x="2082800" y="122767"/>
                  <a:pt x="2089150" y="127000"/>
                </a:cubicBezTo>
                <a:cubicBezTo>
                  <a:pt x="2103967" y="148167"/>
                  <a:pt x="2118962" y="169209"/>
                  <a:pt x="2133600" y="190500"/>
                </a:cubicBezTo>
                <a:cubicBezTo>
                  <a:pt x="2163893" y="234563"/>
                  <a:pt x="2144002" y="223601"/>
                  <a:pt x="2178050" y="234950"/>
                </a:cubicBezTo>
                <a:cubicBezTo>
                  <a:pt x="2186517" y="243417"/>
                  <a:pt x="2193707" y="253390"/>
                  <a:pt x="2203450" y="260350"/>
                </a:cubicBezTo>
                <a:cubicBezTo>
                  <a:pt x="2208897" y="264241"/>
                  <a:pt x="2216513" y="263707"/>
                  <a:pt x="2222500" y="266700"/>
                </a:cubicBezTo>
                <a:cubicBezTo>
                  <a:pt x="2233539" y="272220"/>
                  <a:pt x="2243461" y="279756"/>
                  <a:pt x="2254250" y="285750"/>
                </a:cubicBezTo>
                <a:cubicBezTo>
                  <a:pt x="2262525" y="290347"/>
                  <a:pt x="2271340" y="293917"/>
                  <a:pt x="2279650" y="298450"/>
                </a:cubicBezTo>
                <a:cubicBezTo>
                  <a:pt x="2294631" y="306622"/>
                  <a:pt x="2308678" y="316545"/>
                  <a:pt x="2324100" y="323850"/>
                </a:cubicBezTo>
                <a:cubicBezTo>
                  <a:pt x="2348968" y="335630"/>
                  <a:pt x="2375688" y="343294"/>
                  <a:pt x="2400300" y="355600"/>
                </a:cubicBezTo>
                <a:cubicBezTo>
                  <a:pt x="2413000" y="361950"/>
                  <a:pt x="2425217" y="369377"/>
                  <a:pt x="2438400" y="374650"/>
                </a:cubicBezTo>
                <a:cubicBezTo>
                  <a:pt x="2457044" y="382108"/>
                  <a:pt x="2476808" y="386492"/>
                  <a:pt x="2495550" y="393700"/>
                </a:cubicBezTo>
                <a:cubicBezTo>
                  <a:pt x="2630823" y="445728"/>
                  <a:pt x="2560531" y="429556"/>
                  <a:pt x="2635250" y="444500"/>
                </a:cubicBezTo>
                <a:cubicBezTo>
                  <a:pt x="2793284" y="532297"/>
                  <a:pt x="2625740" y="446814"/>
                  <a:pt x="2724150" y="482600"/>
                </a:cubicBezTo>
                <a:cubicBezTo>
                  <a:pt x="2737494" y="487452"/>
                  <a:pt x="2749383" y="495645"/>
                  <a:pt x="2762250" y="501650"/>
                </a:cubicBezTo>
                <a:cubicBezTo>
                  <a:pt x="2781141" y="510466"/>
                  <a:pt x="2800472" y="518314"/>
                  <a:pt x="2819400" y="527050"/>
                </a:cubicBezTo>
                <a:cubicBezTo>
                  <a:pt x="2827995" y="531017"/>
                  <a:pt x="2836150" y="535905"/>
                  <a:pt x="2844800" y="539750"/>
                </a:cubicBezTo>
                <a:cubicBezTo>
                  <a:pt x="2855216" y="544379"/>
                  <a:pt x="2866355" y="547352"/>
                  <a:pt x="2876550" y="552450"/>
                </a:cubicBezTo>
                <a:cubicBezTo>
                  <a:pt x="2910764" y="569557"/>
                  <a:pt x="2911170" y="576769"/>
                  <a:pt x="2946400" y="596900"/>
                </a:cubicBezTo>
                <a:cubicBezTo>
                  <a:pt x="2962838" y="606293"/>
                  <a:pt x="2997200" y="622300"/>
                  <a:pt x="2997200" y="622300"/>
                </a:cubicBezTo>
                <a:cubicBezTo>
                  <a:pt x="3025209" y="664313"/>
                  <a:pt x="3003461" y="637253"/>
                  <a:pt x="3079750" y="685800"/>
                </a:cubicBezTo>
                <a:lnTo>
                  <a:pt x="3079750" y="685800"/>
                </a:lnTo>
                <a:cubicBezTo>
                  <a:pt x="3086100" y="692150"/>
                  <a:pt x="3091616" y="699462"/>
                  <a:pt x="3098800" y="704850"/>
                </a:cubicBezTo>
                <a:cubicBezTo>
                  <a:pt x="3171604" y="759453"/>
                  <a:pt x="3088592" y="684805"/>
                  <a:pt x="3162300" y="749300"/>
                </a:cubicBezTo>
                <a:cubicBezTo>
                  <a:pt x="3223586" y="802925"/>
                  <a:pt x="3127596" y="728205"/>
                  <a:pt x="3213100" y="787400"/>
                </a:cubicBezTo>
                <a:cubicBezTo>
                  <a:pt x="3284845" y="837070"/>
                  <a:pt x="3237879" y="815091"/>
                  <a:pt x="3295650" y="838200"/>
                </a:cubicBezTo>
                <a:cubicBezTo>
                  <a:pt x="3302000" y="846667"/>
                  <a:pt x="3307216" y="856116"/>
                  <a:pt x="3314700" y="863600"/>
                </a:cubicBezTo>
                <a:cubicBezTo>
                  <a:pt x="3320096" y="868996"/>
                  <a:pt x="3327540" y="871864"/>
                  <a:pt x="3333750" y="876300"/>
                </a:cubicBezTo>
                <a:cubicBezTo>
                  <a:pt x="3342362" y="882451"/>
                  <a:pt x="3350480" y="889281"/>
                  <a:pt x="3359150" y="895350"/>
                </a:cubicBezTo>
                <a:cubicBezTo>
                  <a:pt x="3371654" y="904103"/>
                  <a:pt x="3388092" y="908539"/>
                  <a:pt x="3397250" y="920750"/>
                </a:cubicBezTo>
                <a:cubicBezTo>
                  <a:pt x="3420316" y="951505"/>
                  <a:pt x="3406260" y="942803"/>
                  <a:pt x="3435350" y="952500"/>
                </a:cubicBezTo>
                <a:cubicBezTo>
                  <a:pt x="3471746" y="1013159"/>
                  <a:pt x="3436414" y="960091"/>
                  <a:pt x="3473450" y="1003300"/>
                </a:cubicBezTo>
                <a:cubicBezTo>
                  <a:pt x="3508596" y="1044303"/>
                  <a:pt x="3474954" y="1016083"/>
                  <a:pt x="3524250" y="1060450"/>
                </a:cubicBezTo>
                <a:cubicBezTo>
                  <a:pt x="3534324" y="1069517"/>
                  <a:pt x="3546416" y="1076266"/>
                  <a:pt x="3556000" y="1085850"/>
                </a:cubicBezTo>
                <a:cubicBezTo>
                  <a:pt x="3565584" y="1095434"/>
                  <a:pt x="3571816" y="1108016"/>
                  <a:pt x="3581400" y="1117600"/>
                </a:cubicBezTo>
                <a:cubicBezTo>
                  <a:pt x="3590984" y="1127184"/>
                  <a:pt x="3603020" y="1133996"/>
                  <a:pt x="3613150" y="1143000"/>
                </a:cubicBezTo>
                <a:cubicBezTo>
                  <a:pt x="3622099" y="1150955"/>
                  <a:pt x="3630083" y="1159933"/>
                  <a:pt x="3638550" y="1168400"/>
                </a:cubicBezTo>
                <a:cubicBezTo>
                  <a:pt x="3640667" y="1174750"/>
                  <a:pt x="3641187" y="1181881"/>
                  <a:pt x="3644900" y="1187450"/>
                </a:cubicBezTo>
                <a:cubicBezTo>
                  <a:pt x="3649881" y="1194922"/>
                  <a:pt x="3658036" y="1199742"/>
                  <a:pt x="3663950" y="1206500"/>
                </a:cubicBezTo>
                <a:cubicBezTo>
                  <a:pt x="3672875" y="1216700"/>
                  <a:pt x="3681832" y="1226973"/>
                  <a:pt x="3689350" y="1238250"/>
                </a:cubicBezTo>
                <a:cubicBezTo>
                  <a:pt x="3694601" y="1246126"/>
                  <a:pt x="3697354" y="1255431"/>
                  <a:pt x="3702050" y="1263650"/>
                </a:cubicBezTo>
                <a:cubicBezTo>
                  <a:pt x="3714297" y="1285082"/>
                  <a:pt x="3727635" y="1305874"/>
                  <a:pt x="3740150" y="1327150"/>
                </a:cubicBezTo>
                <a:cubicBezTo>
                  <a:pt x="3748802" y="1341859"/>
                  <a:pt x="3759212" y="1355755"/>
                  <a:pt x="3765550" y="1371600"/>
                </a:cubicBezTo>
                <a:cubicBezTo>
                  <a:pt x="3769783" y="1382183"/>
                  <a:pt x="3771927" y="1393866"/>
                  <a:pt x="3778250" y="1403350"/>
                </a:cubicBezTo>
                <a:cubicBezTo>
                  <a:pt x="3830199" y="1481274"/>
                  <a:pt x="3779119" y="1373338"/>
                  <a:pt x="3822700" y="1460500"/>
                </a:cubicBezTo>
                <a:cubicBezTo>
                  <a:pt x="3825693" y="1466487"/>
                  <a:pt x="3826413" y="1473398"/>
                  <a:pt x="3829050" y="1479550"/>
                </a:cubicBezTo>
                <a:cubicBezTo>
                  <a:pt x="3838718" y="1502108"/>
                  <a:pt x="3841695" y="1504868"/>
                  <a:pt x="3854450" y="1524000"/>
                </a:cubicBezTo>
                <a:cubicBezTo>
                  <a:pt x="3860771" y="1555607"/>
                  <a:pt x="3870484" y="1610995"/>
                  <a:pt x="3886200" y="1631950"/>
                </a:cubicBezTo>
                <a:cubicBezTo>
                  <a:pt x="3912089" y="1666469"/>
                  <a:pt x="3901319" y="1647524"/>
                  <a:pt x="3917950" y="1689100"/>
                </a:cubicBezTo>
                <a:cubicBezTo>
                  <a:pt x="3922183" y="1712383"/>
                  <a:pt x="3925230" y="1735914"/>
                  <a:pt x="3930650" y="1758950"/>
                </a:cubicBezTo>
                <a:cubicBezTo>
                  <a:pt x="3933716" y="1771981"/>
                  <a:pt x="3940725" y="1783923"/>
                  <a:pt x="3943350" y="1797050"/>
                </a:cubicBezTo>
                <a:lnTo>
                  <a:pt x="3956050" y="1860550"/>
                </a:lnTo>
                <a:cubicBezTo>
                  <a:pt x="3951817" y="2027767"/>
                  <a:pt x="3949392" y="2195039"/>
                  <a:pt x="3943350" y="2362200"/>
                </a:cubicBezTo>
                <a:cubicBezTo>
                  <a:pt x="3943035" y="2370922"/>
                  <a:pt x="3939296" y="2379180"/>
                  <a:pt x="3937000" y="2387600"/>
                </a:cubicBezTo>
                <a:cubicBezTo>
                  <a:pt x="3932945" y="2402467"/>
                  <a:pt x="3928355" y="2417183"/>
                  <a:pt x="3924300" y="2432050"/>
                </a:cubicBezTo>
                <a:cubicBezTo>
                  <a:pt x="3922004" y="2440470"/>
                  <a:pt x="3921853" y="2449644"/>
                  <a:pt x="3917950" y="2457450"/>
                </a:cubicBezTo>
                <a:cubicBezTo>
                  <a:pt x="3913217" y="2466916"/>
                  <a:pt x="3905250" y="2474383"/>
                  <a:pt x="3898900" y="2482850"/>
                </a:cubicBezTo>
                <a:cubicBezTo>
                  <a:pt x="3896783" y="2493433"/>
                  <a:pt x="3896340" y="2504494"/>
                  <a:pt x="3892550" y="2514600"/>
                </a:cubicBezTo>
                <a:cubicBezTo>
                  <a:pt x="3889870" y="2521746"/>
                  <a:pt x="3882263" y="2526410"/>
                  <a:pt x="3879850" y="2533650"/>
                </a:cubicBezTo>
                <a:cubicBezTo>
                  <a:pt x="3875779" y="2545864"/>
                  <a:pt x="3877200" y="2559418"/>
                  <a:pt x="3873500" y="2571750"/>
                </a:cubicBezTo>
                <a:cubicBezTo>
                  <a:pt x="3866074" y="2596503"/>
                  <a:pt x="3855291" y="2600884"/>
                  <a:pt x="3841750" y="2622550"/>
                </a:cubicBezTo>
                <a:cubicBezTo>
                  <a:pt x="3827891" y="2644725"/>
                  <a:pt x="3832484" y="2648177"/>
                  <a:pt x="3816350" y="2667000"/>
                </a:cubicBezTo>
                <a:cubicBezTo>
                  <a:pt x="3781865" y="2707233"/>
                  <a:pt x="3799550" y="2676325"/>
                  <a:pt x="3771900" y="2717800"/>
                </a:cubicBezTo>
                <a:cubicBezTo>
                  <a:pt x="3770322" y="2720167"/>
                  <a:pt x="3746464" y="2761496"/>
                  <a:pt x="3740150" y="2768600"/>
                </a:cubicBezTo>
                <a:cubicBezTo>
                  <a:pt x="3728218" y="2782024"/>
                  <a:pt x="3713270" y="2792675"/>
                  <a:pt x="3702050" y="2806700"/>
                </a:cubicBezTo>
                <a:cubicBezTo>
                  <a:pt x="3693583" y="2817283"/>
                  <a:pt x="3686234" y="2828866"/>
                  <a:pt x="3676650" y="2838450"/>
                </a:cubicBezTo>
                <a:cubicBezTo>
                  <a:pt x="3660830" y="2854270"/>
                  <a:pt x="3637638" y="2864458"/>
                  <a:pt x="3619500" y="2876550"/>
                </a:cubicBezTo>
                <a:cubicBezTo>
                  <a:pt x="3610694" y="2882421"/>
                  <a:pt x="3603175" y="2890155"/>
                  <a:pt x="3594100" y="2895600"/>
                </a:cubicBezTo>
                <a:cubicBezTo>
                  <a:pt x="3581924" y="2902905"/>
                  <a:pt x="3568465" y="2907851"/>
                  <a:pt x="3556000" y="2914650"/>
                </a:cubicBezTo>
                <a:cubicBezTo>
                  <a:pt x="3545165" y="2920560"/>
                  <a:pt x="3535289" y="2928180"/>
                  <a:pt x="3524250" y="2933700"/>
                </a:cubicBezTo>
                <a:cubicBezTo>
                  <a:pt x="3514055" y="2938798"/>
                  <a:pt x="3502397" y="2940745"/>
                  <a:pt x="3492500" y="2946400"/>
                </a:cubicBezTo>
                <a:cubicBezTo>
                  <a:pt x="3472621" y="2957759"/>
                  <a:pt x="3453228" y="2970197"/>
                  <a:pt x="3435350" y="2984500"/>
                </a:cubicBezTo>
                <a:cubicBezTo>
                  <a:pt x="3414800" y="3000940"/>
                  <a:pt x="3396247" y="3018107"/>
                  <a:pt x="3371850" y="3028950"/>
                </a:cubicBezTo>
                <a:cubicBezTo>
                  <a:pt x="3335228" y="3045226"/>
                  <a:pt x="3358356" y="3026172"/>
                  <a:pt x="3327400" y="3041650"/>
                </a:cubicBezTo>
                <a:cubicBezTo>
                  <a:pt x="3320574" y="3045063"/>
                  <a:pt x="3315176" y="3050937"/>
                  <a:pt x="3308350" y="3054350"/>
                </a:cubicBezTo>
                <a:cubicBezTo>
                  <a:pt x="3302363" y="3057343"/>
                  <a:pt x="3295287" y="3057707"/>
                  <a:pt x="3289300" y="3060700"/>
                </a:cubicBezTo>
                <a:cubicBezTo>
                  <a:pt x="3282474" y="3064113"/>
                  <a:pt x="3277224" y="3070300"/>
                  <a:pt x="3270250" y="3073400"/>
                </a:cubicBezTo>
                <a:cubicBezTo>
                  <a:pt x="3258017" y="3078837"/>
                  <a:pt x="3244124" y="3080113"/>
                  <a:pt x="3232150" y="3086100"/>
                </a:cubicBezTo>
                <a:cubicBezTo>
                  <a:pt x="3156547" y="3123901"/>
                  <a:pt x="3226149" y="3103475"/>
                  <a:pt x="3168650" y="3117850"/>
                </a:cubicBezTo>
                <a:cubicBezTo>
                  <a:pt x="3118701" y="3155312"/>
                  <a:pt x="3170796" y="3120424"/>
                  <a:pt x="3105150" y="3149600"/>
                </a:cubicBezTo>
                <a:cubicBezTo>
                  <a:pt x="3098176" y="3152700"/>
                  <a:pt x="3093422" y="3160147"/>
                  <a:pt x="3086100" y="3162300"/>
                </a:cubicBezTo>
                <a:cubicBezTo>
                  <a:pt x="3057025" y="3170851"/>
                  <a:pt x="3027135" y="3176623"/>
                  <a:pt x="2997200" y="3181350"/>
                </a:cubicBezTo>
                <a:cubicBezTo>
                  <a:pt x="2956983" y="3187700"/>
                  <a:pt x="2916474" y="3192415"/>
                  <a:pt x="2876550" y="3200400"/>
                </a:cubicBezTo>
                <a:cubicBezTo>
                  <a:pt x="2865967" y="3202517"/>
                  <a:pt x="2855539" y="3205676"/>
                  <a:pt x="2844800" y="3206750"/>
                </a:cubicBezTo>
                <a:cubicBezTo>
                  <a:pt x="2813137" y="3209916"/>
                  <a:pt x="2781300" y="3210983"/>
                  <a:pt x="2749550" y="3213100"/>
                </a:cubicBezTo>
                <a:cubicBezTo>
                  <a:pt x="2734733" y="3217333"/>
                  <a:pt x="2720115" y="3222335"/>
                  <a:pt x="2705100" y="3225800"/>
                </a:cubicBezTo>
                <a:cubicBezTo>
                  <a:pt x="2669970" y="3233907"/>
                  <a:pt x="2632554" y="3234773"/>
                  <a:pt x="2597150" y="3238500"/>
                </a:cubicBezTo>
                <a:cubicBezTo>
                  <a:pt x="2580179" y="3240286"/>
                  <a:pt x="2563311" y="3242965"/>
                  <a:pt x="2546350" y="3244850"/>
                </a:cubicBezTo>
                <a:cubicBezTo>
                  <a:pt x="2462831" y="3254130"/>
                  <a:pt x="2508418" y="3246086"/>
                  <a:pt x="2451100" y="3257550"/>
                </a:cubicBezTo>
                <a:lnTo>
                  <a:pt x="901700" y="3251200"/>
                </a:lnTo>
                <a:cubicBezTo>
                  <a:pt x="892973" y="3251130"/>
                  <a:pt x="884720" y="3247146"/>
                  <a:pt x="876300" y="3244850"/>
                </a:cubicBezTo>
                <a:cubicBezTo>
                  <a:pt x="861433" y="3240795"/>
                  <a:pt x="846918" y="3235379"/>
                  <a:pt x="831850" y="3232150"/>
                </a:cubicBezTo>
                <a:cubicBezTo>
                  <a:pt x="808005" y="3227040"/>
                  <a:pt x="759497" y="3223491"/>
                  <a:pt x="736600" y="3219450"/>
                </a:cubicBezTo>
                <a:cubicBezTo>
                  <a:pt x="717382" y="3216059"/>
                  <a:pt x="698465" y="3211138"/>
                  <a:pt x="679450" y="3206750"/>
                </a:cubicBezTo>
                <a:cubicBezTo>
                  <a:pt x="670946" y="3204788"/>
                  <a:pt x="662701" y="3201553"/>
                  <a:pt x="654050" y="3200400"/>
                </a:cubicBezTo>
                <a:cubicBezTo>
                  <a:pt x="630876" y="3197310"/>
                  <a:pt x="607483" y="3196167"/>
                  <a:pt x="584200" y="3194050"/>
                </a:cubicBezTo>
                <a:cubicBezTo>
                  <a:pt x="575733" y="3189817"/>
                  <a:pt x="567867" y="3184070"/>
                  <a:pt x="558800" y="3181350"/>
                </a:cubicBezTo>
                <a:cubicBezTo>
                  <a:pt x="546468" y="3177650"/>
                  <a:pt x="533269" y="3177793"/>
                  <a:pt x="520700" y="3175000"/>
                </a:cubicBezTo>
                <a:cubicBezTo>
                  <a:pt x="514166" y="3173548"/>
                  <a:pt x="508000" y="3170767"/>
                  <a:pt x="501650" y="3168650"/>
                </a:cubicBezTo>
                <a:cubicBezTo>
                  <a:pt x="493183" y="3162300"/>
                  <a:pt x="486076" y="3153531"/>
                  <a:pt x="476250" y="3149600"/>
                </a:cubicBezTo>
                <a:cubicBezTo>
                  <a:pt x="464296" y="3144818"/>
                  <a:pt x="450739" y="3145948"/>
                  <a:pt x="438150" y="3143250"/>
                </a:cubicBezTo>
                <a:cubicBezTo>
                  <a:pt x="340170" y="3122254"/>
                  <a:pt x="432635" y="3137019"/>
                  <a:pt x="342900" y="3124200"/>
                </a:cubicBezTo>
                <a:cubicBezTo>
                  <a:pt x="334433" y="3119967"/>
                  <a:pt x="326201" y="3115229"/>
                  <a:pt x="317500" y="3111500"/>
                </a:cubicBezTo>
                <a:cubicBezTo>
                  <a:pt x="311348" y="3108863"/>
                  <a:pt x="304437" y="3108143"/>
                  <a:pt x="298450" y="3105150"/>
                </a:cubicBezTo>
                <a:cubicBezTo>
                  <a:pt x="287411" y="3099630"/>
                  <a:pt x="277978" y="3091113"/>
                  <a:pt x="266700" y="3086100"/>
                </a:cubicBezTo>
                <a:cubicBezTo>
                  <a:pt x="258725" y="3082556"/>
                  <a:pt x="249322" y="3083188"/>
                  <a:pt x="241300" y="3079750"/>
                </a:cubicBezTo>
                <a:cubicBezTo>
                  <a:pt x="212491" y="3067403"/>
                  <a:pt x="188745" y="3049149"/>
                  <a:pt x="158750" y="3041650"/>
                </a:cubicBezTo>
                <a:cubicBezTo>
                  <a:pt x="148279" y="3039032"/>
                  <a:pt x="137583" y="3037417"/>
                  <a:pt x="127000" y="3035300"/>
                </a:cubicBezTo>
                <a:cubicBezTo>
                  <a:pt x="118533" y="3031067"/>
                  <a:pt x="109819" y="3027296"/>
                  <a:pt x="101600" y="3022600"/>
                </a:cubicBezTo>
                <a:cubicBezTo>
                  <a:pt x="94974" y="3018814"/>
                  <a:pt x="89565" y="3012906"/>
                  <a:pt x="82550" y="3009900"/>
                </a:cubicBezTo>
                <a:cubicBezTo>
                  <a:pt x="74528" y="3006462"/>
                  <a:pt x="65617" y="3005667"/>
                  <a:pt x="57150" y="3003550"/>
                </a:cubicBezTo>
                <a:cubicBezTo>
                  <a:pt x="17233" y="2976939"/>
                  <a:pt x="57626" y="3008418"/>
                  <a:pt x="25400" y="2965450"/>
                </a:cubicBezTo>
                <a:cubicBezTo>
                  <a:pt x="18216" y="2955871"/>
                  <a:pt x="0" y="2940050"/>
                  <a:pt x="0" y="29400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14612" y="4214818"/>
            <a:ext cx="4891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객체가 하나로 생성되기 때문에 이후 에 접속한 </a:t>
            </a:r>
            <a:r>
              <a:rPr lang="ko-KR" altLang="en-US" sz="1400" dirty="0" err="1" smtClean="0"/>
              <a:t>접속자는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이전에 입력된 값을 그대로 사용하게 된다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928670"/>
            <a:ext cx="6824191" cy="4364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2844" y="214290"/>
            <a:ext cx="7401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*prototype =&gt; </a:t>
            </a:r>
            <a:r>
              <a:rPr lang="ko-KR" altLang="en-US" sz="1400" dirty="0" smtClean="0"/>
              <a:t>객체가 매번 생성되고 모든 접속자가 매번 생성된 객체를 사용한다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값을 </a:t>
            </a:r>
            <a:r>
              <a:rPr lang="ko-KR" altLang="en-US" sz="1400" dirty="0" err="1" smtClean="0"/>
              <a:t>저장하게되면</a:t>
            </a:r>
            <a:r>
              <a:rPr lang="ko-KR" altLang="en-US" sz="1400" dirty="0" smtClean="0"/>
              <a:t> 이전에 입력한 값이 다음 번에 접속한 </a:t>
            </a:r>
            <a:r>
              <a:rPr lang="ko-KR" altLang="en-US" sz="1400" dirty="0" err="1" smtClean="0"/>
              <a:t>접속자에서</a:t>
            </a:r>
            <a:r>
              <a:rPr lang="ko-KR" altLang="en-US" sz="1400" dirty="0" smtClean="0"/>
              <a:t> 사용되지 않는다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285984" y="1357298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 7"/>
          <p:cNvSpPr/>
          <p:nvPr/>
        </p:nvSpPr>
        <p:spPr>
          <a:xfrm>
            <a:off x="265606" y="1384300"/>
            <a:ext cx="2465042" cy="3257849"/>
          </a:xfrm>
          <a:custGeom>
            <a:avLst/>
            <a:gdLst>
              <a:gd name="connsiteX0" fmla="*/ 2464894 w 2465042"/>
              <a:gd name="connsiteY0" fmla="*/ 0 h 3257849"/>
              <a:gd name="connsiteX1" fmla="*/ 2458544 w 2465042"/>
              <a:gd name="connsiteY1" fmla="*/ 50800 h 3257849"/>
              <a:gd name="connsiteX2" fmla="*/ 2420444 w 2465042"/>
              <a:gd name="connsiteY2" fmla="*/ 107950 h 3257849"/>
              <a:gd name="connsiteX3" fmla="*/ 2395044 w 2465042"/>
              <a:gd name="connsiteY3" fmla="*/ 152400 h 3257849"/>
              <a:gd name="connsiteX4" fmla="*/ 2388694 w 2465042"/>
              <a:gd name="connsiteY4" fmla="*/ 177800 h 3257849"/>
              <a:gd name="connsiteX5" fmla="*/ 2369644 w 2465042"/>
              <a:gd name="connsiteY5" fmla="*/ 190500 h 3257849"/>
              <a:gd name="connsiteX6" fmla="*/ 2344244 w 2465042"/>
              <a:gd name="connsiteY6" fmla="*/ 222250 h 3257849"/>
              <a:gd name="connsiteX7" fmla="*/ 2248994 w 2465042"/>
              <a:gd name="connsiteY7" fmla="*/ 304800 h 3257849"/>
              <a:gd name="connsiteX8" fmla="*/ 2198194 w 2465042"/>
              <a:gd name="connsiteY8" fmla="*/ 336550 h 3257849"/>
              <a:gd name="connsiteX9" fmla="*/ 2147394 w 2465042"/>
              <a:gd name="connsiteY9" fmla="*/ 361950 h 3257849"/>
              <a:gd name="connsiteX10" fmla="*/ 2052144 w 2465042"/>
              <a:gd name="connsiteY10" fmla="*/ 419100 h 3257849"/>
              <a:gd name="connsiteX11" fmla="*/ 1994994 w 2465042"/>
              <a:gd name="connsiteY11" fmla="*/ 438150 h 3257849"/>
              <a:gd name="connsiteX12" fmla="*/ 1944194 w 2465042"/>
              <a:gd name="connsiteY12" fmla="*/ 463550 h 3257849"/>
              <a:gd name="connsiteX13" fmla="*/ 1880694 w 2465042"/>
              <a:gd name="connsiteY13" fmla="*/ 476250 h 3257849"/>
              <a:gd name="connsiteX14" fmla="*/ 1810844 w 2465042"/>
              <a:gd name="connsiteY14" fmla="*/ 501650 h 3257849"/>
              <a:gd name="connsiteX15" fmla="*/ 1740994 w 2465042"/>
              <a:gd name="connsiteY15" fmla="*/ 520700 h 3257849"/>
              <a:gd name="connsiteX16" fmla="*/ 1620344 w 2465042"/>
              <a:gd name="connsiteY16" fmla="*/ 558800 h 3257849"/>
              <a:gd name="connsiteX17" fmla="*/ 1556844 w 2465042"/>
              <a:gd name="connsiteY17" fmla="*/ 571500 h 3257849"/>
              <a:gd name="connsiteX18" fmla="*/ 1436194 w 2465042"/>
              <a:gd name="connsiteY18" fmla="*/ 615950 h 3257849"/>
              <a:gd name="connsiteX19" fmla="*/ 1372694 w 2465042"/>
              <a:gd name="connsiteY19" fmla="*/ 647700 h 3257849"/>
              <a:gd name="connsiteX20" fmla="*/ 1321894 w 2465042"/>
              <a:gd name="connsiteY20" fmla="*/ 666750 h 3257849"/>
              <a:gd name="connsiteX21" fmla="*/ 1264744 w 2465042"/>
              <a:gd name="connsiteY21" fmla="*/ 692150 h 3257849"/>
              <a:gd name="connsiteX22" fmla="*/ 1213944 w 2465042"/>
              <a:gd name="connsiteY22" fmla="*/ 711200 h 3257849"/>
              <a:gd name="connsiteX23" fmla="*/ 1156794 w 2465042"/>
              <a:gd name="connsiteY23" fmla="*/ 742950 h 3257849"/>
              <a:gd name="connsiteX24" fmla="*/ 1105994 w 2465042"/>
              <a:gd name="connsiteY24" fmla="*/ 762000 h 3257849"/>
              <a:gd name="connsiteX25" fmla="*/ 1023444 w 2465042"/>
              <a:gd name="connsiteY25" fmla="*/ 800100 h 3257849"/>
              <a:gd name="connsiteX26" fmla="*/ 921844 w 2465042"/>
              <a:gd name="connsiteY26" fmla="*/ 838200 h 3257849"/>
              <a:gd name="connsiteX27" fmla="*/ 832944 w 2465042"/>
              <a:gd name="connsiteY27" fmla="*/ 889000 h 3257849"/>
              <a:gd name="connsiteX28" fmla="*/ 775794 w 2465042"/>
              <a:gd name="connsiteY28" fmla="*/ 914400 h 3257849"/>
              <a:gd name="connsiteX29" fmla="*/ 655144 w 2465042"/>
              <a:gd name="connsiteY29" fmla="*/ 1003300 h 3257849"/>
              <a:gd name="connsiteX30" fmla="*/ 617044 w 2465042"/>
              <a:gd name="connsiteY30" fmla="*/ 1028700 h 3257849"/>
              <a:gd name="connsiteX31" fmla="*/ 540844 w 2465042"/>
              <a:gd name="connsiteY31" fmla="*/ 1092200 h 3257849"/>
              <a:gd name="connsiteX32" fmla="*/ 451944 w 2465042"/>
              <a:gd name="connsiteY32" fmla="*/ 1162050 h 3257849"/>
              <a:gd name="connsiteX33" fmla="*/ 420194 w 2465042"/>
              <a:gd name="connsiteY33" fmla="*/ 1193800 h 3257849"/>
              <a:gd name="connsiteX34" fmla="*/ 350344 w 2465042"/>
              <a:gd name="connsiteY34" fmla="*/ 1250950 h 3257849"/>
              <a:gd name="connsiteX35" fmla="*/ 305894 w 2465042"/>
              <a:gd name="connsiteY35" fmla="*/ 1301750 h 3257849"/>
              <a:gd name="connsiteX36" fmla="*/ 293194 w 2465042"/>
              <a:gd name="connsiteY36" fmla="*/ 1320800 h 3257849"/>
              <a:gd name="connsiteX37" fmla="*/ 274144 w 2465042"/>
              <a:gd name="connsiteY37" fmla="*/ 1339850 h 3257849"/>
              <a:gd name="connsiteX38" fmla="*/ 216994 w 2465042"/>
              <a:gd name="connsiteY38" fmla="*/ 1403350 h 3257849"/>
              <a:gd name="connsiteX39" fmla="*/ 185244 w 2465042"/>
              <a:gd name="connsiteY39" fmla="*/ 1454150 h 3257849"/>
              <a:gd name="connsiteX40" fmla="*/ 172544 w 2465042"/>
              <a:gd name="connsiteY40" fmla="*/ 1485900 h 3257849"/>
              <a:gd name="connsiteX41" fmla="*/ 147144 w 2465042"/>
              <a:gd name="connsiteY41" fmla="*/ 1524000 h 3257849"/>
              <a:gd name="connsiteX42" fmla="*/ 134444 w 2465042"/>
              <a:gd name="connsiteY42" fmla="*/ 1562100 h 3257849"/>
              <a:gd name="connsiteX43" fmla="*/ 121744 w 2465042"/>
              <a:gd name="connsiteY43" fmla="*/ 1587500 h 3257849"/>
              <a:gd name="connsiteX44" fmla="*/ 109044 w 2465042"/>
              <a:gd name="connsiteY44" fmla="*/ 1619250 h 3257849"/>
              <a:gd name="connsiteX45" fmla="*/ 102694 w 2465042"/>
              <a:gd name="connsiteY45" fmla="*/ 1638300 h 3257849"/>
              <a:gd name="connsiteX46" fmla="*/ 89994 w 2465042"/>
              <a:gd name="connsiteY46" fmla="*/ 1657350 h 3257849"/>
              <a:gd name="connsiteX47" fmla="*/ 70944 w 2465042"/>
              <a:gd name="connsiteY47" fmla="*/ 1708150 h 3257849"/>
              <a:gd name="connsiteX48" fmla="*/ 58244 w 2465042"/>
              <a:gd name="connsiteY48" fmla="*/ 1733550 h 3257849"/>
              <a:gd name="connsiteX49" fmla="*/ 39194 w 2465042"/>
              <a:gd name="connsiteY49" fmla="*/ 1803400 h 3257849"/>
              <a:gd name="connsiteX50" fmla="*/ 26494 w 2465042"/>
              <a:gd name="connsiteY50" fmla="*/ 1892300 h 3257849"/>
              <a:gd name="connsiteX51" fmla="*/ 13794 w 2465042"/>
              <a:gd name="connsiteY51" fmla="*/ 1943100 h 3257849"/>
              <a:gd name="connsiteX52" fmla="*/ 13794 w 2465042"/>
              <a:gd name="connsiteY52" fmla="*/ 2438400 h 3257849"/>
              <a:gd name="connsiteX53" fmla="*/ 26494 w 2465042"/>
              <a:gd name="connsiteY53" fmla="*/ 2482850 h 3257849"/>
              <a:gd name="connsiteX54" fmla="*/ 39194 w 2465042"/>
              <a:gd name="connsiteY54" fmla="*/ 2520950 h 3257849"/>
              <a:gd name="connsiteX55" fmla="*/ 45544 w 2465042"/>
              <a:gd name="connsiteY55" fmla="*/ 2552700 h 3257849"/>
              <a:gd name="connsiteX56" fmla="*/ 64594 w 2465042"/>
              <a:gd name="connsiteY56" fmla="*/ 2609850 h 3257849"/>
              <a:gd name="connsiteX57" fmla="*/ 83644 w 2465042"/>
              <a:gd name="connsiteY57" fmla="*/ 2673350 h 3257849"/>
              <a:gd name="connsiteX58" fmla="*/ 96344 w 2465042"/>
              <a:gd name="connsiteY58" fmla="*/ 2717800 h 3257849"/>
              <a:gd name="connsiteX59" fmla="*/ 102694 w 2465042"/>
              <a:gd name="connsiteY59" fmla="*/ 2743200 h 3257849"/>
              <a:gd name="connsiteX60" fmla="*/ 115394 w 2465042"/>
              <a:gd name="connsiteY60" fmla="*/ 2762250 h 3257849"/>
              <a:gd name="connsiteX61" fmla="*/ 134444 w 2465042"/>
              <a:gd name="connsiteY61" fmla="*/ 2813050 h 3257849"/>
              <a:gd name="connsiteX62" fmla="*/ 147144 w 2465042"/>
              <a:gd name="connsiteY62" fmla="*/ 2838450 h 3257849"/>
              <a:gd name="connsiteX63" fmla="*/ 166194 w 2465042"/>
              <a:gd name="connsiteY63" fmla="*/ 2908300 h 3257849"/>
              <a:gd name="connsiteX64" fmla="*/ 191594 w 2465042"/>
              <a:gd name="connsiteY64" fmla="*/ 2971800 h 3257849"/>
              <a:gd name="connsiteX65" fmla="*/ 197944 w 2465042"/>
              <a:gd name="connsiteY65" fmla="*/ 3003550 h 3257849"/>
              <a:gd name="connsiteX66" fmla="*/ 216994 w 2465042"/>
              <a:gd name="connsiteY66" fmla="*/ 3054350 h 3257849"/>
              <a:gd name="connsiteX67" fmla="*/ 223344 w 2465042"/>
              <a:gd name="connsiteY67" fmla="*/ 3073400 h 3257849"/>
              <a:gd name="connsiteX68" fmla="*/ 236044 w 2465042"/>
              <a:gd name="connsiteY68" fmla="*/ 3098800 h 3257849"/>
              <a:gd name="connsiteX69" fmla="*/ 255094 w 2465042"/>
              <a:gd name="connsiteY69" fmla="*/ 3136900 h 3257849"/>
              <a:gd name="connsiteX70" fmla="*/ 274144 w 2465042"/>
              <a:gd name="connsiteY70" fmla="*/ 3149600 h 3257849"/>
              <a:gd name="connsiteX71" fmla="*/ 305894 w 2465042"/>
              <a:gd name="connsiteY71" fmla="*/ 3187700 h 3257849"/>
              <a:gd name="connsiteX72" fmla="*/ 324944 w 2465042"/>
              <a:gd name="connsiteY72" fmla="*/ 3206750 h 3257849"/>
              <a:gd name="connsiteX73" fmla="*/ 350344 w 2465042"/>
              <a:gd name="connsiteY73" fmla="*/ 3219450 h 3257849"/>
              <a:gd name="connsiteX74" fmla="*/ 413844 w 2465042"/>
              <a:gd name="connsiteY74" fmla="*/ 3238500 h 3257849"/>
              <a:gd name="connsiteX75" fmla="*/ 432894 w 2465042"/>
              <a:gd name="connsiteY75" fmla="*/ 3244850 h 3257849"/>
              <a:gd name="connsiteX76" fmla="*/ 502744 w 2465042"/>
              <a:gd name="connsiteY76" fmla="*/ 3251200 h 3257849"/>
              <a:gd name="connsiteX77" fmla="*/ 553544 w 2465042"/>
              <a:gd name="connsiteY77" fmla="*/ 3257550 h 325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2465042" h="3257849">
                <a:moveTo>
                  <a:pt x="2464894" y="0"/>
                </a:moveTo>
                <a:cubicBezTo>
                  <a:pt x="2462777" y="16933"/>
                  <a:pt x="2465042" y="35020"/>
                  <a:pt x="2458544" y="50800"/>
                </a:cubicBezTo>
                <a:cubicBezTo>
                  <a:pt x="2449827" y="71971"/>
                  <a:pt x="2420444" y="107950"/>
                  <a:pt x="2420444" y="107950"/>
                </a:cubicBezTo>
                <a:cubicBezTo>
                  <a:pt x="2403746" y="174743"/>
                  <a:pt x="2428672" y="93551"/>
                  <a:pt x="2395044" y="152400"/>
                </a:cubicBezTo>
                <a:cubicBezTo>
                  <a:pt x="2390714" y="159977"/>
                  <a:pt x="2393535" y="170538"/>
                  <a:pt x="2388694" y="177800"/>
                </a:cubicBezTo>
                <a:cubicBezTo>
                  <a:pt x="2384461" y="184150"/>
                  <a:pt x="2375040" y="185104"/>
                  <a:pt x="2369644" y="190500"/>
                </a:cubicBezTo>
                <a:cubicBezTo>
                  <a:pt x="2360060" y="200084"/>
                  <a:pt x="2353361" y="212221"/>
                  <a:pt x="2344244" y="222250"/>
                </a:cubicBezTo>
                <a:cubicBezTo>
                  <a:pt x="2317766" y="251376"/>
                  <a:pt x="2281774" y="284312"/>
                  <a:pt x="2248994" y="304800"/>
                </a:cubicBezTo>
                <a:cubicBezTo>
                  <a:pt x="2232061" y="315383"/>
                  <a:pt x="2216054" y="327620"/>
                  <a:pt x="2198194" y="336550"/>
                </a:cubicBezTo>
                <a:cubicBezTo>
                  <a:pt x="2181261" y="345017"/>
                  <a:pt x="2163876" y="352634"/>
                  <a:pt x="2147394" y="361950"/>
                </a:cubicBezTo>
                <a:cubicBezTo>
                  <a:pt x="2115160" y="380169"/>
                  <a:pt x="2087270" y="407391"/>
                  <a:pt x="2052144" y="419100"/>
                </a:cubicBezTo>
                <a:cubicBezTo>
                  <a:pt x="2033094" y="425450"/>
                  <a:pt x="2013562" y="430504"/>
                  <a:pt x="1994994" y="438150"/>
                </a:cubicBezTo>
                <a:cubicBezTo>
                  <a:pt x="1977488" y="445358"/>
                  <a:pt x="1962155" y="457563"/>
                  <a:pt x="1944194" y="463550"/>
                </a:cubicBezTo>
                <a:cubicBezTo>
                  <a:pt x="1923716" y="470376"/>
                  <a:pt x="1901449" y="470320"/>
                  <a:pt x="1880694" y="476250"/>
                </a:cubicBezTo>
                <a:cubicBezTo>
                  <a:pt x="1856872" y="483056"/>
                  <a:pt x="1834453" y="494138"/>
                  <a:pt x="1810844" y="501650"/>
                </a:cubicBezTo>
                <a:cubicBezTo>
                  <a:pt x="1787846" y="508967"/>
                  <a:pt x="1764110" y="513765"/>
                  <a:pt x="1740994" y="520700"/>
                </a:cubicBezTo>
                <a:cubicBezTo>
                  <a:pt x="1700598" y="532819"/>
                  <a:pt x="1661699" y="550529"/>
                  <a:pt x="1620344" y="558800"/>
                </a:cubicBezTo>
                <a:cubicBezTo>
                  <a:pt x="1599177" y="563033"/>
                  <a:pt x="1577719" y="566007"/>
                  <a:pt x="1556844" y="571500"/>
                </a:cubicBezTo>
                <a:cubicBezTo>
                  <a:pt x="1527017" y="579349"/>
                  <a:pt x="1462765" y="603993"/>
                  <a:pt x="1436194" y="615950"/>
                </a:cubicBezTo>
                <a:cubicBezTo>
                  <a:pt x="1414613" y="625661"/>
                  <a:pt x="1394319" y="638089"/>
                  <a:pt x="1372694" y="647700"/>
                </a:cubicBezTo>
                <a:cubicBezTo>
                  <a:pt x="1356168" y="655045"/>
                  <a:pt x="1338617" y="659864"/>
                  <a:pt x="1321894" y="666750"/>
                </a:cubicBezTo>
                <a:cubicBezTo>
                  <a:pt x="1302617" y="674687"/>
                  <a:pt x="1284021" y="684213"/>
                  <a:pt x="1264744" y="692150"/>
                </a:cubicBezTo>
                <a:cubicBezTo>
                  <a:pt x="1248021" y="699036"/>
                  <a:pt x="1230307" y="703500"/>
                  <a:pt x="1213944" y="711200"/>
                </a:cubicBezTo>
                <a:cubicBezTo>
                  <a:pt x="1194226" y="720479"/>
                  <a:pt x="1176512" y="733671"/>
                  <a:pt x="1156794" y="742950"/>
                </a:cubicBezTo>
                <a:cubicBezTo>
                  <a:pt x="1140431" y="750650"/>
                  <a:pt x="1122414" y="754421"/>
                  <a:pt x="1105994" y="762000"/>
                </a:cubicBezTo>
                <a:cubicBezTo>
                  <a:pt x="1021529" y="800984"/>
                  <a:pt x="1140320" y="761141"/>
                  <a:pt x="1023444" y="800100"/>
                </a:cubicBezTo>
                <a:cubicBezTo>
                  <a:pt x="964250" y="819831"/>
                  <a:pt x="985905" y="804777"/>
                  <a:pt x="921844" y="838200"/>
                </a:cubicBezTo>
                <a:cubicBezTo>
                  <a:pt x="891585" y="853987"/>
                  <a:pt x="864133" y="875138"/>
                  <a:pt x="832944" y="889000"/>
                </a:cubicBezTo>
                <a:cubicBezTo>
                  <a:pt x="813894" y="897467"/>
                  <a:pt x="793742" y="903795"/>
                  <a:pt x="775794" y="914400"/>
                </a:cubicBezTo>
                <a:cubicBezTo>
                  <a:pt x="673263" y="974986"/>
                  <a:pt x="722110" y="953075"/>
                  <a:pt x="655144" y="1003300"/>
                </a:cubicBezTo>
                <a:cubicBezTo>
                  <a:pt x="642933" y="1012458"/>
                  <a:pt x="629092" y="1019329"/>
                  <a:pt x="617044" y="1028700"/>
                </a:cubicBezTo>
                <a:cubicBezTo>
                  <a:pt x="590945" y="1048999"/>
                  <a:pt x="567295" y="1072362"/>
                  <a:pt x="540844" y="1092200"/>
                </a:cubicBezTo>
                <a:cubicBezTo>
                  <a:pt x="509962" y="1115361"/>
                  <a:pt x="480419" y="1136164"/>
                  <a:pt x="451944" y="1162050"/>
                </a:cubicBezTo>
                <a:cubicBezTo>
                  <a:pt x="440869" y="1172118"/>
                  <a:pt x="431458" y="1183944"/>
                  <a:pt x="420194" y="1193800"/>
                </a:cubicBezTo>
                <a:cubicBezTo>
                  <a:pt x="397554" y="1213610"/>
                  <a:pt x="368394" y="1226883"/>
                  <a:pt x="350344" y="1250950"/>
                </a:cubicBezTo>
                <a:cubicBezTo>
                  <a:pt x="295045" y="1324683"/>
                  <a:pt x="371661" y="1225022"/>
                  <a:pt x="305894" y="1301750"/>
                </a:cubicBezTo>
                <a:cubicBezTo>
                  <a:pt x="300927" y="1307544"/>
                  <a:pt x="298080" y="1314937"/>
                  <a:pt x="293194" y="1320800"/>
                </a:cubicBezTo>
                <a:cubicBezTo>
                  <a:pt x="287445" y="1327699"/>
                  <a:pt x="280058" y="1333092"/>
                  <a:pt x="274144" y="1339850"/>
                </a:cubicBezTo>
                <a:cubicBezTo>
                  <a:pt x="213332" y="1409350"/>
                  <a:pt x="287109" y="1333235"/>
                  <a:pt x="216994" y="1403350"/>
                </a:cubicBezTo>
                <a:cubicBezTo>
                  <a:pt x="201793" y="1448954"/>
                  <a:pt x="224070" y="1389441"/>
                  <a:pt x="185244" y="1454150"/>
                </a:cubicBezTo>
                <a:cubicBezTo>
                  <a:pt x="179379" y="1463924"/>
                  <a:pt x="178002" y="1475893"/>
                  <a:pt x="172544" y="1485900"/>
                </a:cubicBezTo>
                <a:cubicBezTo>
                  <a:pt x="165235" y="1499300"/>
                  <a:pt x="153970" y="1510348"/>
                  <a:pt x="147144" y="1524000"/>
                </a:cubicBezTo>
                <a:cubicBezTo>
                  <a:pt x="141157" y="1535974"/>
                  <a:pt x="139416" y="1549671"/>
                  <a:pt x="134444" y="1562100"/>
                </a:cubicBezTo>
                <a:cubicBezTo>
                  <a:pt x="130928" y="1570889"/>
                  <a:pt x="125589" y="1578850"/>
                  <a:pt x="121744" y="1587500"/>
                </a:cubicBezTo>
                <a:cubicBezTo>
                  <a:pt x="117115" y="1597916"/>
                  <a:pt x="113046" y="1608577"/>
                  <a:pt x="109044" y="1619250"/>
                </a:cubicBezTo>
                <a:cubicBezTo>
                  <a:pt x="106694" y="1625517"/>
                  <a:pt x="105687" y="1632313"/>
                  <a:pt x="102694" y="1638300"/>
                </a:cubicBezTo>
                <a:cubicBezTo>
                  <a:pt x="99281" y="1645126"/>
                  <a:pt x="93407" y="1650524"/>
                  <a:pt x="89994" y="1657350"/>
                </a:cubicBezTo>
                <a:cubicBezTo>
                  <a:pt x="63683" y="1709972"/>
                  <a:pt x="87431" y="1669679"/>
                  <a:pt x="70944" y="1708150"/>
                </a:cubicBezTo>
                <a:cubicBezTo>
                  <a:pt x="67215" y="1716851"/>
                  <a:pt x="62477" y="1725083"/>
                  <a:pt x="58244" y="1733550"/>
                </a:cubicBezTo>
                <a:cubicBezTo>
                  <a:pt x="39405" y="1865424"/>
                  <a:pt x="65640" y="1715248"/>
                  <a:pt x="39194" y="1803400"/>
                </a:cubicBezTo>
                <a:cubicBezTo>
                  <a:pt x="34251" y="1819875"/>
                  <a:pt x="28857" y="1879697"/>
                  <a:pt x="26494" y="1892300"/>
                </a:cubicBezTo>
                <a:cubicBezTo>
                  <a:pt x="23277" y="1909456"/>
                  <a:pt x="18027" y="1926167"/>
                  <a:pt x="13794" y="1943100"/>
                </a:cubicBezTo>
                <a:cubicBezTo>
                  <a:pt x="1040" y="2147164"/>
                  <a:pt x="0" y="2121127"/>
                  <a:pt x="13794" y="2438400"/>
                </a:cubicBezTo>
                <a:cubicBezTo>
                  <a:pt x="14463" y="2453795"/>
                  <a:pt x="21962" y="2468122"/>
                  <a:pt x="26494" y="2482850"/>
                </a:cubicBezTo>
                <a:cubicBezTo>
                  <a:pt x="30431" y="2495645"/>
                  <a:pt x="36569" y="2507823"/>
                  <a:pt x="39194" y="2520950"/>
                </a:cubicBezTo>
                <a:cubicBezTo>
                  <a:pt x="41311" y="2531533"/>
                  <a:pt x="42579" y="2542322"/>
                  <a:pt x="45544" y="2552700"/>
                </a:cubicBezTo>
                <a:cubicBezTo>
                  <a:pt x="51061" y="2572008"/>
                  <a:pt x="60656" y="2590159"/>
                  <a:pt x="64594" y="2609850"/>
                </a:cubicBezTo>
                <a:cubicBezTo>
                  <a:pt x="77135" y="2672553"/>
                  <a:pt x="62759" y="2610694"/>
                  <a:pt x="83644" y="2673350"/>
                </a:cubicBezTo>
                <a:cubicBezTo>
                  <a:pt x="88517" y="2687969"/>
                  <a:pt x="92289" y="2702933"/>
                  <a:pt x="96344" y="2717800"/>
                </a:cubicBezTo>
                <a:cubicBezTo>
                  <a:pt x="98640" y="2726220"/>
                  <a:pt x="99256" y="2735178"/>
                  <a:pt x="102694" y="2743200"/>
                </a:cubicBezTo>
                <a:cubicBezTo>
                  <a:pt x="105700" y="2750215"/>
                  <a:pt x="112236" y="2755302"/>
                  <a:pt x="115394" y="2762250"/>
                </a:cubicBezTo>
                <a:cubicBezTo>
                  <a:pt x="122878" y="2778714"/>
                  <a:pt x="127488" y="2796356"/>
                  <a:pt x="134444" y="2813050"/>
                </a:cubicBezTo>
                <a:cubicBezTo>
                  <a:pt x="138085" y="2821788"/>
                  <a:pt x="143415" y="2829749"/>
                  <a:pt x="147144" y="2838450"/>
                </a:cubicBezTo>
                <a:cubicBezTo>
                  <a:pt x="154452" y="2855502"/>
                  <a:pt x="163766" y="2899397"/>
                  <a:pt x="166194" y="2908300"/>
                </a:cubicBezTo>
                <a:cubicBezTo>
                  <a:pt x="171918" y="2929287"/>
                  <a:pt x="183692" y="2953362"/>
                  <a:pt x="191594" y="2971800"/>
                </a:cubicBezTo>
                <a:cubicBezTo>
                  <a:pt x="193711" y="2982383"/>
                  <a:pt x="195326" y="2993079"/>
                  <a:pt x="197944" y="3003550"/>
                </a:cubicBezTo>
                <a:cubicBezTo>
                  <a:pt x="201547" y="3017963"/>
                  <a:pt x="212624" y="3042696"/>
                  <a:pt x="216994" y="3054350"/>
                </a:cubicBezTo>
                <a:cubicBezTo>
                  <a:pt x="219344" y="3060617"/>
                  <a:pt x="220707" y="3067248"/>
                  <a:pt x="223344" y="3073400"/>
                </a:cubicBezTo>
                <a:cubicBezTo>
                  <a:pt x="227073" y="3082101"/>
                  <a:pt x="232315" y="3090099"/>
                  <a:pt x="236044" y="3098800"/>
                </a:cubicBezTo>
                <a:cubicBezTo>
                  <a:pt x="243791" y="3116876"/>
                  <a:pt x="239840" y="3121646"/>
                  <a:pt x="255094" y="3136900"/>
                </a:cubicBezTo>
                <a:cubicBezTo>
                  <a:pt x="260490" y="3142296"/>
                  <a:pt x="267794" y="3145367"/>
                  <a:pt x="274144" y="3149600"/>
                </a:cubicBezTo>
                <a:cubicBezTo>
                  <a:pt x="284813" y="3181608"/>
                  <a:pt x="273601" y="3160021"/>
                  <a:pt x="305894" y="3187700"/>
                </a:cubicBezTo>
                <a:cubicBezTo>
                  <a:pt x="312712" y="3193544"/>
                  <a:pt x="317636" y="3201530"/>
                  <a:pt x="324944" y="3206750"/>
                </a:cubicBezTo>
                <a:cubicBezTo>
                  <a:pt x="332647" y="3212252"/>
                  <a:pt x="341555" y="3215934"/>
                  <a:pt x="350344" y="3219450"/>
                </a:cubicBezTo>
                <a:cubicBezTo>
                  <a:pt x="388070" y="3234540"/>
                  <a:pt x="381098" y="3229144"/>
                  <a:pt x="413844" y="3238500"/>
                </a:cubicBezTo>
                <a:cubicBezTo>
                  <a:pt x="420280" y="3240339"/>
                  <a:pt x="426268" y="3243903"/>
                  <a:pt x="432894" y="3244850"/>
                </a:cubicBezTo>
                <a:cubicBezTo>
                  <a:pt x="456038" y="3248156"/>
                  <a:pt x="479508" y="3248618"/>
                  <a:pt x="502744" y="3251200"/>
                </a:cubicBezTo>
                <a:cubicBezTo>
                  <a:pt x="562588" y="3257849"/>
                  <a:pt x="530346" y="3257550"/>
                  <a:pt x="553544" y="32575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5143504" y="142873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 10"/>
          <p:cNvSpPr/>
          <p:nvPr/>
        </p:nvSpPr>
        <p:spPr>
          <a:xfrm>
            <a:off x="2051050" y="1441450"/>
            <a:ext cx="5829300" cy="3812357"/>
          </a:xfrm>
          <a:custGeom>
            <a:avLst/>
            <a:gdLst>
              <a:gd name="connsiteX0" fmla="*/ 3536950 w 5829300"/>
              <a:gd name="connsiteY0" fmla="*/ 0 h 3812357"/>
              <a:gd name="connsiteX1" fmla="*/ 3562350 w 5829300"/>
              <a:gd name="connsiteY1" fmla="*/ 88900 h 3812357"/>
              <a:gd name="connsiteX2" fmla="*/ 3600450 w 5829300"/>
              <a:gd name="connsiteY2" fmla="*/ 127000 h 3812357"/>
              <a:gd name="connsiteX3" fmla="*/ 3676650 w 5829300"/>
              <a:gd name="connsiteY3" fmla="*/ 171450 h 3812357"/>
              <a:gd name="connsiteX4" fmla="*/ 3714750 w 5829300"/>
              <a:gd name="connsiteY4" fmla="*/ 196850 h 3812357"/>
              <a:gd name="connsiteX5" fmla="*/ 3810000 w 5829300"/>
              <a:gd name="connsiteY5" fmla="*/ 247650 h 3812357"/>
              <a:gd name="connsiteX6" fmla="*/ 3873500 w 5829300"/>
              <a:gd name="connsiteY6" fmla="*/ 266700 h 3812357"/>
              <a:gd name="connsiteX7" fmla="*/ 3917950 w 5829300"/>
              <a:gd name="connsiteY7" fmla="*/ 292100 h 3812357"/>
              <a:gd name="connsiteX8" fmla="*/ 3981450 w 5829300"/>
              <a:gd name="connsiteY8" fmla="*/ 323850 h 3812357"/>
              <a:gd name="connsiteX9" fmla="*/ 4089400 w 5829300"/>
              <a:gd name="connsiteY9" fmla="*/ 361950 h 3812357"/>
              <a:gd name="connsiteX10" fmla="*/ 4273550 w 5829300"/>
              <a:gd name="connsiteY10" fmla="*/ 425450 h 3812357"/>
              <a:gd name="connsiteX11" fmla="*/ 4324350 w 5829300"/>
              <a:gd name="connsiteY11" fmla="*/ 438150 h 3812357"/>
              <a:gd name="connsiteX12" fmla="*/ 4457700 w 5829300"/>
              <a:gd name="connsiteY12" fmla="*/ 469900 h 3812357"/>
              <a:gd name="connsiteX13" fmla="*/ 4597400 w 5829300"/>
              <a:gd name="connsiteY13" fmla="*/ 533400 h 3812357"/>
              <a:gd name="connsiteX14" fmla="*/ 4743450 w 5829300"/>
              <a:gd name="connsiteY14" fmla="*/ 596900 h 3812357"/>
              <a:gd name="connsiteX15" fmla="*/ 4813300 w 5829300"/>
              <a:gd name="connsiteY15" fmla="*/ 628650 h 3812357"/>
              <a:gd name="connsiteX16" fmla="*/ 4940300 w 5829300"/>
              <a:gd name="connsiteY16" fmla="*/ 679450 h 3812357"/>
              <a:gd name="connsiteX17" fmla="*/ 5022850 w 5829300"/>
              <a:gd name="connsiteY17" fmla="*/ 730250 h 3812357"/>
              <a:gd name="connsiteX18" fmla="*/ 5099050 w 5829300"/>
              <a:gd name="connsiteY18" fmla="*/ 793750 h 3812357"/>
              <a:gd name="connsiteX19" fmla="*/ 5175250 w 5829300"/>
              <a:gd name="connsiteY19" fmla="*/ 889000 h 3812357"/>
              <a:gd name="connsiteX20" fmla="*/ 5207000 w 5829300"/>
              <a:gd name="connsiteY20" fmla="*/ 927100 h 3812357"/>
              <a:gd name="connsiteX21" fmla="*/ 5251450 w 5829300"/>
              <a:gd name="connsiteY21" fmla="*/ 965200 h 3812357"/>
              <a:gd name="connsiteX22" fmla="*/ 5321300 w 5829300"/>
              <a:gd name="connsiteY22" fmla="*/ 1054100 h 3812357"/>
              <a:gd name="connsiteX23" fmla="*/ 5391150 w 5829300"/>
              <a:gd name="connsiteY23" fmla="*/ 1155700 h 3812357"/>
              <a:gd name="connsiteX24" fmla="*/ 5416550 w 5829300"/>
              <a:gd name="connsiteY24" fmla="*/ 1187450 h 3812357"/>
              <a:gd name="connsiteX25" fmla="*/ 5448300 w 5829300"/>
              <a:gd name="connsiteY25" fmla="*/ 1250950 h 3812357"/>
              <a:gd name="connsiteX26" fmla="*/ 5467350 w 5829300"/>
              <a:gd name="connsiteY26" fmla="*/ 1276350 h 3812357"/>
              <a:gd name="connsiteX27" fmla="*/ 5492750 w 5829300"/>
              <a:gd name="connsiteY27" fmla="*/ 1339850 h 3812357"/>
              <a:gd name="connsiteX28" fmla="*/ 5530850 w 5829300"/>
              <a:gd name="connsiteY28" fmla="*/ 1384300 h 3812357"/>
              <a:gd name="connsiteX29" fmla="*/ 5588000 w 5829300"/>
              <a:gd name="connsiteY29" fmla="*/ 1504950 h 3812357"/>
              <a:gd name="connsiteX30" fmla="*/ 5613400 w 5829300"/>
              <a:gd name="connsiteY30" fmla="*/ 1543050 h 3812357"/>
              <a:gd name="connsiteX31" fmla="*/ 5632450 w 5829300"/>
              <a:gd name="connsiteY31" fmla="*/ 1593850 h 3812357"/>
              <a:gd name="connsiteX32" fmla="*/ 5676900 w 5829300"/>
              <a:gd name="connsiteY32" fmla="*/ 1695450 h 3812357"/>
              <a:gd name="connsiteX33" fmla="*/ 5715000 w 5829300"/>
              <a:gd name="connsiteY33" fmla="*/ 1797050 h 3812357"/>
              <a:gd name="connsiteX34" fmla="*/ 5721350 w 5829300"/>
              <a:gd name="connsiteY34" fmla="*/ 1841500 h 3812357"/>
              <a:gd name="connsiteX35" fmla="*/ 5746750 w 5829300"/>
              <a:gd name="connsiteY35" fmla="*/ 1930400 h 3812357"/>
              <a:gd name="connsiteX36" fmla="*/ 5759450 w 5829300"/>
              <a:gd name="connsiteY36" fmla="*/ 1974850 h 3812357"/>
              <a:gd name="connsiteX37" fmla="*/ 5784850 w 5829300"/>
              <a:gd name="connsiteY37" fmla="*/ 2063750 h 3812357"/>
              <a:gd name="connsiteX38" fmla="*/ 5810250 w 5829300"/>
              <a:gd name="connsiteY38" fmla="*/ 2216150 h 3812357"/>
              <a:gd name="connsiteX39" fmla="*/ 5816600 w 5829300"/>
              <a:gd name="connsiteY39" fmla="*/ 2247900 h 3812357"/>
              <a:gd name="connsiteX40" fmla="*/ 5822950 w 5829300"/>
              <a:gd name="connsiteY40" fmla="*/ 2292350 h 3812357"/>
              <a:gd name="connsiteX41" fmla="*/ 5829300 w 5829300"/>
              <a:gd name="connsiteY41" fmla="*/ 2330450 h 3812357"/>
              <a:gd name="connsiteX42" fmla="*/ 5816600 w 5829300"/>
              <a:gd name="connsiteY42" fmla="*/ 2781300 h 3812357"/>
              <a:gd name="connsiteX43" fmla="*/ 5797550 w 5829300"/>
              <a:gd name="connsiteY43" fmla="*/ 2844800 h 3812357"/>
              <a:gd name="connsiteX44" fmla="*/ 5778500 w 5829300"/>
              <a:gd name="connsiteY44" fmla="*/ 2876550 h 3812357"/>
              <a:gd name="connsiteX45" fmla="*/ 5772150 w 5829300"/>
              <a:gd name="connsiteY45" fmla="*/ 2901950 h 3812357"/>
              <a:gd name="connsiteX46" fmla="*/ 5740400 w 5829300"/>
              <a:gd name="connsiteY46" fmla="*/ 2959100 h 3812357"/>
              <a:gd name="connsiteX47" fmla="*/ 5727700 w 5829300"/>
              <a:gd name="connsiteY47" fmla="*/ 2984500 h 3812357"/>
              <a:gd name="connsiteX48" fmla="*/ 5670550 w 5829300"/>
              <a:gd name="connsiteY48" fmla="*/ 3048000 h 3812357"/>
              <a:gd name="connsiteX49" fmla="*/ 5556250 w 5829300"/>
              <a:gd name="connsiteY49" fmla="*/ 3162300 h 3812357"/>
              <a:gd name="connsiteX50" fmla="*/ 5556250 w 5829300"/>
              <a:gd name="connsiteY50" fmla="*/ 3162300 h 3812357"/>
              <a:gd name="connsiteX51" fmla="*/ 5499100 w 5829300"/>
              <a:gd name="connsiteY51" fmla="*/ 3194050 h 3812357"/>
              <a:gd name="connsiteX52" fmla="*/ 5467350 w 5829300"/>
              <a:gd name="connsiteY52" fmla="*/ 3213100 h 3812357"/>
              <a:gd name="connsiteX53" fmla="*/ 5441950 w 5829300"/>
              <a:gd name="connsiteY53" fmla="*/ 3225800 h 3812357"/>
              <a:gd name="connsiteX54" fmla="*/ 5365750 w 5829300"/>
              <a:gd name="connsiteY54" fmla="*/ 3276600 h 3812357"/>
              <a:gd name="connsiteX55" fmla="*/ 5283200 w 5829300"/>
              <a:gd name="connsiteY55" fmla="*/ 3308350 h 3812357"/>
              <a:gd name="connsiteX56" fmla="*/ 5238750 w 5829300"/>
              <a:gd name="connsiteY56" fmla="*/ 3327400 h 3812357"/>
              <a:gd name="connsiteX57" fmla="*/ 5181600 w 5829300"/>
              <a:gd name="connsiteY57" fmla="*/ 3346450 h 3812357"/>
              <a:gd name="connsiteX58" fmla="*/ 5143500 w 5829300"/>
              <a:gd name="connsiteY58" fmla="*/ 3371850 h 3812357"/>
              <a:gd name="connsiteX59" fmla="*/ 5092700 w 5829300"/>
              <a:gd name="connsiteY59" fmla="*/ 3397250 h 3812357"/>
              <a:gd name="connsiteX60" fmla="*/ 4914900 w 5829300"/>
              <a:gd name="connsiteY60" fmla="*/ 3511550 h 3812357"/>
              <a:gd name="connsiteX61" fmla="*/ 4876800 w 5829300"/>
              <a:gd name="connsiteY61" fmla="*/ 3524250 h 3812357"/>
              <a:gd name="connsiteX62" fmla="*/ 4749800 w 5829300"/>
              <a:gd name="connsiteY62" fmla="*/ 3600450 h 3812357"/>
              <a:gd name="connsiteX63" fmla="*/ 4699000 w 5829300"/>
              <a:gd name="connsiteY63" fmla="*/ 3619500 h 3812357"/>
              <a:gd name="connsiteX64" fmla="*/ 4641850 w 5829300"/>
              <a:gd name="connsiteY64" fmla="*/ 3651250 h 3812357"/>
              <a:gd name="connsiteX65" fmla="*/ 4457700 w 5829300"/>
              <a:gd name="connsiteY65" fmla="*/ 3714750 h 3812357"/>
              <a:gd name="connsiteX66" fmla="*/ 4400550 w 5829300"/>
              <a:gd name="connsiteY66" fmla="*/ 3721100 h 3812357"/>
              <a:gd name="connsiteX67" fmla="*/ 4343400 w 5829300"/>
              <a:gd name="connsiteY67" fmla="*/ 3746500 h 3812357"/>
              <a:gd name="connsiteX68" fmla="*/ 4279900 w 5829300"/>
              <a:gd name="connsiteY68" fmla="*/ 3759200 h 3812357"/>
              <a:gd name="connsiteX69" fmla="*/ 4222750 w 5829300"/>
              <a:gd name="connsiteY69" fmla="*/ 3771900 h 3812357"/>
              <a:gd name="connsiteX70" fmla="*/ 4114800 w 5829300"/>
              <a:gd name="connsiteY70" fmla="*/ 3784600 h 3812357"/>
              <a:gd name="connsiteX71" fmla="*/ 3575050 w 5829300"/>
              <a:gd name="connsiteY71" fmla="*/ 3790950 h 3812357"/>
              <a:gd name="connsiteX72" fmla="*/ 3314700 w 5829300"/>
              <a:gd name="connsiteY72" fmla="*/ 3810000 h 3812357"/>
              <a:gd name="connsiteX73" fmla="*/ 406400 w 5829300"/>
              <a:gd name="connsiteY73" fmla="*/ 3803650 h 3812357"/>
              <a:gd name="connsiteX74" fmla="*/ 292100 w 5829300"/>
              <a:gd name="connsiteY74" fmla="*/ 3784600 h 3812357"/>
              <a:gd name="connsiteX75" fmla="*/ 260350 w 5829300"/>
              <a:gd name="connsiteY75" fmla="*/ 3778250 h 3812357"/>
              <a:gd name="connsiteX76" fmla="*/ 241300 w 5829300"/>
              <a:gd name="connsiteY76" fmla="*/ 3765550 h 3812357"/>
              <a:gd name="connsiteX77" fmla="*/ 209550 w 5829300"/>
              <a:gd name="connsiteY77" fmla="*/ 3759200 h 3812357"/>
              <a:gd name="connsiteX78" fmla="*/ 184150 w 5829300"/>
              <a:gd name="connsiteY78" fmla="*/ 3752850 h 3812357"/>
              <a:gd name="connsiteX79" fmla="*/ 76200 w 5829300"/>
              <a:gd name="connsiteY79" fmla="*/ 3733800 h 3812357"/>
              <a:gd name="connsiteX80" fmla="*/ 44450 w 5829300"/>
              <a:gd name="connsiteY80" fmla="*/ 3727450 h 3812357"/>
              <a:gd name="connsiteX81" fmla="*/ 6350 w 5829300"/>
              <a:gd name="connsiteY81" fmla="*/ 3708400 h 3812357"/>
              <a:gd name="connsiteX82" fmla="*/ 0 w 5829300"/>
              <a:gd name="connsiteY82" fmla="*/ 3708400 h 3812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829300" h="3812357">
                <a:moveTo>
                  <a:pt x="3536950" y="0"/>
                </a:moveTo>
                <a:cubicBezTo>
                  <a:pt x="3545417" y="29633"/>
                  <a:pt x="3548567" y="61335"/>
                  <a:pt x="3562350" y="88900"/>
                </a:cubicBezTo>
                <a:cubicBezTo>
                  <a:pt x="3570382" y="104964"/>
                  <a:pt x="3587750" y="114300"/>
                  <a:pt x="3600450" y="127000"/>
                </a:cubicBezTo>
                <a:cubicBezTo>
                  <a:pt x="3648902" y="175452"/>
                  <a:pt x="3599136" y="132693"/>
                  <a:pt x="3676650" y="171450"/>
                </a:cubicBezTo>
                <a:cubicBezTo>
                  <a:pt x="3690302" y="178276"/>
                  <a:pt x="3701751" y="188850"/>
                  <a:pt x="3714750" y="196850"/>
                </a:cubicBezTo>
                <a:cubicBezTo>
                  <a:pt x="3734609" y="209071"/>
                  <a:pt x="3789454" y="239660"/>
                  <a:pt x="3810000" y="247650"/>
                </a:cubicBezTo>
                <a:cubicBezTo>
                  <a:pt x="3830596" y="255660"/>
                  <a:pt x="3853066" y="258286"/>
                  <a:pt x="3873500" y="266700"/>
                </a:cubicBezTo>
                <a:cubicBezTo>
                  <a:pt x="3889280" y="273198"/>
                  <a:pt x="3902868" y="284115"/>
                  <a:pt x="3917950" y="292100"/>
                </a:cubicBezTo>
                <a:cubicBezTo>
                  <a:pt x="3938865" y="303173"/>
                  <a:pt x="3959534" y="314921"/>
                  <a:pt x="3981450" y="323850"/>
                </a:cubicBezTo>
                <a:cubicBezTo>
                  <a:pt x="4016789" y="338247"/>
                  <a:pt x="4053970" y="347778"/>
                  <a:pt x="4089400" y="361950"/>
                </a:cubicBezTo>
                <a:cubicBezTo>
                  <a:pt x="4158300" y="389510"/>
                  <a:pt x="4193612" y="405466"/>
                  <a:pt x="4273550" y="425450"/>
                </a:cubicBezTo>
                <a:cubicBezTo>
                  <a:pt x="4290483" y="429683"/>
                  <a:pt x="4307532" y="433478"/>
                  <a:pt x="4324350" y="438150"/>
                </a:cubicBezTo>
                <a:cubicBezTo>
                  <a:pt x="4430471" y="467628"/>
                  <a:pt x="4344739" y="449362"/>
                  <a:pt x="4457700" y="469900"/>
                </a:cubicBezTo>
                <a:cubicBezTo>
                  <a:pt x="4585824" y="539786"/>
                  <a:pt x="4468506" y="480326"/>
                  <a:pt x="4597400" y="533400"/>
                </a:cubicBezTo>
                <a:cubicBezTo>
                  <a:pt x="4646487" y="553612"/>
                  <a:pt x="4694881" y="575472"/>
                  <a:pt x="4743450" y="596900"/>
                </a:cubicBezTo>
                <a:cubicBezTo>
                  <a:pt x="4766850" y="607223"/>
                  <a:pt x="4789264" y="619910"/>
                  <a:pt x="4813300" y="628650"/>
                </a:cubicBezTo>
                <a:cubicBezTo>
                  <a:pt x="4864109" y="647126"/>
                  <a:pt x="4893017" y="655809"/>
                  <a:pt x="4940300" y="679450"/>
                </a:cubicBezTo>
                <a:cubicBezTo>
                  <a:pt x="4955777" y="687188"/>
                  <a:pt x="5008319" y="717954"/>
                  <a:pt x="5022850" y="730250"/>
                </a:cubicBezTo>
                <a:cubicBezTo>
                  <a:pt x="5109263" y="803369"/>
                  <a:pt x="5029756" y="752173"/>
                  <a:pt x="5099050" y="793750"/>
                </a:cubicBezTo>
                <a:cubicBezTo>
                  <a:pt x="5153649" y="863949"/>
                  <a:pt x="5128050" y="832360"/>
                  <a:pt x="5175250" y="889000"/>
                </a:cubicBezTo>
                <a:cubicBezTo>
                  <a:pt x="5185833" y="901700"/>
                  <a:pt x="5194448" y="916341"/>
                  <a:pt x="5207000" y="927100"/>
                </a:cubicBezTo>
                <a:lnTo>
                  <a:pt x="5251450" y="965200"/>
                </a:lnTo>
                <a:cubicBezTo>
                  <a:pt x="5312364" y="1087028"/>
                  <a:pt x="5234864" y="948456"/>
                  <a:pt x="5321300" y="1054100"/>
                </a:cubicBezTo>
                <a:cubicBezTo>
                  <a:pt x="5347325" y="1085908"/>
                  <a:pt x="5365476" y="1123608"/>
                  <a:pt x="5391150" y="1155700"/>
                </a:cubicBezTo>
                <a:cubicBezTo>
                  <a:pt x="5399617" y="1166283"/>
                  <a:pt x="5409577" y="1175828"/>
                  <a:pt x="5416550" y="1187450"/>
                </a:cubicBezTo>
                <a:cubicBezTo>
                  <a:pt x="5428726" y="1207743"/>
                  <a:pt x="5436559" y="1230403"/>
                  <a:pt x="5448300" y="1250950"/>
                </a:cubicBezTo>
                <a:cubicBezTo>
                  <a:pt x="5453551" y="1260139"/>
                  <a:pt x="5462617" y="1266884"/>
                  <a:pt x="5467350" y="1276350"/>
                </a:cubicBezTo>
                <a:cubicBezTo>
                  <a:pt x="5477545" y="1296740"/>
                  <a:pt x="5481191" y="1320200"/>
                  <a:pt x="5492750" y="1339850"/>
                </a:cubicBezTo>
                <a:cubicBezTo>
                  <a:pt x="5502644" y="1356670"/>
                  <a:pt x="5520249" y="1367916"/>
                  <a:pt x="5530850" y="1384300"/>
                </a:cubicBezTo>
                <a:cubicBezTo>
                  <a:pt x="5560497" y="1430118"/>
                  <a:pt x="5563054" y="1458176"/>
                  <a:pt x="5588000" y="1504950"/>
                </a:cubicBezTo>
                <a:cubicBezTo>
                  <a:pt x="5595183" y="1518418"/>
                  <a:pt x="5606574" y="1529398"/>
                  <a:pt x="5613400" y="1543050"/>
                </a:cubicBezTo>
                <a:cubicBezTo>
                  <a:pt x="5621488" y="1559226"/>
                  <a:pt x="5625494" y="1577156"/>
                  <a:pt x="5632450" y="1593850"/>
                </a:cubicBezTo>
                <a:cubicBezTo>
                  <a:pt x="5646668" y="1627972"/>
                  <a:pt x="5663920" y="1660838"/>
                  <a:pt x="5676900" y="1695450"/>
                </a:cubicBezTo>
                <a:lnTo>
                  <a:pt x="5715000" y="1797050"/>
                </a:lnTo>
                <a:cubicBezTo>
                  <a:pt x="5717117" y="1811867"/>
                  <a:pt x="5717883" y="1826940"/>
                  <a:pt x="5721350" y="1841500"/>
                </a:cubicBezTo>
                <a:cubicBezTo>
                  <a:pt x="5728488" y="1871481"/>
                  <a:pt x="5738283" y="1900767"/>
                  <a:pt x="5746750" y="1930400"/>
                </a:cubicBezTo>
                <a:cubicBezTo>
                  <a:pt x="5750983" y="1945217"/>
                  <a:pt x="5755102" y="1960067"/>
                  <a:pt x="5759450" y="1974850"/>
                </a:cubicBezTo>
                <a:cubicBezTo>
                  <a:pt x="5771958" y="2017377"/>
                  <a:pt x="5776714" y="2028495"/>
                  <a:pt x="5784850" y="2063750"/>
                </a:cubicBezTo>
                <a:cubicBezTo>
                  <a:pt x="5806420" y="2157218"/>
                  <a:pt x="5791818" y="2093268"/>
                  <a:pt x="5810250" y="2216150"/>
                </a:cubicBezTo>
                <a:cubicBezTo>
                  <a:pt x="5811851" y="2226824"/>
                  <a:pt x="5814826" y="2237254"/>
                  <a:pt x="5816600" y="2247900"/>
                </a:cubicBezTo>
                <a:cubicBezTo>
                  <a:pt x="5819061" y="2262663"/>
                  <a:pt x="5820674" y="2277557"/>
                  <a:pt x="5822950" y="2292350"/>
                </a:cubicBezTo>
                <a:cubicBezTo>
                  <a:pt x="5824908" y="2305075"/>
                  <a:pt x="5827183" y="2317750"/>
                  <a:pt x="5829300" y="2330450"/>
                </a:cubicBezTo>
                <a:cubicBezTo>
                  <a:pt x="5825067" y="2480733"/>
                  <a:pt x="5822530" y="2631074"/>
                  <a:pt x="5816600" y="2781300"/>
                </a:cubicBezTo>
                <a:cubicBezTo>
                  <a:pt x="5815835" y="2800676"/>
                  <a:pt x="5805999" y="2827902"/>
                  <a:pt x="5797550" y="2844800"/>
                </a:cubicBezTo>
                <a:cubicBezTo>
                  <a:pt x="5792030" y="2855839"/>
                  <a:pt x="5784850" y="2865967"/>
                  <a:pt x="5778500" y="2876550"/>
                </a:cubicBezTo>
                <a:cubicBezTo>
                  <a:pt x="5776383" y="2885017"/>
                  <a:pt x="5775391" y="2893847"/>
                  <a:pt x="5772150" y="2901950"/>
                </a:cubicBezTo>
                <a:cubicBezTo>
                  <a:pt x="5751902" y="2952571"/>
                  <a:pt x="5759786" y="2925175"/>
                  <a:pt x="5740400" y="2959100"/>
                </a:cubicBezTo>
                <a:cubicBezTo>
                  <a:pt x="5735704" y="2967319"/>
                  <a:pt x="5733268" y="2976844"/>
                  <a:pt x="5727700" y="2984500"/>
                </a:cubicBezTo>
                <a:cubicBezTo>
                  <a:pt x="5663963" y="3072139"/>
                  <a:pt x="5712507" y="2998414"/>
                  <a:pt x="5670550" y="3048000"/>
                </a:cubicBezTo>
                <a:cubicBezTo>
                  <a:pt x="5590721" y="3142343"/>
                  <a:pt x="5653012" y="3084890"/>
                  <a:pt x="5556250" y="3162300"/>
                </a:cubicBezTo>
                <a:lnTo>
                  <a:pt x="5556250" y="3162300"/>
                </a:lnTo>
                <a:cubicBezTo>
                  <a:pt x="5523218" y="3195332"/>
                  <a:pt x="5542591" y="3185352"/>
                  <a:pt x="5499100" y="3194050"/>
                </a:cubicBezTo>
                <a:cubicBezTo>
                  <a:pt x="5488517" y="3200400"/>
                  <a:pt x="5478139" y="3207106"/>
                  <a:pt x="5467350" y="3213100"/>
                </a:cubicBezTo>
                <a:cubicBezTo>
                  <a:pt x="5459075" y="3217697"/>
                  <a:pt x="5449977" y="3220783"/>
                  <a:pt x="5441950" y="3225800"/>
                </a:cubicBezTo>
                <a:cubicBezTo>
                  <a:pt x="5416063" y="3241979"/>
                  <a:pt x="5394242" y="3265641"/>
                  <a:pt x="5365750" y="3276600"/>
                </a:cubicBezTo>
                <a:cubicBezTo>
                  <a:pt x="5338233" y="3287183"/>
                  <a:pt x="5310298" y="3296737"/>
                  <a:pt x="5283200" y="3308350"/>
                </a:cubicBezTo>
                <a:cubicBezTo>
                  <a:pt x="5268383" y="3314700"/>
                  <a:pt x="5253844" y="3321740"/>
                  <a:pt x="5238750" y="3327400"/>
                </a:cubicBezTo>
                <a:cubicBezTo>
                  <a:pt x="5219948" y="3334451"/>
                  <a:pt x="5199797" y="3337958"/>
                  <a:pt x="5181600" y="3346450"/>
                </a:cubicBezTo>
                <a:cubicBezTo>
                  <a:pt x="5167768" y="3352905"/>
                  <a:pt x="5156752" y="3364277"/>
                  <a:pt x="5143500" y="3371850"/>
                </a:cubicBezTo>
                <a:cubicBezTo>
                  <a:pt x="5127062" y="3381243"/>
                  <a:pt x="5108797" y="3387285"/>
                  <a:pt x="5092700" y="3397250"/>
                </a:cubicBezTo>
                <a:cubicBezTo>
                  <a:pt x="5055299" y="3420403"/>
                  <a:pt x="4955217" y="3498111"/>
                  <a:pt x="4914900" y="3511550"/>
                </a:cubicBezTo>
                <a:cubicBezTo>
                  <a:pt x="4902200" y="3515783"/>
                  <a:pt x="4888774" y="3518263"/>
                  <a:pt x="4876800" y="3524250"/>
                </a:cubicBezTo>
                <a:cubicBezTo>
                  <a:pt x="4793427" y="3565937"/>
                  <a:pt x="4889686" y="3547993"/>
                  <a:pt x="4749800" y="3600450"/>
                </a:cubicBezTo>
                <a:cubicBezTo>
                  <a:pt x="4732867" y="3606800"/>
                  <a:pt x="4715363" y="3611800"/>
                  <a:pt x="4699000" y="3619500"/>
                </a:cubicBezTo>
                <a:cubicBezTo>
                  <a:pt x="4679282" y="3628779"/>
                  <a:pt x="4661736" y="3642336"/>
                  <a:pt x="4641850" y="3651250"/>
                </a:cubicBezTo>
                <a:cubicBezTo>
                  <a:pt x="4568466" y="3684146"/>
                  <a:pt x="4528656" y="3702924"/>
                  <a:pt x="4457700" y="3714750"/>
                </a:cubicBezTo>
                <a:cubicBezTo>
                  <a:pt x="4438794" y="3717901"/>
                  <a:pt x="4419600" y="3718983"/>
                  <a:pt x="4400550" y="3721100"/>
                </a:cubicBezTo>
                <a:cubicBezTo>
                  <a:pt x="4381500" y="3729567"/>
                  <a:pt x="4363279" y="3740222"/>
                  <a:pt x="4343400" y="3746500"/>
                </a:cubicBezTo>
                <a:cubicBezTo>
                  <a:pt x="4322816" y="3753000"/>
                  <a:pt x="4301023" y="3754753"/>
                  <a:pt x="4279900" y="3759200"/>
                </a:cubicBezTo>
                <a:cubicBezTo>
                  <a:pt x="4260804" y="3763220"/>
                  <a:pt x="4241930" y="3768304"/>
                  <a:pt x="4222750" y="3771900"/>
                </a:cubicBezTo>
                <a:cubicBezTo>
                  <a:pt x="4200973" y="3775983"/>
                  <a:pt x="4131039" y="3784258"/>
                  <a:pt x="4114800" y="3784600"/>
                </a:cubicBezTo>
                <a:lnTo>
                  <a:pt x="3575050" y="3790950"/>
                </a:lnTo>
                <a:cubicBezTo>
                  <a:pt x="3457313" y="3812357"/>
                  <a:pt x="3489591" y="3810000"/>
                  <a:pt x="3314700" y="3810000"/>
                </a:cubicBezTo>
                <a:lnTo>
                  <a:pt x="406400" y="3803650"/>
                </a:lnTo>
                <a:cubicBezTo>
                  <a:pt x="334181" y="3794623"/>
                  <a:pt x="372334" y="3800647"/>
                  <a:pt x="292100" y="3784600"/>
                </a:cubicBezTo>
                <a:lnTo>
                  <a:pt x="260350" y="3778250"/>
                </a:lnTo>
                <a:cubicBezTo>
                  <a:pt x="254000" y="3774017"/>
                  <a:pt x="248446" y="3768230"/>
                  <a:pt x="241300" y="3765550"/>
                </a:cubicBezTo>
                <a:cubicBezTo>
                  <a:pt x="231194" y="3761760"/>
                  <a:pt x="220086" y="3761541"/>
                  <a:pt x="209550" y="3759200"/>
                </a:cubicBezTo>
                <a:cubicBezTo>
                  <a:pt x="201031" y="3757307"/>
                  <a:pt x="192723" y="3754483"/>
                  <a:pt x="184150" y="3752850"/>
                </a:cubicBezTo>
                <a:cubicBezTo>
                  <a:pt x="148256" y="3746013"/>
                  <a:pt x="112030" y="3740966"/>
                  <a:pt x="76200" y="3733800"/>
                </a:cubicBezTo>
                <a:lnTo>
                  <a:pt x="44450" y="3727450"/>
                </a:lnTo>
                <a:cubicBezTo>
                  <a:pt x="25826" y="3715034"/>
                  <a:pt x="27382" y="3713658"/>
                  <a:pt x="6350" y="3708400"/>
                </a:cubicBezTo>
                <a:cubicBezTo>
                  <a:pt x="4297" y="3707887"/>
                  <a:pt x="2117" y="3708400"/>
                  <a:pt x="0" y="37084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71736" y="5072074"/>
            <a:ext cx="471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객체가 계속 생성되기 때문에 이후 에 접속한 </a:t>
            </a:r>
            <a:r>
              <a:rPr lang="ko-KR" altLang="en-US" sz="1400" dirty="0" err="1" smtClean="0"/>
              <a:t>접속자는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이전에 입력된 값을 사용할 수 없게 된다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6969344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의존성주입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field </a:t>
            </a:r>
            <a:r>
              <a:rPr lang="ko-KR" altLang="en-US" sz="1400" dirty="0" smtClean="0"/>
              <a:t>의존성주입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class Test{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@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Autowired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 smtClean="0"/>
              <a:t>    private Temp </a:t>
            </a:r>
            <a:r>
              <a:rPr lang="en-US" altLang="ko-KR" sz="1400" b="1" dirty="0" err="1" smtClean="0"/>
              <a:t>temp</a:t>
            </a:r>
            <a:r>
              <a:rPr lang="en-US" altLang="ko-KR" sz="1400" b="1" dirty="0" smtClean="0"/>
              <a:t>;</a:t>
            </a:r>
            <a:endParaRPr lang="en-US" altLang="ko-KR" sz="1400" b="1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}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의존성주입</a:t>
            </a:r>
            <a:r>
              <a:rPr lang="en-US" altLang="ko-KR" sz="1400" dirty="0" smtClean="0"/>
              <a:t>.   Spring Boot</a:t>
            </a:r>
            <a:r>
              <a:rPr lang="ko-KR" altLang="en-US" sz="1400" dirty="0" smtClean="0"/>
              <a:t>에서는 생성자의존성 주입인 경우 </a:t>
            </a:r>
            <a:r>
              <a:rPr lang="en-US" altLang="ko-KR" sz="1400" dirty="0" smtClean="0"/>
              <a:t>@</a:t>
            </a:r>
            <a:r>
              <a:rPr lang="en-US" altLang="ko-KR" sz="1400" dirty="0" err="1" smtClean="0"/>
              <a:t>Autowired</a:t>
            </a:r>
            <a:r>
              <a:rPr lang="ko-KR" altLang="en-US" sz="1400" dirty="0" smtClean="0"/>
              <a:t>를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선언하지 않더라도 자동으로 의존성 주입을 수행한다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class Test{</a:t>
            </a:r>
          </a:p>
          <a:p>
            <a:r>
              <a:rPr lang="en-US" altLang="ko-KR" sz="1400" dirty="0" smtClean="0"/>
              <a:t>    private Temp </a:t>
            </a:r>
            <a:r>
              <a:rPr lang="en-US" altLang="ko-KR" sz="1400" dirty="0" err="1" smtClean="0"/>
              <a:t>temp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@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Autowired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    public Test( Temp </a:t>
            </a:r>
            <a:r>
              <a:rPr lang="en-US" altLang="ko-KR" sz="1400" dirty="0" err="1" smtClean="0"/>
              <a:t>temp</a:t>
            </a:r>
            <a:r>
              <a:rPr lang="en-US" altLang="ko-KR" sz="1400" dirty="0" smtClean="0"/>
              <a:t>){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this.temp</a:t>
            </a:r>
            <a:r>
              <a:rPr lang="en-US" altLang="ko-KR" sz="1400" dirty="0" smtClean="0"/>
              <a:t>=temp;</a:t>
            </a:r>
            <a:endParaRPr lang="en-US" altLang="ko-KR" sz="1400" dirty="0"/>
          </a:p>
          <a:p>
            <a:r>
              <a:rPr lang="en-US" altLang="ko-KR" sz="1400" dirty="0" smtClean="0"/>
              <a:t>    }</a:t>
            </a:r>
            <a:endParaRPr lang="en-US" altLang="ko-KR" sz="1400" dirty="0"/>
          </a:p>
          <a:p>
            <a:r>
              <a:rPr lang="en-US" altLang="ko-KR" sz="1400" dirty="0" smtClean="0"/>
              <a:t>   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-setter method</a:t>
            </a:r>
            <a:r>
              <a:rPr lang="ko-KR" altLang="en-US" sz="1400" dirty="0" smtClean="0"/>
              <a:t>의존성주입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class Test{</a:t>
            </a:r>
          </a:p>
          <a:p>
            <a:r>
              <a:rPr lang="en-US" altLang="ko-KR" sz="1400" dirty="0" smtClean="0"/>
              <a:t>   private Temp </a:t>
            </a:r>
            <a:r>
              <a:rPr lang="en-US" altLang="ko-KR" sz="1400" dirty="0" err="1" smtClean="0"/>
              <a:t>temp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@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Autowired</a:t>
            </a:r>
            <a:endParaRPr lang="en-US" altLang="ko-KR" sz="1400" dirty="0"/>
          </a:p>
          <a:p>
            <a:r>
              <a:rPr lang="en-US" altLang="ko-KR" sz="1400" dirty="0" smtClean="0"/>
              <a:t>   public void </a:t>
            </a:r>
            <a:r>
              <a:rPr lang="en-US" altLang="ko-KR" sz="1400" dirty="0" err="1" smtClean="0"/>
              <a:t>setTemp</a:t>
            </a:r>
            <a:r>
              <a:rPr lang="en-US" altLang="ko-KR" sz="1400" dirty="0" smtClean="0"/>
              <a:t>(</a:t>
            </a:r>
            <a:r>
              <a:rPr lang="en-US" altLang="ko-KR" sz="1400" dirty="0" smtClean="0"/>
              <a:t>Temp </a:t>
            </a:r>
            <a:r>
              <a:rPr lang="en-US" altLang="ko-KR" sz="1400" dirty="0" err="1" smtClean="0"/>
              <a:t>temp</a:t>
            </a:r>
            <a:r>
              <a:rPr lang="en-US" altLang="ko-KR" sz="1400" dirty="0" smtClean="0"/>
              <a:t> ){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this.temp</a:t>
            </a:r>
            <a:r>
              <a:rPr lang="en-US" altLang="ko-KR" sz="1400" dirty="0" smtClean="0"/>
              <a:t>=temp;</a:t>
            </a:r>
            <a:endParaRPr lang="en-US" altLang="ko-KR" sz="1400" dirty="0"/>
          </a:p>
          <a:p>
            <a:r>
              <a:rPr lang="en-US" altLang="ko-KR" sz="1400" dirty="0" smtClean="0"/>
              <a:t>   }</a:t>
            </a:r>
            <a:endParaRPr lang="en-US" altLang="ko-KR" sz="1400" dirty="0"/>
          </a:p>
          <a:p>
            <a:r>
              <a:rPr lang="en-US" altLang="ko-KR" sz="1400" dirty="0" smtClean="0"/>
              <a:t>  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5106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설정파일 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application.properties</a:t>
            </a:r>
            <a:r>
              <a:rPr lang="en-US" altLang="ko-KR" sz="1600" dirty="0" smtClean="0"/>
              <a:t> )</a:t>
            </a:r>
            <a:r>
              <a:rPr lang="ko-KR" altLang="en-US" sz="1600" dirty="0" smtClean="0"/>
              <a:t>에 설정한 값 얻기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@Value</a:t>
            </a:r>
            <a:endParaRPr lang="ko-KR" alt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4"/>
            <a:ext cx="2082040" cy="3438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오른쪽 중괄호 4"/>
          <p:cNvSpPr/>
          <p:nvPr/>
        </p:nvSpPr>
        <p:spPr>
          <a:xfrm>
            <a:off x="2000232" y="4143380"/>
            <a:ext cx="71438" cy="3571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0800000" flipV="1">
            <a:off x="2143108" y="4286256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14612" y="4143380"/>
            <a:ext cx="400366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1.</a:t>
            </a:r>
            <a:r>
              <a:rPr lang="ko-KR" altLang="en-US" sz="1400" dirty="0" smtClean="0"/>
              <a:t>사용자가 설정 파일에 </a:t>
            </a:r>
            <a:endParaRPr lang="en-US" altLang="ko-KR" sz="1400" dirty="0" smtClean="0"/>
          </a:p>
          <a:p>
            <a:r>
              <a:rPr lang="en-US" altLang="ko-KR" sz="1400" dirty="0" smtClean="0"/>
              <a:t>“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=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  의 형태로 </a:t>
            </a:r>
            <a:r>
              <a:rPr lang="en-US" altLang="ko-KR" sz="1400" dirty="0" smtClean="0"/>
              <a:t>injection</a:t>
            </a:r>
          </a:p>
          <a:p>
            <a:endParaRPr lang="en-US" altLang="ko-KR" sz="1400" dirty="0"/>
          </a:p>
          <a:p>
            <a:r>
              <a:rPr lang="en-US" sz="1400" b="1" dirty="0" err="1"/>
              <a:t>spring.thymeleaf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FF0000"/>
                </a:solidFill>
              </a:rPr>
              <a:t>prefix</a:t>
            </a:r>
            <a:r>
              <a:rPr lang="en-US" sz="1400" dirty="0"/>
              <a:t>=</a:t>
            </a:r>
            <a:r>
              <a:rPr lang="en-US" sz="1400" dirty="0" err="1"/>
              <a:t>classpath</a:t>
            </a:r>
            <a:r>
              <a:rPr lang="en-US" sz="1400" dirty="0"/>
              <a:t>:/templates/</a:t>
            </a:r>
          </a:p>
          <a:p>
            <a:r>
              <a:rPr lang="en-US" sz="1400" b="1" dirty="0" err="1"/>
              <a:t>spring.thymeleaf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FF0000"/>
                </a:solidFill>
              </a:rPr>
              <a:t>suffix</a:t>
            </a:r>
            <a:r>
              <a:rPr lang="en-US" sz="1400" dirty="0"/>
              <a:t>=.html</a:t>
            </a:r>
          </a:p>
          <a:p>
            <a:r>
              <a:rPr lang="en-US" sz="1400" b="1" dirty="0" err="1"/>
              <a:t>spring.thymeleaf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FF0000"/>
                </a:solidFill>
              </a:rPr>
              <a:t>cache</a:t>
            </a:r>
            <a:r>
              <a:rPr lang="en-US" sz="1400" dirty="0"/>
              <a:t>=false</a:t>
            </a:r>
          </a:p>
          <a:p>
            <a:endParaRPr lang="ko-KR" altLang="en-US" sz="1400" dirty="0"/>
          </a:p>
        </p:txBody>
      </p:sp>
      <p:sp>
        <p:nvSpPr>
          <p:cNvPr id="11" name="자유형 10"/>
          <p:cNvSpPr/>
          <p:nvPr/>
        </p:nvSpPr>
        <p:spPr>
          <a:xfrm>
            <a:off x="1733550" y="1460500"/>
            <a:ext cx="1149350" cy="3060700"/>
          </a:xfrm>
          <a:custGeom>
            <a:avLst/>
            <a:gdLst>
              <a:gd name="connsiteX0" fmla="*/ 361950 w 1149350"/>
              <a:gd name="connsiteY0" fmla="*/ 158750 h 3060700"/>
              <a:gd name="connsiteX1" fmla="*/ 374650 w 1149350"/>
              <a:gd name="connsiteY1" fmla="*/ 120650 h 3060700"/>
              <a:gd name="connsiteX2" fmla="*/ 393700 w 1149350"/>
              <a:gd name="connsiteY2" fmla="*/ 95250 h 3060700"/>
              <a:gd name="connsiteX3" fmla="*/ 431800 w 1149350"/>
              <a:gd name="connsiteY3" fmla="*/ 63500 h 3060700"/>
              <a:gd name="connsiteX4" fmla="*/ 450850 w 1149350"/>
              <a:gd name="connsiteY4" fmla="*/ 57150 h 3060700"/>
              <a:gd name="connsiteX5" fmla="*/ 488950 w 1149350"/>
              <a:gd name="connsiteY5" fmla="*/ 38100 h 3060700"/>
              <a:gd name="connsiteX6" fmla="*/ 514350 w 1149350"/>
              <a:gd name="connsiteY6" fmla="*/ 31750 h 3060700"/>
              <a:gd name="connsiteX7" fmla="*/ 558800 w 1149350"/>
              <a:gd name="connsiteY7" fmla="*/ 19050 h 3060700"/>
              <a:gd name="connsiteX8" fmla="*/ 596900 w 1149350"/>
              <a:gd name="connsiteY8" fmla="*/ 12700 h 3060700"/>
              <a:gd name="connsiteX9" fmla="*/ 660400 w 1149350"/>
              <a:gd name="connsiteY9" fmla="*/ 0 h 3060700"/>
              <a:gd name="connsiteX10" fmla="*/ 831850 w 1149350"/>
              <a:gd name="connsiteY10" fmla="*/ 12700 h 3060700"/>
              <a:gd name="connsiteX11" fmla="*/ 889000 w 1149350"/>
              <a:gd name="connsiteY11" fmla="*/ 50800 h 3060700"/>
              <a:gd name="connsiteX12" fmla="*/ 914400 w 1149350"/>
              <a:gd name="connsiteY12" fmla="*/ 63500 h 3060700"/>
              <a:gd name="connsiteX13" fmla="*/ 990600 w 1149350"/>
              <a:gd name="connsiteY13" fmla="*/ 133350 h 3060700"/>
              <a:gd name="connsiteX14" fmla="*/ 1028700 w 1149350"/>
              <a:gd name="connsiteY14" fmla="*/ 177800 h 3060700"/>
              <a:gd name="connsiteX15" fmla="*/ 1054100 w 1149350"/>
              <a:gd name="connsiteY15" fmla="*/ 254000 h 3060700"/>
              <a:gd name="connsiteX16" fmla="*/ 1060450 w 1149350"/>
              <a:gd name="connsiteY16" fmla="*/ 279400 h 3060700"/>
              <a:gd name="connsiteX17" fmla="*/ 1073150 w 1149350"/>
              <a:gd name="connsiteY17" fmla="*/ 311150 h 3060700"/>
              <a:gd name="connsiteX18" fmla="*/ 1079500 w 1149350"/>
              <a:gd name="connsiteY18" fmla="*/ 342900 h 3060700"/>
              <a:gd name="connsiteX19" fmla="*/ 1092200 w 1149350"/>
              <a:gd name="connsiteY19" fmla="*/ 387350 h 3060700"/>
              <a:gd name="connsiteX20" fmla="*/ 1117600 w 1149350"/>
              <a:gd name="connsiteY20" fmla="*/ 463550 h 3060700"/>
              <a:gd name="connsiteX21" fmla="*/ 1123950 w 1149350"/>
              <a:gd name="connsiteY21" fmla="*/ 514350 h 3060700"/>
              <a:gd name="connsiteX22" fmla="*/ 1136650 w 1149350"/>
              <a:gd name="connsiteY22" fmla="*/ 546100 h 3060700"/>
              <a:gd name="connsiteX23" fmla="*/ 1149350 w 1149350"/>
              <a:gd name="connsiteY23" fmla="*/ 692150 h 3060700"/>
              <a:gd name="connsiteX24" fmla="*/ 1143000 w 1149350"/>
              <a:gd name="connsiteY24" fmla="*/ 1225550 h 3060700"/>
              <a:gd name="connsiteX25" fmla="*/ 1136650 w 1149350"/>
              <a:gd name="connsiteY25" fmla="*/ 1244600 h 3060700"/>
              <a:gd name="connsiteX26" fmla="*/ 1117600 w 1149350"/>
              <a:gd name="connsiteY26" fmla="*/ 1320800 h 3060700"/>
              <a:gd name="connsiteX27" fmla="*/ 1111250 w 1149350"/>
              <a:gd name="connsiteY27" fmla="*/ 1339850 h 3060700"/>
              <a:gd name="connsiteX28" fmla="*/ 1104900 w 1149350"/>
              <a:gd name="connsiteY28" fmla="*/ 1371600 h 3060700"/>
              <a:gd name="connsiteX29" fmla="*/ 1092200 w 1149350"/>
              <a:gd name="connsiteY29" fmla="*/ 1397000 h 3060700"/>
              <a:gd name="connsiteX30" fmla="*/ 1073150 w 1149350"/>
              <a:gd name="connsiteY30" fmla="*/ 1447800 h 3060700"/>
              <a:gd name="connsiteX31" fmla="*/ 1054100 w 1149350"/>
              <a:gd name="connsiteY31" fmla="*/ 1473200 h 3060700"/>
              <a:gd name="connsiteX32" fmla="*/ 1028700 w 1149350"/>
              <a:gd name="connsiteY32" fmla="*/ 1524000 h 3060700"/>
              <a:gd name="connsiteX33" fmla="*/ 1016000 w 1149350"/>
              <a:gd name="connsiteY33" fmla="*/ 1543050 h 3060700"/>
              <a:gd name="connsiteX34" fmla="*/ 1003300 w 1149350"/>
              <a:gd name="connsiteY34" fmla="*/ 1568450 h 3060700"/>
              <a:gd name="connsiteX35" fmla="*/ 965200 w 1149350"/>
              <a:gd name="connsiteY35" fmla="*/ 1625600 h 3060700"/>
              <a:gd name="connsiteX36" fmla="*/ 946150 w 1149350"/>
              <a:gd name="connsiteY36" fmla="*/ 1663700 h 3060700"/>
              <a:gd name="connsiteX37" fmla="*/ 895350 w 1149350"/>
              <a:gd name="connsiteY37" fmla="*/ 1733550 h 3060700"/>
              <a:gd name="connsiteX38" fmla="*/ 850900 w 1149350"/>
              <a:gd name="connsiteY38" fmla="*/ 1797050 h 3060700"/>
              <a:gd name="connsiteX39" fmla="*/ 844550 w 1149350"/>
              <a:gd name="connsiteY39" fmla="*/ 1822450 h 3060700"/>
              <a:gd name="connsiteX40" fmla="*/ 825500 w 1149350"/>
              <a:gd name="connsiteY40" fmla="*/ 1841500 h 3060700"/>
              <a:gd name="connsiteX41" fmla="*/ 812800 w 1149350"/>
              <a:gd name="connsiteY41" fmla="*/ 1860550 h 3060700"/>
              <a:gd name="connsiteX42" fmla="*/ 800100 w 1149350"/>
              <a:gd name="connsiteY42" fmla="*/ 1885950 h 3060700"/>
              <a:gd name="connsiteX43" fmla="*/ 774700 w 1149350"/>
              <a:gd name="connsiteY43" fmla="*/ 1924050 h 3060700"/>
              <a:gd name="connsiteX44" fmla="*/ 742950 w 1149350"/>
              <a:gd name="connsiteY44" fmla="*/ 1974850 h 3060700"/>
              <a:gd name="connsiteX45" fmla="*/ 736600 w 1149350"/>
              <a:gd name="connsiteY45" fmla="*/ 2006600 h 3060700"/>
              <a:gd name="connsiteX46" fmla="*/ 711200 w 1149350"/>
              <a:gd name="connsiteY46" fmla="*/ 2038350 h 3060700"/>
              <a:gd name="connsiteX47" fmla="*/ 704850 w 1149350"/>
              <a:gd name="connsiteY47" fmla="*/ 2057400 h 3060700"/>
              <a:gd name="connsiteX48" fmla="*/ 673100 w 1149350"/>
              <a:gd name="connsiteY48" fmla="*/ 2101850 h 3060700"/>
              <a:gd name="connsiteX49" fmla="*/ 647700 w 1149350"/>
              <a:gd name="connsiteY49" fmla="*/ 2171700 h 3060700"/>
              <a:gd name="connsiteX50" fmla="*/ 641350 w 1149350"/>
              <a:gd name="connsiteY50" fmla="*/ 2190750 h 3060700"/>
              <a:gd name="connsiteX51" fmla="*/ 635000 w 1149350"/>
              <a:gd name="connsiteY51" fmla="*/ 2216150 h 3060700"/>
              <a:gd name="connsiteX52" fmla="*/ 603250 w 1149350"/>
              <a:gd name="connsiteY52" fmla="*/ 2279650 h 3060700"/>
              <a:gd name="connsiteX53" fmla="*/ 571500 w 1149350"/>
              <a:gd name="connsiteY53" fmla="*/ 2336800 h 3060700"/>
              <a:gd name="connsiteX54" fmla="*/ 539750 w 1149350"/>
              <a:gd name="connsiteY54" fmla="*/ 2425700 h 3060700"/>
              <a:gd name="connsiteX55" fmla="*/ 533400 w 1149350"/>
              <a:gd name="connsiteY55" fmla="*/ 2444750 h 3060700"/>
              <a:gd name="connsiteX56" fmla="*/ 514350 w 1149350"/>
              <a:gd name="connsiteY56" fmla="*/ 2476500 h 3060700"/>
              <a:gd name="connsiteX57" fmla="*/ 501650 w 1149350"/>
              <a:gd name="connsiteY57" fmla="*/ 2514600 h 3060700"/>
              <a:gd name="connsiteX58" fmla="*/ 488950 w 1149350"/>
              <a:gd name="connsiteY58" fmla="*/ 2546350 h 3060700"/>
              <a:gd name="connsiteX59" fmla="*/ 482600 w 1149350"/>
              <a:gd name="connsiteY59" fmla="*/ 2578100 h 3060700"/>
              <a:gd name="connsiteX60" fmla="*/ 463550 w 1149350"/>
              <a:gd name="connsiteY60" fmla="*/ 2609850 h 3060700"/>
              <a:gd name="connsiteX61" fmla="*/ 457200 w 1149350"/>
              <a:gd name="connsiteY61" fmla="*/ 2635250 h 3060700"/>
              <a:gd name="connsiteX62" fmla="*/ 450850 w 1149350"/>
              <a:gd name="connsiteY62" fmla="*/ 2667000 h 3060700"/>
              <a:gd name="connsiteX63" fmla="*/ 406400 w 1149350"/>
              <a:gd name="connsiteY63" fmla="*/ 2749550 h 3060700"/>
              <a:gd name="connsiteX64" fmla="*/ 387350 w 1149350"/>
              <a:gd name="connsiteY64" fmla="*/ 2794000 h 3060700"/>
              <a:gd name="connsiteX65" fmla="*/ 368300 w 1149350"/>
              <a:gd name="connsiteY65" fmla="*/ 2825750 h 3060700"/>
              <a:gd name="connsiteX66" fmla="*/ 355600 w 1149350"/>
              <a:gd name="connsiteY66" fmla="*/ 2851150 h 3060700"/>
              <a:gd name="connsiteX67" fmla="*/ 330200 w 1149350"/>
              <a:gd name="connsiteY67" fmla="*/ 2882900 h 3060700"/>
              <a:gd name="connsiteX68" fmla="*/ 317500 w 1149350"/>
              <a:gd name="connsiteY68" fmla="*/ 2901950 h 3060700"/>
              <a:gd name="connsiteX69" fmla="*/ 298450 w 1149350"/>
              <a:gd name="connsiteY69" fmla="*/ 2927350 h 3060700"/>
              <a:gd name="connsiteX70" fmla="*/ 260350 w 1149350"/>
              <a:gd name="connsiteY70" fmla="*/ 2984500 h 3060700"/>
              <a:gd name="connsiteX71" fmla="*/ 247650 w 1149350"/>
              <a:gd name="connsiteY71" fmla="*/ 3003550 h 3060700"/>
              <a:gd name="connsiteX72" fmla="*/ 209550 w 1149350"/>
              <a:gd name="connsiteY72" fmla="*/ 3035300 h 3060700"/>
              <a:gd name="connsiteX73" fmla="*/ 158750 w 1149350"/>
              <a:gd name="connsiteY73" fmla="*/ 3048000 h 3060700"/>
              <a:gd name="connsiteX74" fmla="*/ 139700 w 1149350"/>
              <a:gd name="connsiteY74" fmla="*/ 3060700 h 3060700"/>
              <a:gd name="connsiteX75" fmla="*/ 69850 w 1149350"/>
              <a:gd name="connsiteY75" fmla="*/ 2984500 h 3060700"/>
              <a:gd name="connsiteX76" fmla="*/ 63500 w 1149350"/>
              <a:gd name="connsiteY76" fmla="*/ 2959100 h 3060700"/>
              <a:gd name="connsiteX77" fmla="*/ 50800 w 1149350"/>
              <a:gd name="connsiteY77" fmla="*/ 2921000 h 3060700"/>
              <a:gd name="connsiteX78" fmla="*/ 69850 w 1149350"/>
              <a:gd name="connsiteY78" fmla="*/ 2559050 h 3060700"/>
              <a:gd name="connsiteX79" fmla="*/ 88900 w 1149350"/>
              <a:gd name="connsiteY79" fmla="*/ 2527300 h 3060700"/>
              <a:gd name="connsiteX80" fmla="*/ 120650 w 1149350"/>
              <a:gd name="connsiteY80" fmla="*/ 2482850 h 3060700"/>
              <a:gd name="connsiteX81" fmla="*/ 171450 w 1149350"/>
              <a:gd name="connsiteY81" fmla="*/ 2387600 h 3060700"/>
              <a:gd name="connsiteX82" fmla="*/ 184150 w 1149350"/>
              <a:gd name="connsiteY82" fmla="*/ 2362200 h 3060700"/>
              <a:gd name="connsiteX83" fmla="*/ 209550 w 1149350"/>
              <a:gd name="connsiteY83" fmla="*/ 2330450 h 3060700"/>
              <a:gd name="connsiteX84" fmla="*/ 228600 w 1149350"/>
              <a:gd name="connsiteY84" fmla="*/ 2292350 h 3060700"/>
              <a:gd name="connsiteX85" fmla="*/ 298450 w 1149350"/>
              <a:gd name="connsiteY85" fmla="*/ 2222500 h 3060700"/>
              <a:gd name="connsiteX86" fmla="*/ 330200 w 1149350"/>
              <a:gd name="connsiteY86" fmla="*/ 2190750 h 3060700"/>
              <a:gd name="connsiteX87" fmla="*/ 361950 w 1149350"/>
              <a:gd name="connsiteY87" fmla="*/ 2152650 h 3060700"/>
              <a:gd name="connsiteX88" fmla="*/ 381000 w 1149350"/>
              <a:gd name="connsiteY88" fmla="*/ 2127250 h 3060700"/>
              <a:gd name="connsiteX89" fmla="*/ 406400 w 1149350"/>
              <a:gd name="connsiteY89" fmla="*/ 2108200 h 3060700"/>
              <a:gd name="connsiteX90" fmla="*/ 463550 w 1149350"/>
              <a:gd name="connsiteY90" fmla="*/ 2038350 h 3060700"/>
              <a:gd name="connsiteX91" fmla="*/ 495300 w 1149350"/>
              <a:gd name="connsiteY91" fmla="*/ 2000250 h 3060700"/>
              <a:gd name="connsiteX92" fmla="*/ 508000 w 1149350"/>
              <a:gd name="connsiteY92" fmla="*/ 1981200 h 3060700"/>
              <a:gd name="connsiteX93" fmla="*/ 533400 w 1149350"/>
              <a:gd name="connsiteY93" fmla="*/ 1962150 h 3060700"/>
              <a:gd name="connsiteX94" fmla="*/ 558800 w 1149350"/>
              <a:gd name="connsiteY94" fmla="*/ 1924050 h 3060700"/>
              <a:gd name="connsiteX95" fmla="*/ 571500 w 1149350"/>
              <a:gd name="connsiteY95" fmla="*/ 1898650 h 3060700"/>
              <a:gd name="connsiteX96" fmla="*/ 590550 w 1149350"/>
              <a:gd name="connsiteY96" fmla="*/ 1873250 h 3060700"/>
              <a:gd name="connsiteX97" fmla="*/ 615950 w 1149350"/>
              <a:gd name="connsiteY97" fmla="*/ 1822450 h 3060700"/>
              <a:gd name="connsiteX98" fmla="*/ 635000 w 1149350"/>
              <a:gd name="connsiteY98" fmla="*/ 1797050 h 3060700"/>
              <a:gd name="connsiteX99" fmla="*/ 647700 w 1149350"/>
              <a:gd name="connsiteY99" fmla="*/ 1765300 h 3060700"/>
              <a:gd name="connsiteX100" fmla="*/ 660400 w 1149350"/>
              <a:gd name="connsiteY100" fmla="*/ 1739900 h 3060700"/>
              <a:gd name="connsiteX101" fmla="*/ 666750 w 1149350"/>
              <a:gd name="connsiteY101" fmla="*/ 1720850 h 3060700"/>
              <a:gd name="connsiteX102" fmla="*/ 685800 w 1149350"/>
              <a:gd name="connsiteY102" fmla="*/ 1682750 h 3060700"/>
              <a:gd name="connsiteX103" fmla="*/ 692150 w 1149350"/>
              <a:gd name="connsiteY103" fmla="*/ 1663700 h 3060700"/>
              <a:gd name="connsiteX104" fmla="*/ 704850 w 1149350"/>
              <a:gd name="connsiteY104" fmla="*/ 1631950 h 3060700"/>
              <a:gd name="connsiteX105" fmla="*/ 711200 w 1149350"/>
              <a:gd name="connsiteY105" fmla="*/ 1612900 h 3060700"/>
              <a:gd name="connsiteX106" fmla="*/ 723900 w 1149350"/>
              <a:gd name="connsiteY106" fmla="*/ 1587500 h 3060700"/>
              <a:gd name="connsiteX107" fmla="*/ 736600 w 1149350"/>
              <a:gd name="connsiteY107" fmla="*/ 1549400 h 3060700"/>
              <a:gd name="connsiteX108" fmla="*/ 742950 w 1149350"/>
              <a:gd name="connsiteY108" fmla="*/ 1530350 h 3060700"/>
              <a:gd name="connsiteX109" fmla="*/ 749300 w 1149350"/>
              <a:gd name="connsiteY109" fmla="*/ 1511300 h 3060700"/>
              <a:gd name="connsiteX110" fmla="*/ 762000 w 1149350"/>
              <a:gd name="connsiteY110" fmla="*/ 1454150 h 3060700"/>
              <a:gd name="connsiteX111" fmla="*/ 787400 w 1149350"/>
              <a:gd name="connsiteY111" fmla="*/ 1371600 h 3060700"/>
              <a:gd name="connsiteX112" fmla="*/ 793750 w 1149350"/>
              <a:gd name="connsiteY112" fmla="*/ 1339850 h 3060700"/>
              <a:gd name="connsiteX113" fmla="*/ 800100 w 1149350"/>
              <a:gd name="connsiteY113" fmla="*/ 1314450 h 3060700"/>
              <a:gd name="connsiteX114" fmla="*/ 806450 w 1149350"/>
              <a:gd name="connsiteY114" fmla="*/ 1263650 h 3060700"/>
              <a:gd name="connsiteX115" fmla="*/ 812800 w 1149350"/>
              <a:gd name="connsiteY115" fmla="*/ 1244600 h 3060700"/>
              <a:gd name="connsiteX116" fmla="*/ 819150 w 1149350"/>
              <a:gd name="connsiteY116" fmla="*/ 1212850 h 3060700"/>
              <a:gd name="connsiteX117" fmla="*/ 825500 w 1149350"/>
              <a:gd name="connsiteY117" fmla="*/ 1187450 h 3060700"/>
              <a:gd name="connsiteX118" fmla="*/ 838200 w 1149350"/>
              <a:gd name="connsiteY118" fmla="*/ 1098550 h 3060700"/>
              <a:gd name="connsiteX119" fmla="*/ 850900 w 1149350"/>
              <a:gd name="connsiteY119" fmla="*/ 965200 h 3060700"/>
              <a:gd name="connsiteX120" fmla="*/ 844550 w 1149350"/>
              <a:gd name="connsiteY120" fmla="*/ 717550 h 3060700"/>
              <a:gd name="connsiteX121" fmla="*/ 831850 w 1149350"/>
              <a:gd name="connsiteY121" fmla="*/ 673100 h 3060700"/>
              <a:gd name="connsiteX122" fmla="*/ 825500 w 1149350"/>
              <a:gd name="connsiteY122" fmla="*/ 647700 h 3060700"/>
              <a:gd name="connsiteX123" fmla="*/ 812800 w 1149350"/>
              <a:gd name="connsiteY123" fmla="*/ 628650 h 3060700"/>
              <a:gd name="connsiteX124" fmla="*/ 787400 w 1149350"/>
              <a:gd name="connsiteY124" fmla="*/ 584200 h 3060700"/>
              <a:gd name="connsiteX125" fmla="*/ 742950 w 1149350"/>
              <a:gd name="connsiteY125" fmla="*/ 527050 h 3060700"/>
              <a:gd name="connsiteX126" fmla="*/ 730250 w 1149350"/>
              <a:gd name="connsiteY126" fmla="*/ 508000 h 3060700"/>
              <a:gd name="connsiteX127" fmla="*/ 660400 w 1149350"/>
              <a:gd name="connsiteY127" fmla="*/ 444500 h 3060700"/>
              <a:gd name="connsiteX128" fmla="*/ 622300 w 1149350"/>
              <a:gd name="connsiteY128" fmla="*/ 431800 h 3060700"/>
              <a:gd name="connsiteX129" fmla="*/ 596900 w 1149350"/>
              <a:gd name="connsiteY129" fmla="*/ 419100 h 3060700"/>
              <a:gd name="connsiteX130" fmla="*/ 577850 w 1149350"/>
              <a:gd name="connsiteY130" fmla="*/ 406400 h 3060700"/>
              <a:gd name="connsiteX131" fmla="*/ 539750 w 1149350"/>
              <a:gd name="connsiteY131" fmla="*/ 393700 h 3060700"/>
              <a:gd name="connsiteX132" fmla="*/ 514350 w 1149350"/>
              <a:gd name="connsiteY132" fmla="*/ 381000 h 3060700"/>
              <a:gd name="connsiteX133" fmla="*/ 482600 w 1149350"/>
              <a:gd name="connsiteY133" fmla="*/ 374650 h 3060700"/>
              <a:gd name="connsiteX134" fmla="*/ 438150 w 1149350"/>
              <a:gd name="connsiteY134" fmla="*/ 361950 h 3060700"/>
              <a:gd name="connsiteX135" fmla="*/ 412750 w 1149350"/>
              <a:gd name="connsiteY135" fmla="*/ 355600 h 3060700"/>
              <a:gd name="connsiteX136" fmla="*/ 215900 w 1149350"/>
              <a:gd name="connsiteY136" fmla="*/ 361950 h 3060700"/>
              <a:gd name="connsiteX137" fmla="*/ 152400 w 1149350"/>
              <a:gd name="connsiteY137" fmla="*/ 374650 h 3060700"/>
              <a:gd name="connsiteX138" fmla="*/ 127000 w 1149350"/>
              <a:gd name="connsiteY138" fmla="*/ 400050 h 3060700"/>
              <a:gd name="connsiteX139" fmla="*/ 107950 w 1149350"/>
              <a:gd name="connsiteY139" fmla="*/ 412750 h 3060700"/>
              <a:gd name="connsiteX140" fmla="*/ 95250 w 1149350"/>
              <a:gd name="connsiteY140" fmla="*/ 438150 h 3060700"/>
              <a:gd name="connsiteX141" fmla="*/ 82550 w 1149350"/>
              <a:gd name="connsiteY141" fmla="*/ 457200 h 3060700"/>
              <a:gd name="connsiteX142" fmla="*/ 63500 w 1149350"/>
              <a:gd name="connsiteY142" fmla="*/ 520700 h 3060700"/>
              <a:gd name="connsiteX143" fmla="*/ 69850 w 1149350"/>
              <a:gd name="connsiteY143" fmla="*/ 685800 h 3060700"/>
              <a:gd name="connsiteX144" fmla="*/ 76200 w 1149350"/>
              <a:gd name="connsiteY144" fmla="*/ 711200 h 3060700"/>
              <a:gd name="connsiteX145" fmla="*/ 88900 w 1149350"/>
              <a:gd name="connsiteY145" fmla="*/ 755650 h 3060700"/>
              <a:gd name="connsiteX146" fmla="*/ 95250 w 1149350"/>
              <a:gd name="connsiteY146" fmla="*/ 774700 h 3060700"/>
              <a:gd name="connsiteX147" fmla="*/ 101600 w 1149350"/>
              <a:gd name="connsiteY147" fmla="*/ 812800 h 3060700"/>
              <a:gd name="connsiteX148" fmla="*/ 114300 w 1149350"/>
              <a:gd name="connsiteY148" fmla="*/ 863600 h 3060700"/>
              <a:gd name="connsiteX149" fmla="*/ 133350 w 1149350"/>
              <a:gd name="connsiteY149" fmla="*/ 1016000 h 3060700"/>
              <a:gd name="connsiteX150" fmla="*/ 127000 w 1149350"/>
              <a:gd name="connsiteY150" fmla="*/ 1187450 h 3060700"/>
              <a:gd name="connsiteX151" fmla="*/ 114300 w 1149350"/>
              <a:gd name="connsiteY151" fmla="*/ 1244600 h 3060700"/>
              <a:gd name="connsiteX152" fmla="*/ 95250 w 1149350"/>
              <a:gd name="connsiteY152" fmla="*/ 1314450 h 3060700"/>
              <a:gd name="connsiteX153" fmla="*/ 88900 w 1149350"/>
              <a:gd name="connsiteY153" fmla="*/ 1333500 h 3060700"/>
              <a:gd name="connsiteX154" fmla="*/ 76200 w 1149350"/>
              <a:gd name="connsiteY154" fmla="*/ 1352550 h 3060700"/>
              <a:gd name="connsiteX155" fmla="*/ 69850 w 1149350"/>
              <a:gd name="connsiteY155" fmla="*/ 1371600 h 3060700"/>
              <a:gd name="connsiteX156" fmla="*/ 57150 w 1149350"/>
              <a:gd name="connsiteY156" fmla="*/ 1390650 h 3060700"/>
              <a:gd name="connsiteX157" fmla="*/ 44450 w 1149350"/>
              <a:gd name="connsiteY157" fmla="*/ 1416050 h 3060700"/>
              <a:gd name="connsiteX158" fmla="*/ 19050 w 1149350"/>
              <a:gd name="connsiteY158" fmla="*/ 1435100 h 3060700"/>
              <a:gd name="connsiteX159" fmla="*/ 0 w 1149350"/>
              <a:gd name="connsiteY159" fmla="*/ 1466850 h 306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149350" h="3060700">
                <a:moveTo>
                  <a:pt x="361950" y="158750"/>
                </a:moveTo>
                <a:cubicBezTo>
                  <a:pt x="366183" y="146050"/>
                  <a:pt x="368663" y="132624"/>
                  <a:pt x="374650" y="120650"/>
                </a:cubicBezTo>
                <a:cubicBezTo>
                  <a:pt x="379383" y="111184"/>
                  <a:pt x="386812" y="103285"/>
                  <a:pt x="393700" y="95250"/>
                </a:cubicBezTo>
                <a:cubicBezTo>
                  <a:pt x="404233" y="82962"/>
                  <a:pt x="417102" y="70849"/>
                  <a:pt x="431800" y="63500"/>
                </a:cubicBezTo>
                <a:cubicBezTo>
                  <a:pt x="437787" y="60507"/>
                  <a:pt x="444733" y="59868"/>
                  <a:pt x="450850" y="57150"/>
                </a:cubicBezTo>
                <a:cubicBezTo>
                  <a:pt x="463825" y="51383"/>
                  <a:pt x="475767" y="43373"/>
                  <a:pt x="488950" y="38100"/>
                </a:cubicBezTo>
                <a:cubicBezTo>
                  <a:pt x="497053" y="34859"/>
                  <a:pt x="505930" y="34046"/>
                  <a:pt x="514350" y="31750"/>
                </a:cubicBezTo>
                <a:cubicBezTo>
                  <a:pt x="529217" y="27695"/>
                  <a:pt x="543785" y="22515"/>
                  <a:pt x="558800" y="19050"/>
                </a:cubicBezTo>
                <a:cubicBezTo>
                  <a:pt x="571345" y="16155"/>
                  <a:pt x="584245" y="15073"/>
                  <a:pt x="596900" y="12700"/>
                </a:cubicBezTo>
                <a:cubicBezTo>
                  <a:pt x="618116" y="8722"/>
                  <a:pt x="660400" y="0"/>
                  <a:pt x="660400" y="0"/>
                </a:cubicBezTo>
                <a:cubicBezTo>
                  <a:pt x="717550" y="4233"/>
                  <a:pt x="775230" y="3853"/>
                  <a:pt x="831850" y="12700"/>
                </a:cubicBezTo>
                <a:cubicBezTo>
                  <a:pt x="844997" y="14754"/>
                  <a:pt x="877460" y="43588"/>
                  <a:pt x="889000" y="50800"/>
                </a:cubicBezTo>
                <a:cubicBezTo>
                  <a:pt x="897027" y="55817"/>
                  <a:pt x="906524" y="58249"/>
                  <a:pt x="914400" y="63500"/>
                </a:cubicBezTo>
                <a:cubicBezTo>
                  <a:pt x="943267" y="82745"/>
                  <a:pt x="966320" y="109070"/>
                  <a:pt x="990600" y="133350"/>
                </a:cubicBezTo>
                <a:cubicBezTo>
                  <a:pt x="1017134" y="159884"/>
                  <a:pt x="1004262" y="145216"/>
                  <a:pt x="1028700" y="177800"/>
                </a:cubicBezTo>
                <a:cubicBezTo>
                  <a:pt x="1040779" y="262355"/>
                  <a:pt x="1024064" y="186420"/>
                  <a:pt x="1054100" y="254000"/>
                </a:cubicBezTo>
                <a:cubicBezTo>
                  <a:pt x="1057644" y="261975"/>
                  <a:pt x="1057690" y="271121"/>
                  <a:pt x="1060450" y="279400"/>
                </a:cubicBezTo>
                <a:cubicBezTo>
                  <a:pt x="1064055" y="290214"/>
                  <a:pt x="1069875" y="300232"/>
                  <a:pt x="1073150" y="311150"/>
                </a:cubicBezTo>
                <a:cubicBezTo>
                  <a:pt x="1076251" y="321488"/>
                  <a:pt x="1076882" y="332429"/>
                  <a:pt x="1079500" y="342900"/>
                </a:cubicBezTo>
                <a:cubicBezTo>
                  <a:pt x="1083237" y="357849"/>
                  <a:pt x="1087560" y="372656"/>
                  <a:pt x="1092200" y="387350"/>
                </a:cubicBezTo>
                <a:cubicBezTo>
                  <a:pt x="1100262" y="412881"/>
                  <a:pt x="1117600" y="463550"/>
                  <a:pt x="1117600" y="463550"/>
                </a:cubicBezTo>
                <a:cubicBezTo>
                  <a:pt x="1119717" y="480483"/>
                  <a:pt x="1120113" y="497722"/>
                  <a:pt x="1123950" y="514350"/>
                </a:cubicBezTo>
                <a:cubicBezTo>
                  <a:pt x="1126513" y="525457"/>
                  <a:pt x="1135038" y="534816"/>
                  <a:pt x="1136650" y="546100"/>
                </a:cubicBezTo>
                <a:cubicBezTo>
                  <a:pt x="1143561" y="594476"/>
                  <a:pt x="1149350" y="692150"/>
                  <a:pt x="1149350" y="692150"/>
                </a:cubicBezTo>
                <a:cubicBezTo>
                  <a:pt x="1147233" y="869950"/>
                  <a:pt x="1147087" y="1047784"/>
                  <a:pt x="1143000" y="1225550"/>
                </a:cubicBezTo>
                <a:cubicBezTo>
                  <a:pt x="1142846" y="1232242"/>
                  <a:pt x="1138375" y="1238133"/>
                  <a:pt x="1136650" y="1244600"/>
                </a:cubicBezTo>
                <a:cubicBezTo>
                  <a:pt x="1129904" y="1269898"/>
                  <a:pt x="1125879" y="1295962"/>
                  <a:pt x="1117600" y="1320800"/>
                </a:cubicBezTo>
                <a:cubicBezTo>
                  <a:pt x="1115483" y="1327150"/>
                  <a:pt x="1112873" y="1333356"/>
                  <a:pt x="1111250" y="1339850"/>
                </a:cubicBezTo>
                <a:cubicBezTo>
                  <a:pt x="1108632" y="1350321"/>
                  <a:pt x="1108313" y="1361361"/>
                  <a:pt x="1104900" y="1371600"/>
                </a:cubicBezTo>
                <a:cubicBezTo>
                  <a:pt x="1101907" y="1380580"/>
                  <a:pt x="1095929" y="1388299"/>
                  <a:pt x="1092200" y="1397000"/>
                </a:cubicBezTo>
                <a:cubicBezTo>
                  <a:pt x="1081506" y="1421952"/>
                  <a:pt x="1089594" y="1418200"/>
                  <a:pt x="1073150" y="1447800"/>
                </a:cubicBezTo>
                <a:cubicBezTo>
                  <a:pt x="1068010" y="1457051"/>
                  <a:pt x="1059433" y="1464058"/>
                  <a:pt x="1054100" y="1473200"/>
                </a:cubicBezTo>
                <a:cubicBezTo>
                  <a:pt x="1044561" y="1489553"/>
                  <a:pt x="1039202" y="1508248"/>
                  <a:pt x="1028700" y="1524000"/>
                </a:cubicBezTo>
                <a:cubicBezTo>
                  <a:pt x="1024467" y="1530350"/>
                  <a:pt x="1019786" y="1536424"/>
                  <a:pt x="1016000" y="1543050"/>
                </a:cubicBezTo>
                <a:cubicBezTo>
                  <a:pt x="1011304" y="1551269"/>
                  <a:pt x="1008261" y="1560388"/>
                  <a:pt x="1003300" y="1568450"/>
                </a:cubicBezTo>
                <a:cubicBezTo>
                  <a:pt x="991301" y="1587949"/>
                  <a:pt x="975439" y="1605122"/>
                  <a:pt x="965200" y="1625600"/>
                </a:cubicBezTo>
                <a:cubicBezTo>
                  <a:pt x="958850" y="1638300"/>
                  <a:pt x="953864" y="1651779"/>
                  <a:pt x="946150" y="1663700"/>
                </a:cubicBezTo>
                <a:cubicBezTo>
                  <a:pt x="930510" y="1687871"/>
                  <a:pt x="908225" y="1707800"/>
                  <a:pt x="895350" y="1733550"/>
                </a:cubicBezTo>
                <a:cubicBezTo>
                  <a:pt x="870945" y="1782360"/>
                  <a:pt x="886340" y="1761610"/>
                  <a:pt x="850900" y="1797050"/>
                </a:cubicBezTo>
                <a:cubicBezTo>
                  <a:pt x="848783" y="1805517"/>
                  <a:pt x="848880" y="1814873"/>
                  <a:pt x="844550" y="1822450"/>
                </a:cubicBezTo>
                <a:cubicBezTo>
                  <a:pt x="840095" y="1830247"/>
                  <a:pt x="831249" y="1834601"/>
                  <a:pt x="825500" y="1841500"/>
                </a:cubicBezTo>
                <a:cubicBezTo>
                  <a:pt x="820614" y="1847363"/>
                  <a:pt x="816586" y="1853924"/>
                  <a:pt x="812800" y="1860550"/>
                </a:cubicBezTo>
                <a:cubicBezTo>
                  <a:pt x="808104" y="1868769"/>
                  <a:pt x="804970" y="1877833"/>
                  <a:pt x="800100" y="1885950"/>
                </a:cubicBezTo>
                <a:cubicBezTo>
                  <a:pt x="792247" y="1899038"/>
                  <a:pt x="782553" y="1910962"/>
                  <a:pt x="774700" y="1924050"/>
                </a:cubicBezTo>
                <a:cubicBezTo>
                  <a:pt x="739834" y="1982160"/>
                  <a:pt x="787170" y="1915890"/>
                  <a:pt x="742950" y="1974850"/>
                </a:cubicBezTo>
                <a:cubicBezTo>
                  <a:pt x="740833" y="1985433"/>
                  <a:pt x="741427" y="1996947"/>
                  <a:pt x="736600" y="2006600"/>
                </a:cubicBezTo>
                <a:cubicBezTo>
                  <a:pt x="730539" y="2018722"/>
                  <a:pt x="718383" y="2026857"/>
                  <a:pt x="711200" y="2038350"/>
                </a:cubicBezTo>
                <a:cubicBezTo>
                  <a:pt x="707652" y="2044026"/>
                  <a:pt x="708171" y="2051588"/>
                  <a:pt x="704850" y="2057400"/>
                </a:cubicBezTo>
                <a:cubicBezTo>
                  <a:pt x="693345" y="2077534"/>
                  <a:pt x="682928" y="2082194"/>
                  <a:pt x="673100" y="2101850"/>
                </a:cubicBezTo>
                <a:cubicBezTo>
                  <a:pt x="664264" y="2119522"/>
                  <a:pt x="653627" y="2153918"/>
                  <a:pt x="647700" y="2171700"/>
                </a:cubicBezTo>
                <a:cubicBezTo>
                  <a:pt x="645583" y="2178050"/>
                  <a:pt x="642973" y="2184256"/>
                  <a:pt x="641350" y="2190750"/>
                </a:cubicBezTo>
                <a:cubicBezTo>
                  <a:pt x="639233" y="2199217"/>
                  <a:pt x="638438" y="2208128"/>
                  <a:pt x="635000" y="2216150"/>
                </a:cubicBezTo>
                <a:cubicBezTo>
                  <a:pt x="625678" y="2237902"/>
                  <a:pt x="612039" y="2257678"/>
                  <a:pt x="603250" y="2279650"/>
                </a:cubicBezTo>
                <a:cubicBezTo>
                  <a:pt x="586619" y="2321226"/>
                  <a:pt x="597389" y="2302281"/>
                  <a:pt x="571500" y="2336800"/>
                </a:cubicBezTo>
                <a:cubicBezTo>
                  <a:pt x="531090" y="2458030"/>
                  <a:pt x="569987" y="2345069"/>
                  <a:pt x="539750" y="2425700"/>
                </a:cubicBezTo>
                <a:cubicBezTo>
                  <a:pt x="537400" y="2431967"/>
                  <a:pt x="536393" y="2438763"/>
                  <a:pt x="533400" y="2444750"/>
                </a:cubicBezTo>
                <a:cubicBezTo>
                  <a:pt x="527880" y="2455789"/>
                  <a:pt x="519457" y="2465264"/>
                  <a:pt x="514350" y="2476500"/>
                </a:cubicBezTo>
                <a:cubicBezTo>
                  <a:pt x="508810" y="2488687"/>
                  <a:pt x="506225" y="2502019"/>
                  <a:pt x="501650" y="2514600"/>
                </a:cubicBezTo>
                <a:cubicBezTo>
                  <a:pt x="497755" y="2525312"/>
                  <a:pt x="492225" y="2535432"/>
                  <a:pt x="488950" y="2546350"/>
                </a:cubicBezTo>
                <a:cubicBezTo>
                  <a:pt x="485849" y="2556688"/>
                  <a:pt x="486608" y="2568079"/>
                  <a:pt x="482600" y="2578100"/>
                </a:cubicBezTo>
                <a:cubicBezTo>
                  <a:pt x="478016" y="2589559"/>
                  <a:pt x="469900" y="2599267"/>
                  <a:pt x="463550" y="2609850"/>
                </a:cubicBezTo>
                <a:cubicBezTo>
                  <a:pt x="461433" y="2618317"/>
                  <a:pt x="459093" y="2626731"/>
                  <a:pt x="457200" y="2635250"/>
                </a:cubicBezTo>
                <a:cubicBezTo>
                  <a:pt x="454859" y="2645786"/>
                  <a:pt x="454538" y="2656857"/>
                  <a:pt x="450850" y="2667000"/>
                </a:cubicBezTo>
                <a:cubicBezTo>
                  <a:pt x="441851" y="2691746"/>
                  <a:pt x="417592" y="2727166"/>
                  <a:pt x="406400" y="2749550"/>
                </a:cubicBezTo>
                <a:cubicBezTo>
                  <a:pt x="399191" y="2763968"/>
                  <a:pt x="394559" y="2779582"/>
                  <a:pt x="387350" y="2794000"/>
                </a:cubicBezTo>
                <a:cubicBezTo>
                  <a:pt x="381830" y="2805039"/>
                  <a:pt x="374294" y="2814961"/>
                  <a:pt x="368300" y="2825750"/>
                </a:cubicBezTo>
                <a:cubicBezTo>
                  <a:pt x="363703" y="2834025"/>
                  <a:pt x="360851" y="2843274"/>
                  <a:pt x="355600" y="2851150"/>
                </a:cubicBezTo>
                <a:cubicBezTo>
                  <a:pt x="348082" y="2862427"/>
                  <a:pt x="338332" y="2872057"/>
                  <a:pt x="330200" y="2882900"/>
                </a:cubicBezTo>
                <a:cubicBezTo>
                  <a:pt x="325621" y="2889005"/>
                  <a:pt x="321936" y="2895740"/>
                  <a:pt x="317500" y="2901950"/>
                </a:cubicBezTo>
                <a:cubicBezTo>
                  <a:pt x="311349" y="2910562"/>
                  <a:pt x="304519" y="2918680"/>
                  <a:pt x="298450" y="2927350"/>
                </a:cubicBezTo>
                <a:lnTo>
                  <a:pt x="260350" y="2984500"/>
                </a:lnTo>
                <a:cubicBezTo>
                  <a:pt x="256117" y="2990850"/>
                  <a:pt x="253046" y="2998154"/>
                  <a:pt x="247650" y="3003550"/>
                </a:cubicBezTo>
                <a:cubicBezTo>
                  <a:pt x="233606" y="3017594"/>
                  <a:pt x="227231" y="3026459"/>
                  <a:pt x="209550" y="3035300"/>
                </a:cubicBezTo>
                <a:cubicBezTo>
                  <a:pt x="196533" y="3041809"/>
                  <a:pt x="170826" y="3045585"/>
                  <a:pt x="158750" y="3048000"/>
                </a:cubicBezTo>
                <a:cubicBezTo>
                  <a:pt x="152400" y="3052233"/>
                  <a:pt x="147332" y="3060700"/>
                  <a:pt x="139700" y="3060700"/>
                </a:cubicBezTo>
                <a:cubicBezTo>
                  <a:pt x="94869" y="3060700"/>
                  <a:pt x="79798" y="3024294"/>
                  <a:pt x="69850" y="2984500"/>
                </a:cubicBezTo>
                <a:cubicBezTo>
                  <a:pt x="67733" y="2976033"/>
                  <a:pt x="66008" y="2967459"/>
                  <a:pt x="63500" y="2959100"/>
                </a:cubicBezTo>
                <a:cubicBezTo>
                  <a:pt x="59653" y="2946278"/>
                  <a:pt x="50800" y="2921000"/>
                  <a:pt x="50800" y="2921000"/>
                </a:cubicBezTo>
                <a:cubicBezTo>
                  <a:pt x="51219" y="2899638"/>
                  <a:pt x="23775" y="2660416"/>
                  <a:pt x="69850" y="2559050"/>
                </a:cubicBezTo>
                <a:cubicBezTo>
                  <a:pt x="74957" y="2547814"/>
                  <a:pt x="82906" y="2538089"/>
                  <a:pt x="88900" y="2527300"/>
                </a:cubicBezTo>
                <a:cubicBezTo>
                  <a:pt x="109795" y="2489689"/>
                  <a:pt x="90942" y="2512558"/>
                  <a:pt x="120650" y="2482850"/>
                </a:cubicBezTo>
                <a:cubicBezTo>
                  <a:pt x="139409" y="2426573"/>
                  <a:pt x="109964" y="2510573"/>
                  <a:pt x="171450" y="2387600"/>
                </a:cubicBezTo>
                <a:cubicBezTo>
                  <a:pt x="175683" y="2379133"/>
                  <a:pt x="178899" y="2370076"/>
                  <a:pt x="184150" y="2362200"/>
                </a:cubicBezTo>
                <a:cubicBezTo>
                  <a:pt x="191668" y="2350923"/>
                  <a:pt x="202274" y="2341884"/>
                  <a:pt x="209550" y="2330450"/>
                </a:cubicBezTo>
                <a:cubicBezTo>
                  <a:pt x="217173" y="2318471"/>
                  <a:pt x="219574" y="2303311"/>
                  <a:pt x="228600" y="2292350"/>
                </a:cubicBezTo>
                <a:cubicBezTo>
                  <a:pt x="249532" y="2266932"/>
                  <a:pt x="275167" y="2245783"/>
                  <a:pt x="298450" y="2222500"/>
                </a:cubicBezTo>
                <a:cubicBezTo>
                  <a:pt x="309033" y="2211917"/>
                  <a:pt x="320618" y="2202248"/>
                  <a:pt x="330200" y="2190750"/>
                </a:cubicBezTo>
                <a:cubicBezTo>
                  <a:pt x="340783" y="2178050"/>
                  <a:pt x="351623" y="2165559"/>
                  <a:pt x="361950" y="2152650"/>
                </a:cubicBezTo>
                <a:cubicBezTo>
                  <a:pt x="368561" y="2144386"/>
                  <a:pt x="373516" y="2134734"/>
                  <a:pt x="381000" y="2127250"/>
                </a:cubicBezTo>
                <a:cubicBezTo>
                  <a:pt x="388484" y="2119766"/>
                  <a:pt x="397933" y="2114550"/>
                  <a:pt x="406400" y="2108200"/>
                </a:cubicBezTo>
                <a:cubicBezTo>
                  <a:pt x="476287" y="1996381"/>
                  <a:pt x="404936" y="2096964"/>
                  <a:pt x="463550" y="2038350"/>
                </a:cubicBezTo>
                <a:cubicBezTo>
                  <a:pt x="475240" y="2026660"/>
                  <a:pt x="485151" y="2013299"/>
                  <a:pt x="495300" y="2000250"/>
                </a:cubicBezTo>
                <a:cubicBezTo>
                  <a:pt x="499985" y="1994226"/>
                  <a:pt x="502604" y="1986596"/>
                  <a:pt x="508000" y="1981200"/>
                </a:cubicBezTo>
                <a:cubicBezTo>
                  <a:pt x="515484" y="1973716"/>
                  <a:pt x="524933" y="1968500"/>
                  <a:pt x="533400" y="1962150"/>
                </a:cubicBezTo>
                <a:cubicBezTo>
                  <a:pt x="547022" y="1921285"/>
                  <a:pt x="529071" y="1965670"/>
                  <a:pt x="558800" y="1924050"/>
                </a:cubicBezTo>
                <a:cubicBezTo>
                  <a:pt x="564302" y="1916347"/>
                  <a:pt x="566483" y="1906677"/>
                  <a:pt x="571500" y="1898650"/>
                </a:cubicBezTo>
                <a:cubicBezTo>
                  <a:pt x="577109" y="1889675"/>
                  <a:pt x="585217" y="1882392"/>
                  <a:pt x="590550" y="1873250"/>
                </a:cubicBezTo>
                <a:cubicBezTo>
                  <a:pt x="600089" y="1856897"/>
                  <a:pt x="604591" y="1837596"/>
                  <a:pt x="615950" y="1822450"/>
                </a:cubicBezTo>
                <a:cubicBezTo>
                  <a:pt x="622300" y="1813983"/>
                  <a:pt x="629860" y="1806301"/>
                  <a:pt x="635000" y="1797050"/>
                </a:cubicBezTo>
                <a:cubicBezTo>
                  <a:pt x="640536" y="1787086"/>
                  <a:pt x="643071" y="1775716"/>
                  <a:pt x="647700" y="1765300"/>
                </a:cubicBezTo>
                <a:cubicBezTo>
                  <a:pt x="651545" y="1756650"/>
                  <a:pt x="656671" y="1748601"/>
                  <a:pt x="660400" y="1739900"/>
                </a:cubicBezTo>
                <a:cubicBezTo>
                  <a:pt x="663037" y="1733748"/>
                  <a:pt x="664032" y="1726967"/>
                  <a:pt x="666750" y="1720850"/>
                </a:cubicBezTo>
                <a:cubicBezTo>
                  <a:pt x="672517" y="1707875"/>
                  <a:pt x="680033" y="1695725"/>
                  <a:pt x="685800" y="1682750"/>
                </a:cubicBezTo>
                <a:cubicBezTo>
                  <a:pt x="688518" y="1676633"/>
                  <a:pt x="689800" y="1669967"/>
                  <a:pt x="692150" y="1663700"/>
                </a:cubicBezTo>
                <a:cubicBezTo>
                  <a:pt x="696152" y="1653027"/>
                  <a:pt x="700848" y="1642623"/>
                  <a:pt x="704850" y="1631950"/>
                </a:cubicBezTo>
                <a:cubicBezTo>
                  <a:pt x="707200" y="1625683"/>
                  <a:pt x="708563" y="1619052"/>
                  <a:pt x="711200" y="1612900"/>
                </a:cubicBezTo>
                <a:cubicBezTo>
                  <a:pt x="714929" y="1604199"/>
                  <a:pt x="720384" y="1596289"/>
                  <a:pt x="723900" y="1587500"/>
                </a:cubicBezTo>
                <a:cubicBezTo>
                  <a:pt x="728872" y="1575071"/>
                  <a:pt x="732367" y="1562100"/>
                  <a:pt x="736600" y="1549400"/>
                </a:cubicBezTo>
                <a:lnTo>
                  <a:pt x="742950" y="1530350"/>
                </a:lnTo>
                <a:cubicBezTo>
                  <a:pt x="745067" y="1524000"/>
                  <a:pt x="747987" y="1517864"/>
                  <a:pt x="749300" y="1511300"/>
                </a:cubicBezTo>
                <a:cubicBezTo>
                  <a:pt x="752925" y="1493173"/>
                  <a:pt x="756619" y="1472085"/>
                  <a:pt x="762000" y="1454150"/>
                </a:cubicBezTo>
                <a:cubicBezTo>
                  <a:pt x="777688" y="1401855"/>
                  <a:pt x="773192" y="1428434"/>
                  <a:pt x="787400" y="1371600"/>
                </a:cubicBezTo>
                <a:cubicBezTo>
                  <a:pt x="790018" y="1361129"/>
                  <a:pt x="791409" y="1350386"/>
                  <a:pt x="793750" y="1339850"/>
                </a:cubicBezTo>
                <a:cubicBezTo>
                  <a:pt x="795643" y="1331331"/>
                  <a:pt x="798665" y="1323058"/>
                  <a:pt x="800100" y="1314450"/>
                </a:cubicBezTo>
                <a:cubicBezTo>
                  <a:pt x="802905" y="1297617"/>
                  <a:pt x="803397" y="1280440"/>
                  <a:pt x="806450" y="1263650"/>
                </a:cubicBezTo>
                <a:cubicBezTo>
                  <a:pt x="807647" y="1257064"/>
                  <a:pt x="811177" y="1251094"/>
                  <a:pt x="812800" y="1244600"/>
                </a:cubicBezTo>
                <a:cubicBezTo>
                  <a:pt x="815418" y="1234129"/>
                  <a:pt x="816809" y="1223386"/>
                  <a:pt x="819150" y="1212850"/>
                </a:cubicBezTo>
                <a:cubicBezTo>
                  <a:pt x="821043" y="1204331"/>
                  <a:pt x="824065" y="1196058"/>
                  <a:pt x="825500" y="1187450"/>
                </a:cubicBezTo>
                <a:cubicBezTo>
                  <a:pt x="830421" y="1157923"/>
                  <a:pt x="834801" y="1128291"/>
                  <a:pt x="838200" y="1098550"/>
                </a:cubicBezTo>
                <a:cubicBezTo>
                  <a:pt x="843270" y="1054188"/>
                  <a:pt x="850900" y="965200"/>
                  <a:pt x="850900" y="965200"/>
                </a:cubicBezTo>
                <a:cubicBezTo>
                  <a:pt x="848783" y="882650"/>
                  <a:pt x="848387" y="800038"/>
                  <a:pt x="844550" y="717550"/>
                </a:cubicBezTo>
                <a:cubicBezTo>
                  <a:pt x="843999" y="705694"/>
                  <a:pt x="835267" y="685061"/>
                  <a:pt x="831850" y="673100"/>
                </a:cubicBezTo>
                <a:cubicBezTo>
                  <a:pt x="829452" y="664709"/>
                  <a:pt x="828938" y="655722"/>
                  <a:pt x="825500" y="647700"/>
                </a:cubicBezTo>
                <a:cubicBezTo>
                  <a:pt x="822494" y="640685"/>
                  <a:pt x="816213" y="635476"/>
                  <a:pt x="812800" y="628650"/>
                </a:cubicBezTo>
                <a:cubicBezTo>
                  <a:pt x="783703" y="570455"/>
                  <a:pt x="841141" y="660973"/>
                  <a:pt x="787400" y="584200"/>
                </a:cubicBezTo>
                <a:cubicBezTo>
                  <a:pt x="703142" y="463831"/>
                  <a:pt x="804491" y="600900"/>
                  <a:pt x="742950" y="527050"/>
                </a:cubicBezTo>
                <a:cubicBezTo>
                  <a:pt x="738064" y="521187"/>
                  <a:pt x="735355" y="513673"/>
                  <a:pt x="730250" y="508000"/>
                </a:cubicBezTo>
                <a:cubicBezTo>
                  <a:pt x="721909" y="498733"/>
                  <a:pt x="680545" y="454573"/>
                  <a:pt x="660400" y="444500"/>
                </a:cubicBezTo>
                <a:cubicBezTo>
                  <a:pt x="648426" y="438513"/>
                  <a:pt x="634729" y="436772"/>
                  <a:pt x="622300" y="431800"/>
                </a:cubicBezTo>
                <a:cubicBezTo>
                  <a:pt x="613511" y="428284"/>
                  <a:pt x="605119" y="423796"/>
                  <a:pt x="596900" y="419100"/>
                </a:cubicBezTo>
                <a:cubicBezTo>
                  <a:pt x="590274" y="415314"/>
                  <a:pt x="584824" y="409500"/>
                  <a:pt x="577850" y="406400"/>
                </a:cubicBezTo>
                <a:cubicBezTo>
                  <a:pt x="565617" y="400963"/>
                  <a:pt x="552179" y="398672"/>
                  <a:pt x="539750" y="393700"/>
                </a:cubicBezTo>
                <a:cubicBezTo>
                  <a:pt x="530961" y="390184"/>
                  <a:pt x="523330" y="383993"/>
                  <a:pt x="514350" y="381000"/>
                </a:cubicBezTo>
                <a:cubicBezTo>
                  <a:pt x="504111" y="377587"/>
                  <a:pt x="493136" y="376991"/>
                  <a:pt x="482600" y="374650"/>
                </a:cubicBezTo>
                <a:cubicBezTo>
                  <a:pt x="437935" y="364724"/>
                  <a:pt x="475275" y="372557"/>
                  <a:pt x="438150" y="361950"/>
                </a:cubicBezTo>
                <a:cubicBezTo>
                  <a:pt x="429759" y="359552"/>
                  <a:pt x="421217" y="357717"/>
                  <a:pt x="412750" y="355600"/>
                </a:cubicBezTo>
                <a:cubicBezTo>
                  <a:pt x="347133" y="357717"/>
                  <a:pt x="281455" y="358406"/>
                  <a:pt x="215900" y="361950"/>
                </a:cubicBezTo>
                <a:cubicBezTo>
                  <a:pt x="196035" y="363024"/>
                  <a:pt x="172095" y="369726"/>
                  <a:pt x="152400" y="374650"/>
                </a:cubicBezTo>
                <a:cubicBezTo>
                  <a:pt x="143933" y="383117"/>
                  <a:pt x="136091" y="392258"/>
                  <a:pt x="127000" y="400050"/>
                </a:cubicBezTo>
                <a:cubicBezTo>
                  <a:pt x="121206" y="405017"/>
                  <a:pt x="112836" y="406887"/>
                  <a:pt x="107950" y="412750"/>
                </a:cubicBezTo>
                <a:cubicBezTo>
                  <a:pt x="101890" y="420022"/>
                  <a:pt x="99946" y="429931"/>
                  <a:pt x="95250" y="438150"/>
                </a:cubicBezTo>
                <a:cubicBezTo>
                  <a:pt x="91464" y="444776"/>
                  <a:pt x="85650" y="450226"/>
                  <a:pt x="82550" y="457200"/>
                </a:cubicBezTo>
                <a:cubicBezTo>
                  <a:pt x="73716" y="477077"/>
                  <a:pt x="68777" y="499590"/>
                  <a:pt x="63500" y="520700"/>
                </a:cubicBezTo>
                <a:cubicBezTo>
                  <a:pt x="65617" y="575733"/>
                  <a:pt x="66187" y="630848"/>
                  <a:pt x="69850" y="685800"/>
                </a:cubicBezTo>
                <a:cubicBezTo>
                  <a:pt x="70431" y="694508"/>
                  <a:pt x="73904" y="702780"/>
                  <a:pt x="76200" y="711200"/>
                </a:cubicBezTo>
                <a:cubicBezTo>
                  <a:pt x="80255" y="726067"/>
                  <a:pt x="84472" y="740890"/>
                  <a:pt x="88900" y="755650"/>
                </a:cubicBezTo>
                <a:cubicBezTo>
                  <a:pt x="90823" y="762061"/>
                  <a:pt x="93798" y="768166"/>
                  <a:pt x="95250" y="774700"/>
                </a:cubicBezTo>
                <a:cubicBezTo>
                  <a:pt x="98043" y="787269"/>
                  <a:pt x="98902" y="800211"/>
                  <a:pt x="101600" y="812800"/>
                </a:cubicBezTo>
                <a:cubicBezTo>
                  <a:pt x="105257" y="829867"/>
                  <a:pt x="111993" y="846299"/>
                  <a:pt x="114300" y="863600"/>
                </a:cubicBezTo>
                <a:cubicBezTo>
                  <a:pt x="129533" y="977849"/>
                  <a:pt x="123463" y="927015"/>
                  <a:pt x="133350" y="1016000"/>
                </a:cubicBezTo>
                <a:cubicBezTo>
                  <a:pt x="131233" y="1073150"/>
                  <a:pt x="131749" y="1130458"/>
                  <a:pt x="127000" y="1187450"/>
                </a:cubicBezTo>
                <a:cubicBezTo>
                  <a:pt x="125379" y="1206897"/>
                  <a:pt x="118389" y="1225518"/>
                  <a:pt x="114300" y="1244600"/>
                </a:cubicBezTo>
                <a:cubicBezTo>
                  <a:pt x="103530" y="1294862"/>
                  <a:pt x="113590" y="1259431"/>
                  <a:pt x="95250" y="1314450"/>
                </a:cubicBezTo>
                <a:cubicBezTo>
                  <a:pt x="93133" y="1320800"/>
                  <a:pt x="92613" y="1327931"/>
                  <a:pt x="88900" y="1333500"/>
                </a:cubicBezTo>
                <a:cubicBezTo>
                  <a:pt x="84667" y="1339850"/>
                  <a:pt x="79613" y="1345724"/>
                  <a:pt x="76200" y="1352550"/>
                </a:cubicBezTo>
                <a:cubicBezTo>
                  <a:pt x="73207" y="1358537"/>
                  <a:pt x="72843" y="1365613"/>
                  <a:pt x="69850" y="1371600"/>
                </a:cubicBezTo>
                <a:cubicBezTo>
                  <a:pt x="66437" y="1378426"/>
                  <a:pt x="60936" y="1384024"/>
                  <a:pt x="57150" y="1390650"/>
                </a:cubicBezTo>
                <a:cubicBezTo>
                  <a:pt x="52454" y="1398869"/>
                  <a:pt x="50610" y="1408863"/>
                  <a:pt x="44450" y="1416050"/>
                </a:cubicBezTo>
                <a:cubicBezTo>
                  <a:pt x="37562" y="1424085"/>
                  <a:pt x="26534" y="1427616"/>
                  <a:pt x="19050" y="1435100"/>
                </a:cubicBezTo>
                <a:cubicBezTo>
                  <a:pt x="11387" y="1442763"/>
                  <a:pt x="5011" y="1456828"/>
                  <a:pt x="0" y="14668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rot="10800000" flipV="1">
            <a:off x="1928794" y="1785926"/>
            <a:ext cx="207170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29058" y="1714488"/>
            <a:ext cx="4502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2.b</a:t>
            </a:r>
            <a:r>
              <a:rPr lang="en-US" altLang="ko-KR" sz="1400" dirty="0" smtClean="0"/>
              <a:t>ean</a:t>
            </a:r>
            <a:r>
              <a:rPr lang="ko-KR" altLang="en-US" sz="1400" dirty="0" smtClean="0"/>
              <a:t>에서  </a:t>
            </a:r>
            <a:r>
              <a:rPr lang="en-US" altLang="ko-KR" sz="1400" dirty="0" smtClean="0"/>
              <a:t>@Value(“${ </a:t>
            </a:r>
            <a:r>
              <a:rPr lang="ko-KR" altLang="en-US" sz="1400" dirty="0" smtClean="0"/>
              <a:t>이름 </a:t>
            </a:r>
            <a:r>
              <a:rPr lang="en-US" altLang="ko-KR" sz="1400" dirty="0" smtClean="0"/>
              <a:t>}”)</a:t>
            </a:r>
            <a:r>
              <a:rPr lang="ko-KR" altLang="en-US" sz="1400" dirty="0" smtClean="0"/>
              <a:t>형식의 </a:t>
            </a:r>
            <a:r>
              <a:rPr lang="en-US" altLang="ko-KR" sz="1400" dirty="0" smtClean="0"/>
              <a:t>annotation</a:t>
            </a:r>
            <a:r>
              <a:rPr lang="ko-KR" altLang="en-US" sz="1400" dirty="0" smtClean="0"/>
              <a:t>을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사용하여 값을 얻는다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857488" y="5500702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00298" y="578645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외부명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/>
          <p:nvPr/>
        </p:nvCxnSpPr>
        <p:spPr>
          <a:xfrm rot="10800000">
            <a:off x="4429124" y="5500702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3438" y="578645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내부명</a:t>
            </a:r>
            <a:endParaRPr lang="ko-KR" altLang="en-US" sz="1400" dirty="0"/>
          </a:p>
        </p:txBody>
      </p:sp>
      <p:sp>
        <p:nvSpPr>
          <p:cNvPr id="22" name="자유형 21"/>
          <p:cNvSpPr/>
          <p:nvPr/>
        </p:nvSpPr>
        <p:spPr>
          <a:xfrm>
            <a:off x="3784600" y="1962150"/>
            <a:ext cx="2889250" cy="2901950"/>
          </a:xfrm>
          <a:custGeom>
            <a:avLst/>
            <a:gdLst>
              <a:gd name="connsiteX0" fmla="*/ 0 w 2889250"/>
              <a:gd name="connsiteY0" fmla="*/ 2901950 h 2901950"/>
              <a:gd name="connsiteX1" fmla="*/ 292100 w 2889250"/>
              <a:gd name="connsiteY1" fmla="*/ 2889250 h 2901950"/>
              <a:gd name="connsiteX2" fmla="*/ 438150 w 2889250"/>
              <a:gd name="connsiteY2" fmla="*/ 2870200 h 2901950"/>
              <a:gd name="connsiteX3" fmla="*/ 584200 w 2889250"/>
              <a:gd name="connsiteY3" fmla="*/ 2857500 h 2901950"/>
              <a:gd name="connsiteX4" fmla="*/ 647700 w 2889250"/>
              <a:gd name="connsiteY4" fmla="*/ 2851150 h 2901950"/>
              <a:gd name="connsiteX5" fmla="*/ 889000 w 2889250"/>
              <a:gd name="connsiteY5" fmla="*/ 2819400 h 2901950"/>
              <a:gd name="connsiteX6" fmla="*/ 1352550 w 2889250"/>
              <a:gd name="connsiteY6" fmla="*/ 2813050 h 2901950"/>
              <a:gd name="connsiteX7" fmla="*/ 1403350 w 2889250"/>
              <a:gd name="connsiteY7" fmla="*/ 2800350 h 2901950"/>
              <a:gd name="connsiteX8" fmla="*/ 1511300 w 2889250"/>
              <a:gd name="connsiteY8" fmla="*/ 2787650 h 2901950"/>
              <a:gd name="connsiteX9" fmla="*/ 1568450 w 2889250"/>
              <a:gd name="connsiteY9" fmla="*/ 2781300 h 2901950"/>
              <a:gd name="connsiteX10" fmla="*/ 1619250 w 2889250"/>
              <a:gd name="connsiteY10" fmla="*/ 2768600 h 2901950"/>
              <a:gd name="connsiteX11" fmla="*/ 1746250 w 2889250"/>
              <a:gd name="connsiteY11" fmla="*/ 2755900 h 2901950"/>
              <a:gd name="connsiteX12" fmla="*/ 1809750 w 2889250"/>
              <a:gd name="connsiteY12" fmla="*/ 2749550 h 2901950"/>
              <a:gd name="connsiteX13" fmla="*/ 1879600 w 2889250"/>
              <a:gd name="connsiteY13" fmla="*/ 2736850 h 2901950"/>
              <a:gd name="connsiteX14" fmla="*/ 1930400 w 2889250"/>
              <a:gd name="connsiteY14" fmla="*/ 2724150 h 2901950"/>
              <a:gd name="connsiteX15" fmla="*/ 1981200 w 2889250"/>
              <a:gd name="connsiteY15" fmla="*/ 2698750 h 2901950"/>
              <a:gd name="connsiteX16" fmla="*/ 2044700 w 2889250"/>
              <a:gd name="connsiteY16" fmla="*/ 2679700 h 2901950"/>
              <a:gd name="connsiteX17" fmla="*/ 2089150 w 2889250"/>
              <a:gd name="connsiteY17" fmla="*/ 2654300 h 2901950"/>
              <a:gd name="connsiteX18" fmla="*/ 2190750 w 2889250"/>
              <a:gd name="connsiteY18" fmla="*/ 2616200 h 2901950"/>
              <a:gd name="connsiteX19" fmla="*/ 2292350 w 2889250"/>
              <a:gd name="connsiteY19" fmla="*/ 2546350 h 2901950"/>
              <a:gd name="connsiteX20" fmla="*/ 2324100 w 2889250"/>
              <a:gd name="connsiteY20" fmla="*/ 2520950 h 2901950"/>
              <a:gd name="connsiteX21" fmla="*/ 2368550 w 2889250"/>
              <a:gd name="connsiteY21" fmla="*/ 2489200 h 2901950"/>
              <a:gd name="connsiteX22" fmla="*/ 2438400 w 2889250"/>
              <a:gd name="connsiteY22" fmla="*/ 2432050 h 2901950"/>
              <a:gd name="connsiteX23" fmla="*/ 2514600 w 2889250"/>
              <a:gd name="connsiteY23" fmla="*/ 2387600 h 2901950"/>
              <a:gd name="connsiteX24" fmla="*/ 2584450 w 2889250"/>
              <a:gd name="connsiteY24" fmla="*/ 2324100 h 2901950"/>
              <a:gd name="connsiteX25" fmla="*/ 2679700 w 2889250"/>
              <a:gd name="connsiteY25" fmla="*/ 2241550 h 2901950"/>
              <a:gd name="connsiteX26" fmla="*/ 2749550 w 2889250"/>
              <a:gd name="connsiteY26" fmla="*/ 2171700 h 2901950"/>
              <a:gd name="connsiteX27" fmla="*/ 2774950 w 2889250"/>
              <a:gd name="connsiteY27" fmla="*/ 2146300 h 2901950"/>
              <a:gd name="connsiteX28" fmla="*/ 2825750 w 2889250"/>
              <a:gd name="connsiteY28" fmla="*/ 2076450 h 2901950"/>
              <a:gd name="connsiteX29" fmla="*/ 2863850 w 2889250"/>
              <a:gd name="connsiteY29" fmla="*/ 2000250 h 2901950"/>
              <a:gd name="connsiteX30" fmla="*/ 2870200 w 2889250"/>
              <a:gd name="connsiteY30" fmla="*/ 1936750 h 2901950"/>
              <a:gd name="connsiteX31" fmla="*/ 2882900 w 2889250"/>
              <a:gd name="connsiteY31" fmla="*/ 1905000 h 2901950"/>
              <a:gd name="connsiteX32" fmla="*/ 2889250 w 2889250"/>
              <a:gd name="connsiteY32" fmla="*/ 1835150 h 2901950"/>
              <a:gd name="connsiteX33" fmla="*/ 2882900 w 2889250"/>
              <a:gd name="connsiteY33" fmla="*/ 1517650 h 2901950"/>
              <a:gd name="connsiteX34" fmla="*/ 2870200 w 2889250"/>
              <a:gd name="connsiteY34" fmla="*/ 1485900 h 2901950"/>
              <a:gd name="connsiteX35" fmla="*/ 2857500 w 2889250"/>
              <a:gd name="connsiteY35" fmla="*/ 1422400 h 2901950"/>
              <a:gd name="connsiteX36" fmla="*/ 2825750 w 2889250"/>
              <a:gd name="connsiteY36" fmla="*/ 1365250 h 2901950"/>
              <a:gd name="connsiteX37" fmla="*/ 2794000 w 2889250"/>
              <a:gd name="connsiteY37" fmla="*/ 1301750 h 2901950"/>
              <a:gd name="connsiteX38" fmla="*/ 2781300 w 2889250"/>
              <a:gd name="connsiteY38" fmla="*/ 1263650 h 2901950"/>
              <a:gd name="connsiteX39" fmla="*/ 2755900 w 2889250"/>
              <a:gd name="connsiteY39" fmla="*/ 1206500 h 2901950"/>
              <a:gd name="connsiteX40" fmla="*/ 2736850 w 2889250"/>
              <a:gd name="connsiteY40" fmla="*/ 1174750 h 2901950"/>
              <a:gd name="connsiteX41" fmla="*/ 2724150 w 2889250"/>
              <a:gd name="connsiteY41" fmla="*/ 1155700 h 2901950"/>
              <a:gd name="connsiteX42" fmla="*/ 2711450 w 2889250"/>
              <a:gd name="connsiteY42" fmla="*/ 1123950 h 2901950"/>
              <a:gd name="connsiteX43" fmla="*/ 2679700 w 2889250"/>
              <a:gd name="connsiteY43" fmla="*/ 1079500 h 2901950"/>
              <a:gd name="connsiteX44" fmla="*/ 2673350 w 2889250"/>
              <a:gd name="connsiteY44" fmla="*/ 1060450 h 2901950"/>
              <a:gd name="connsiteX45" fmla="*/ 2647950 w 2889250"/>
              <a:gd name="connsiteY45" fmla="*/ 1016000 h 2901950"/>
              <a:gd name="connsiteX46" fmla="*/ 2622550 w 2889250"/>
              <a:gd name="connsiteY46" fmla="*/ 958850 h 2901950"/>
              <a:gd name="connsiteX47" fmla="*/ 2609850 w 2889250"/>
              <a:gd name="connsiteY47" fmla="*/ 914400 h 2901950"/>
              <a:gd name="connsiteX48" fmla="*/ 2597150 w 2889250"/>
              <a:gd name="connsiteY48" fmla="*/ 876300 h 2901950"/>
              <a:gd name="connsiteX49" fmla="*/ 2578100 w 2889250"/>
              <a:gd name="connsiteY49" fmla="*/ 800100 h 2901950"/>
              <a:gd name="connsiteX50" fmla="*/ 2571750 w 2889250"/>
              <a:gd name="connsiteY50" fmla="*/ 755650 h 2901950"/>
              <a:gd name="connsiteX51" fmla="*/ 2565400 w 2889250"/>
              <a:gd name="connsiteY51" fmla="*/ 679450 h 2901950"/>
              <a:gd name="connsiteX52" fmla="*/ 2552700 w 2889250"/>
              <a:gd name="connsiteY52" fmla="*/ 654050 h 2901950"/>
              <a:gd name="connsiteX53" fmla="*/ 2546350 w 2889250"/>
              <a:gd name="connsiteY53" fmla="*/ 552450 h 2901950"/>
              <a:gd name="connsiteX54" fmla="*/ 2540000 w 2889250"/>
              <a:gd name="connsiteY54" fmla="*/ 488950 h 2901950"/>
              <a:gd name="connsiteX55" fmla="*/ 2552700 w 2889250"/>
              <a:gd name="connsiteY55" fmla="*/ 203200 h 2901950"/>
              <a:gd name="connsiteX56" fmla="*/ 2559050 w 2889250"/>
              <a:gd name="connsiteY56" fmla="*/ 95250 h 2901950"/>
              <a:gd name="connsiteX57" fmla="*/ 2546350 w 2889250"/>
              <a:gd name="connsiteY57" fmla="*/ 12700 h 2901950"/>
              <a:gd name="connsiteX58" fmla="*/ 2527300 w 2889250"/>
              <a:gd name="connsiteY58" fmla="*/ 0 h 290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889250" h="2901950">
                <a:moveTo>
                  <a:pt x="0" y="2901950"/>
                </a:moveTo>
                <a:lnTo>
                  <a:pt x="292100" y="2889250"/>
                </a:lnTo>
                <a:cubicBezTo>
                  <a:pt x="404874" y="2883315"/>
                  <a:pt x="319857" y="2883719"/>
                  <a:pt x="438150" y="2870200"/>
                </a:cubicBezTo>
                <a:cubicBezTo>
                  <a:pt x="486701" y="2864651"/>
                  <a:pt x="535575" y="2862362"/>
                  <a:pt x="584200" y="2857500"/>
                </a:cubicBezTo>
                <a:lnTo>
                  <a:pt x="647700" y="2851150"/>
                </a:lnTo>
                <a:cubicBezTo>
                  <a:pt x="773915" y="2812315"/>
                  <a:pt x="714271" y="2822966"/>
                  <a:pt x="889000" y="2819400"/>
                </a:cubicBezTo>
                <a:lnTo>
                  <a:pt x="1352550" y="2813050"/>
                </a:lnTo>
                <a:cubicBezTo>
                  <a:pt x="1369483" y="2808817"/>
                  <a:pt x="1386234" y="2803773"/>
                  <a:pt x="1403350" y="2800350"/>
                </a:cubicBezTo>
                <a:cubicBezTo>
                  <a:pt x="1432410" y="2794538"/>
                  <a:pt x="1484711" y="2790449"/>
                  <a:pt x="1511300" y="2787650"/>
                </a:cubicBezTo>
                <a:lnTo>
                  <a:pt x="1568450" y="2781300"/>
                </a:lnTo>
                <a:cubicBezTo>
                  <a:pt x="1585383" y="2777067"/>
                  <a:pt x="1601971" y="2771068"/>
                  <a:pt x="1619250" y="2768600"/>
                </a:cubicBezTo>
                <a:cubicBezTo>
                  <a:pt x="1661367" y="2762583"/>
                  <a:pt x="1703917" y="2760133"/>
                  <a:pt x="1746250" y="2755900"/>
                </a:cubicBezTo>
                <a:cubicBezTo>
                  <a:pt x="1767417" y="2753783"/>
                  <a:pt x="1788821" y="2753355"/>
                  <a:pt x="1809750" y="2749550"/>
                </a:cubicBezTo>
                <a:cubicBezTo>
                  <a:pt x="1833033" y="2745317"/>
                  <a:pt x="1856443" y="2741725"/>
                  <a:pt x="1879600" y="2736850"/>
                </a:cubicBezTo>
                <a:cubicBezTo>
                  <a:pt x="1896680" y="2733254"/>
                  <a:pt x="1914057" y="2730279"/>
                  <a:pt x="1930400" y="2724150"/>
                </a:cubicBezTo>
                <a:cubicBezTo>
                  <a:pt x="1948127" y="2717503"/>
                  <a:pt x="1963555" y="2705612"/>
                  <a:pt x="1981200" y="2698750"/>
                </a:cubicBezTo>
                <a:cubicBezTo>
                  <a:pt x="2001796" y="2690740"/>
                  <a:pt x="2024266" y="2688114"/>
                  <a:pt x="2044700" y="2679700"/>
                </a:cubicBezTo>
                <a:cubicBezTo>
                  <a:pt x="2060480" y="2673202"/>
                  <a:pt x="2073709" y="2661566"/>
                  <a:pt x="2089150" y="2654300"/>
                </a:cubicBezTo>
                <a:cubicBezTo>
                  <a:pt x="2126030" y="2636945"/>
                  <a:pt x="2153953" y="2628466"/>
                  <a:pt x="2190750" y="2616200"/>
                </a:cubicBezTo>
                <a:cubicBezTo>
                  <a:pt x="2342545" y="2502354"/>
                  <a:pt x="2143393" y="2649474"/>
                  <a:pt x="2292350" y="2546350"/>
                </a:cubicBezTo>
                <a:cubicBezTo>
                  <a:pt x="2303493" y="2538635"/>
                  <a:pt x="2313257" y="2529082"/>
                  <a:pt x="2324100" y="2520950"/>
                </a:cubicBezTo>
                <a:cubicBezTo>
                  <a:pt x="2338667" y="2510025"/>
                  <a:pt x="2354177" y="2500379"/>
                  <a:pt x="2368550" y="2489200"/>
                </a:cubicBezTo>
                <a:cubicBezTo>
                  <a:pt x="2392296" y="2470731"/>
                  <a:pt x="2412415" y="2447208"/>
                  <a:pt x="2438400" y="2432050"/>
                </a:cubicBezTo>
                <a:cubicBezTo>
                  <a:pt x="2463800" y="2417233"/>
                  <a:pt x="2493807" y="2408393"/>
                  <a:pt x="2514600" y="2387600"/>
                </a:cubicBezTo>
                <a:cubicBezTo>
                  <a:pt x="2541201" y="2360999"/>
                  <a:pt x="2553451" y="2346832"/>
                  <a:pt x="2584450" y="2324100"/>
                </a:cubicBezTo>
                <a:cubicBezTo>
                  <a:pt x="2693471" y="2244152"/>
                  <a:pt x="2596328" y="2329826"/>
                  <a:pt x="2679700" y="2241550"/>
                </a:cubicBezTo>
                <a:cubicBezTo>
                  <a:pt x="2702309" y="2217611"/>
                  <a:pt x="2726267" y="2194983"/>
                  <a:pt x="2749550" y="2171700"/>
                </a:cubicBezTo>
                <a:cubicBezTo>
                  <a:pt x="2758017" y="2163233"/>
                  <a:pt x="2767907" y="2155984"/>
                  <a:pt x="2774950" y="2146300"/>
                </a:cubicBezTo>
                <a:cubicBezTo>
                  <a:pt x="2791883" y="2123017"/>
                  <a:pt x="2815058" y="2103181"/>
                  <a:pt x="2825750" y="2076450"/>
                </a:cubicBezTo>
                <a:cubicBezTo>
                  <a:pt x="2844788" y="2028855"/>
                  <a:pt x="2832795" y="2054597"/>
                  <a:pt x="2863850" y="2000250"/>
                </a:cubicBezTo>
                <a:cubicBezTo>
                  <a:pt x="2865967" y="1979083"/>
                  <a:pt x="2866028" y="1957609"/>
                  <a:pt x="2870200" y="1936750"/>
                </a:cubicBezTo>
                <a:cubicBezTo>
                  <a:pt x="2872435" y="1925573"/>
                  <a:pt x="2880799" y="1916203"/>
                  <a:pt x="2882900" y="1905000"/>
                </a:cubicBezTo>
                <a:cubicBezTo>
                  <a:pt x="2887209" y="1882021"/>
                  <a:pt x="2887133" y="1858433"/>
                  <a:pt x="2889250" y="1835150"/>
                </a:cubicBezTo>
                <a:cubicBezTo>
                  <a:pt x="2887133" y="1729317"/>
                  <a:pt x="2888665" y="1623347"/>
                  <a:pt x="2882900" y="1517650"/>
                </a:cubicBezTo>
                <a:cubicBezTo>
                  <a:pt x="2882279" y="1506268"/>
                  <a:pt x="2873805" y="1496714"/>
                  <a:pt x="2870200" y="1485900"/>
                </a:cubicBezTo>
                <a:cubicBezTo>
                  <a:pt x="2846931" y="1416094"/>
                  <a:pt x="2885638" y="1516193"/>
                  <a:pt x="2857500" y="1422400"/>
                </a:cubicBezTo>
                <a:cubicBezTo>
                  <a:pt x="2852082" y="1404339"/>
                  <a:pt x="2832979" y="1381154"/>
                  <a:pt x="2825750" y="1365250"/>
                </a:cubicBezTo>
                <a:cubicBezTo>
                  <a:pt x="2794891" y="1297360"/>
                  <a:pt x="2832792" y="1353473"/>
                  <a:pt x="2794000" y="1301750"/>
                </a:cubicBezTo>
                <a:cubicBezTo>
                  <a:pt x="2789767" y="1289050"/>
                  <a:pt x="2785875" y="1276231"/>
                  <a:pt x="2781300" y="1263650"/>
                </a:cubicBezTo>
                <a:cubicBezTo>
                  <a:pt x="2773863" y="1243200"/>
                  <a:pt x="2766407" y="1225413"/>
                  <a:pt x="2755900" y="1206500"/>
                </a:cubicBezTo>
                <a:cubicBezTo>
                  <a:pt x="2749906" y="1195711"/>
                  <a:pt x="2743391" y="1185216"/>
                  <a:pt x="2736850" y="1174750"/>
                </a:cubicBezTo>
                <a:cubicBezTo>
                  <a:pt x="2732805" y="1168278"/>
                  <a:pt x="2727563" y="1162526"/>
                  <a:pt x="2724150" y="1155700"/>
                </a:cubicBezTo>
                <a:cubicBezTo>
                  <a:pt x="2719052" y="1145505"/>
                  <a:pt x="2716548" y="1134145"/>
                  <a:pt x="2711450" y="1123950"/>
                </a:cubicBezTo>
                <a:cubicBezTo>
                  <a:pt x="2706807" y="1114665"/>
                  <a:pt x="2684014" y="1085253"/>
                  <a:pt x="2679700" y="1079500"/>
                </a:cubicBezTo>
                <a:cubicBezTo>
                  <a:pt x="2677583" y="1073150"/>
                  <a:pt x="2676343" y="1066437"/>
                  <a:pt x="2673350" y="1060450"/>
                </a:cubicBezTo>
                <a:cubicBezTo>
                  <a:pt x="2650439" y="1014628"/>
                  <a:pt x="2670215" y="1071663"/>
                  <a:pt x="2647950" y="1016000"/>
                </a:cubicBezTo>
                <a:cubicBezTo>
                  <a:pt x="2625280" y="959325"/>
                  <a:pt x="2646984" y="995501"/>
                  <a:pt x="2622550" y="958850"/>
                </a:cubicBezTo>
                <a:cubicBezTo>
                  <a:pt x="2618317" y="944033"/>
                  <a:pt x="2614382" y="929128"/>
                  <a:pt x="2609850" y="914400"/>
                </a:cubicBezTo>
                <a:cubicBezTo>
                  <a:pt x="2605913" y="901605"/>
                  <a:pt x="2600828" y="889172"/>
                  <a:pt x="2597150" y="876300"/>
                </a:cubicBezTo>
                <a:cubicBezTo>
                  <a:pt x="2586837" y="840206"/>
                  <a:pt x="2583723" y="833839"/>
                  <a:pt x="2578100" y="800100"/>
                </a:cubicBezTo>
                <a:cubicBezTo>
                  <a:pt x="2575639" y="785337"/>
                  <a:pt x="2573317" y="770535"/>
                  <a:pt x="2571750" y="755650"/>
                </a:cubicBezTo>
                <a:cubicBezTo>
                  <a:pt x="2569082" y="730302"/>
                  <a:pt x="2570097" y="704501"/>
                  <a:pt x="2565400" y="679450"/>
                </a:cubicBezTo>
                <a:cubicBezTo>
                  <a:pt x="2563656" y="670146"/>
                  <a:pt x="2556933" y="662517"/>
                  <a:pt x="2552700" y="654050"/>
                </a:cubicBezTo>
                <a:cubicBezTo>
                  <a:pt x="2550583" y="620183"/>
                  <a:pt x="2548953" y="586283"/>
                  <a:pt x="2546350" y="552450"/>
                </a:cubicBezTo>
                <a:cubicBezTo>
                  <a:pt x="2544718" y="531240"/>
                  <a:pt x="2540000" y="510222"/>
                  <a:pt x="2540000" y="488950"/>
                </a:cubicBezTo>
                <a:cubicBezTo>
                  <a:pt x="2540000" y="268509"/>
                  <a:pt x="2533816" y="316504"/>
                  <a:pt x="2552700" y="203200"/>
                </a:cubicBezTo>
                <a:cubicBezTo>
                  <a:pt x="2554817" y="167217"/>
                  <a:pt x="2560251" y="131276"/>
                  <a:pt x="2559050" y="95250"/>
                </a:cubicBezTo>
                <a:cubicBezTo>
                  <a:pt x="2558123" y="67425"/>
                  <a:pt x="2555154" y="39112"/>
                  <a:pt x="2546350" y="12700"/>
                </a:cubicBezTo>
                <a:cubicBezTo>
                  <a:pt x="2543937" y="5460"/>
                  <a:pt x="2527300" y="0"/>
                  <a:pt x="252730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595</Words>
  <Application>Microsoft Office PowerPoint</Application>
  <PresentationFormat>화면 슬라이드 쇼(4:3)</PresentationFormat>
  <Paragraphs>118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47</cp:revision>
  <dcterms:created xsi:type="dcterms:W3CDTF">2025-06-30T00:19:54Z</dcterms:created>
  <dcterms:modified xsi:type="dcterms:W3CDTF">2025-06-30T02:47:59Z</dcterms:modified>
</cp:coreProperties>
</file>