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509" autoAdjust="0"/>
    <p:restoredTop sz="94660"/>
  </p:normalViewPr>
  <p:slideViewPr>
    <p:cSldViewPr>
      <p:cViewPr>
        <p:scale>
          <a:sx n="150" d="100"/>
          <a:sy n="150" d="100"/>
        </p:scale>
        <p:origin x="-828" y="16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46C5-3836-4C64-8AC1-C35994A915D6}" type="datetimeFigureOut">
              <a:rPr lang="ko-KR" altLang="en-US" smtClean="0"/>
              <a:pPr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7D59-CB90-466D-9744-FF079F5F3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597162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*AOP ( Aspect Oriented Programming 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횡단 관심사 </a:t>
            </a:r>
            <a:r>
              <a:rPr lang="en-US" altLang="ko-KR" sz="1600" dirty="0" smtClean="0"/>
              <a:t>( Cross-Cutting Concerns )( </a:t>
            </a:r>
            <a:r>
              <a:rPr lang="ko-KR" altLang="en-US" sz="1600" dirty="0" err="1" smtClean="0"/>
              <a:t>로깅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트랜잭션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보안등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업무로직과</a:t>
            </a:r>
            <a:r>
              <a:rPr lang="ko-KR" altLang="en-US" sz="1600" dirty="0" smtClean="0"/>
              <a:t> 분리하여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모듈화 하는 기능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b="1" dirty="0" smtClean="0"/>
              <a:t>프로그램의 흐름에 관여하는 코드를 작성하면 안됨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 smtClean="0"/>
              <a:t> *AOP </a:t>
            </a:r>
            <a:r>
              <a:rPr lang="ko-KR" altLang="en-US" sz="1600" dirty="0" smtClean="0"/>
              <a:t>핵심 용어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071670" y="1714488"/>
            <a:ext cx="42862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14678" y="1714488"/>
            <a:ext cx="42862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214810" y="1714488"/>
            <a:ext cx="428628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85918" y="1857364"/>
            <a:ext cx="321471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4714876" y="2357430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4942" y="22145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업무로직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5072066" y="1785926"/>
            <a:ext cx="64294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43570" y="1571612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공통코드를 </a:t>
            </a:r>
            <a:r>
              <a:rPr lang="ko-KR" altLang="en-US" sz="1400" dirty="0" err="1" smtClean="0"/>
              <a:t>실행해야할</a:t>
            </a:r>
            <a:r>
              <a:rPr lang="ko-KR" altLang="en-US" sz="1400" dirty="0" smtClean="0"/>
              <a:t>  때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785918" y="2714620"/>
            <a:ext cx="3214710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6" idx="3"/>
          </p:cNvCxnSpPr>
          <p:nvPr/>
        </p:nvCxnSpPr>
        <p:spPr>
          <a:xfrm rot="10800000">
            <a:off x="5000628" y="2821777"/>
            <a:ext cx="714380" cy="107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43570" y="2714619"/>
            <a:ext cx="24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공통코드를 </a:t>
            </a:r>
            <a:r>
              <a:rPr lang="ko-KR" altLang="en-US" sz="1400" dirty="0" err="1" smtClean="0"/>
              <a:t>실행해야할</a:t>
            </a:r>
            <a:r>
              <a:rPr lang="ko-KR" altLang="en-US" sz="1400" dirty="0" smtClean="0"/>
              <a:t>  때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28596" y="4000504"/>
          <a:ext cx="6858048" cy="200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61"/>
                <a:gridCol w="5491787"/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용어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Aspect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공통기능을 모듈화하여 가지고 있는 클래스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Advice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공통기능에 들어갈 공통 코드</a:t>
                      </a:r>
                      <a:r>
                        <a:rPr lang="en-US" altLang="ko-KR" sz="1000" dirty="0" smtClean="0"/>
                        <a:t>( Before,</a:t>
                      </a:r>
                      <a:r>
                        <a:rPr lang="en-US" altLang="ko-KR" sz="1000" baseline="0" dirty="0" smtClean="0"/>
                        <a:t> After, </a:t>
                      </a:r>
                      <a:r>
                        <a:rPr lang="en-US" altLang="ko-KR" sz="1000" baseline="0" dirty="0" err="1" smtClean="0"/>
                        <a:t>AfterReturning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en-US" altLang="ko-KR" sz="1000" baseline="0" dirty="0" err="1" smtClean="0"/>
                        <a:t>AfterThrowing</a:t>
                      </a:r>
                      <a:r>
                        <a:rPr lang="en-US" altLang="ko-KR" sz="1000" baseline="0" dirty="0" smtClean="0"/>
                        <a:t>, After, Around )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Join</a:t>
                      </a:r>
                      <a:r>
                        <a:rPr lang="en-US" altLang="ko-KR" sz="1000" baseline="0" dirty="0" smtClean="0"/>
                        <a:t> Point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Advice</a:t>
                      </a:r>
                      <a:r>
                        <a:rPr lang="ko-KR" altLang="en-US" sz="1000" dirty="0" smtClean="0"/>
                        <a:t>가 적용되는 지점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Point</a:t>
                      </a:r>
                      <a:r>
                        <a:rPr lang="en-US" altLang="ko-KR" sz="1000" baseline="0" dirty="0" err="1" smtClean="0"/>
                        <a:t>cut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Join</a:t>
                      </a:r>
                      <a:r>
                        <a:rPr lang="en-US" altLang="ko-KR" sz="1000" baseline="0" dirty="0" smtClean="0"/>
                        <a:t> Point</a:t>
                      </a:r>
                      <a:r>
                        <a:rPr lang="ko-KR" altLang="en-US" sz="1000" dirty="0" smtClean="0"/>
                        <a:t>가 적용될 위치를 설정하는 표현식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Weaving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Spring Container</a:t>
                      </a:r>
                      <a:r>
                        <a:rPr lang="ko-KR" altLang="en-US" sz="1000" dirty="0" smtClean="0"/>
                        <a:t>가 </a:t>
                      </a:r>
                      <a:r>
                        <a:rPr lang="en-US" altLang="ko-KR" sz="1000" dirty="0" smtClean="0"/>
                        <a:t>Aspect</a:t>
                      </a:r>
                      <a:r>
                        <a:rPr lang="ko-KR" altLang="en-US" sz="1000" dirty="0" smtClean="0"/>
                        <a:t>를 </a:t>
                      </a:r>
                      <a:r>
                        <a:rPr lang="ko-KR" altLang="en-US" sz="1000" dirty="0" err="1" smtClean="0"/>
                        <a:t>업무로직에</a:t>
                      </a:r>
                      <a:r>
                        <a:rPr lang="ko-KR" altLang="en-US" sz="1000" dirty="0" smtClean="0"/>
                        <a:t>  적용하는 과정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Target</a:t>
                      </a:r>
                      <a:r>
                        <a:rPr lang="en-US" altLang="ko-KR" sz="1000" baseline="0" dirty="0" smtClean="0"/>
                        <a:t> 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Advice</a:t>
                      </a:r>
                      <a:r>
                        <a:rPr lang="ko-KR" altLang="en-US" sz="1000" dirty="0" smtClean="0"/>
                        <a:t>가 적용될 실제 객체</a:t>
                      </a:r>
                      <a:r>
                        <a:rPr lang="en-US" altLang="ko-KR" sz="1000" dirty="0" smtClean="0"/>
                        <a:t>( DAO, Service,</a:t>
                      </a:r>
                      <a:r>
                        <a:rPr lang="en-US" altLang="ko-KR" sz="1000" baseline="0" dirty="0" smtClean="0"/>
                        <a:t> Controller 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*Advice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28596" y="714356"/>
          <a:ext cx="821537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2214578"/>
                <a:gridCol w="45720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Advice </a:t>
                      </a:r>
                      <a:r>
                        <a:rPr lang="ko-KR" altLang="en-US" sz="1000" dirty="0" smtClean="0"/>
                        <a:t>종류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사용값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용도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@Before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Return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값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예외는 얻을 수 없고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Parameter </a:t>
                      </a:r>
                      <a:r>
                        <a:rPr lang="ko-KR" altLang="en-US" sz="1000" baseline="0" dirty="0" smtClean="0"/>
                        <a:t>값 만 얻을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Target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method(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업무로직을</a:t>
                      </a:r>
                      <a:r>
                        <a:rPr lang="ko-KR" altLang="en-US" sz="1000" baseline="0" dirty="0" smtClean="0"/>
                        <a:t> 구현한 </a:t>
                      </a:r>
                      <a:r>
                        <a:rPr lang="en-US" altLang="ko-KR" sz="1000" baseline="0" dirty="0" smtClean="0"/>
                        <a:t>method)</a:t>
                      </a:r>
                      <a:r>
                        <a:rPr lang="ko-KR" altLang="en-US" sz="1000" baseline="0" dirty="0" smtClean="0"/>
                        <a:t>가 </a:t>
                      </a:r>
                      <a:r>
                        <a:rPr lang="ko-KR" altLang="en-US" sz="1000" b="1" baseline="0" dirty="0" smtClean="0"/>
                        <a:t>호출되기 전에 동작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@</a:t>
                      </a:r>
                      <a:r>
                        <a:rPr lang="en-US" altLang="ko-KR" sz="1000" dirty="0" err="1" smtClean="0"/>
                        <a:t>AfterRetrurning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Return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값</a:t>
                      </a:r>
                      <a:r>
                        <a:rPr lang="en-US" altLang="ko-KR" sz="1000" baseline="0" dirty="0" smtClean="0"/>
                        <a:t>, Parameter </a:t>
                      </a:r>
                      <a:r>
                        <a:rPr lang="ko-KR" altLang="en-US" sz="1000" baseline="0" dirty="0" smtClean="0"/>
                        <a:t>값 얻을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Target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method(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업무로직을</a:t>
                      </a:r>
                      <a:r>
                        <a:rPr lang="ko-KR" altLang="en-US" sz="1000" baseline="0" dirty="0" smtClean="0"/>
                        <a:t> 구현한 </a:t>
                      </a:r>
                      <a:r>
                        <a:rPr lang="en-US" altLang="ko-KR" sz="1000" baseline="0" dirty="0" smtClean="0"/>
                        <a:t>method)</a:t>
                      </a:r>
                      <a:r>
                        <a:rPr lang="ko-KR" altLang="en-US" sz="1000" baseline="0" dirty="0" smtClean="0"/>
                        <a:t>가 값을 </a:t>
                      </a:r>
                      <a:r>
                        <a:rPr lang="en-US" altLang="ko-KR" sz="1000" baseline="0" dirty="0" smtClean="0"/>
                        <a:t>return</a:t>
                      </a:r>
                      <a:r>
                        <a:rPr lang="ko-KR" altLang="en-US" sz="1000" baseline="0" dirty="0" smtClean="0"/>
                        <a:t>한 이후에 동작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@</a:t>
                      </a:r>
                      <a:r>
                        <a:rPr lang="en-US" altLang="ko-KR" sz="1000" dirty="0" err="1" smtClean="0"/>
                        <a:t>AfterThrowing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Return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값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예외</a:t>
                      </a:r>
                      <a:r>
                        <a:rPr lang="en-US" altLang="ko-KR" sz="1000" baseline="0" dirty="0" smtClean="0"/>
                        <a:t>, Parameter </a:t>
                      </a:r>
                      <a:r>
                        <a:rPr lang="ko-KR" altLang="en-US" sz="1000" baseline="0" dirty="0" smtClean="0"/>
                        <a:t>값 만 얻을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Target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method(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업무로직을</a:t>
                      </a:r>
                      <a:r>
                        <a:rPr lang="ko-KR" altLang="en-US" sz="1000" baseline="0" dirty="0" smtClean="0"/>
                        <a:t> 구현한 </a:t>
                      </a:r>
                      <a:r>
                        <a:rPr lang="en-US" altLang="ko-KR" sz="1000" baseline="0" dirty="0" smtClean="0"/>
                        <a:t>method)</a:t>
                      </a:r>
                      <a:r>
                        <a:rPr lang="ko-KR" altLang="en-US" sz="1000" baseline="0" dirty="0" smtClean="0"/>
                        <a:t>가 발생한 예외를  </a:t>
                      </a:r>
                      <a:r>
                        <a:rPr lang="en-US" altLang="ko-KR" sz="1000" baseline="0" dirty="0" smtClean="0"/>
                        <a:t>throws </a:t>
                      </a:r>
                      <a:r>
                        <a:rPr lang="ko-KR" altLang="en-US" sz="1000" baseline="0" dirty="0" smtClean="0"/>
                        <a:t>한 이 후 동작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@After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Return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값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예외</a:t>
                      </a:r>
                      <a:r>
                        <a:rPr lang="en-US" altLang="ko-KR" sz="1000" baseline="0" dirty="0" smtClean="0"/>
                        <a:t>, Parameter </a:t>
                      </a:r>
                      <a:r>
                        <a:rPr lang="ko-KR" altLang="en-US" sz="1000" baseline="0" dirty="0" smtClean="0"/>
                        <a:t>값 만 얻을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Target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method(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업무로직을</a:t>
                      </a:r>
                      <a:r>
                        <a:rPr lang="ko-KR" altLang="en-US" sz="1000" baseline="0" dirty="0" smtClean="0"/>
                        <a:t> 구현한 </a:t>
                      </a:r>
                      <a:r>
                        <a:rPr lang="en-US" altLang="ko-KR" sz="1000" baseline="0" dirty="0" smtClean="0"/>
                        <a:t>method)</a:t>
                      </a:r>
                      <a:r>
                        <a:rPr lang="ko-KR" altLang="en-US" sz="1000" baseline="0" dirty="0" smtClean="0"/>
                        <a:t>가 동작을 완료 한 후 동작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@Around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Return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값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예외</a:t>
                      </a:r>
                      <a:r>
                        <a:rPr lang="en-US" altLang="ko-KR" sz="1000" baseline="0" dirty="0" smtClean="0"/>
                        <a:t>, Parameter </a:t>
                      </a:r>
                      <a:r>
                        <a:rPr lang="ko-KR" altLang="en-US" sz="1000" baseline="0" dirty="0" smtClean="0"/>
                        <a:t>값 만 얻을 수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Target</a:t>
                      </a:r>
                      <a:r>
                        <a:rPr lang="ko-KR" altLang="en-US" sz="1000" dirty="0" smtClean="0"/>
                        <a:t>의 </a:t>
                      </a:r>
                      <a:r>
                        <a:rPr lang="en-US" altLang="ko-KR" sz="1000" dirty="0" smtClean="0"/>
                        <a:t>method(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업무로직을</a:t>
                      </a:r>
                      <a:r>
                        <a:rPr lang="ko-KR" altLang="en-US" sz="1000" baseline="0" dirty="0" smtClean="0"/>
                        <a:t> 구현한 </a:t>
                      </a:r>
                      <a:r>
                        <a:rPr lang="en-US" altLang="ko-KR" sz="1000" baseline="0" dirty="0" smtClean="0"/>
                        <a:t>method)</a:t>
                      </a:r>
                      <a:r>
                        <a:rPr lang="ko-KR" altLang="en-US" sz="1000" baseline="0" dirty="0" smtClean="0"/>
                        <a:t>가 호출 전 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호출 완료 이후   동작 </a:t>
                      </a:r>
                      <a:r>
                        <a:rPr lang="en-US" altLang="ko-KR" sz="1000" baseline="0" dirty="0" smtClean="0"/>
                        <a:t>- </a:t>
                      </a:r>
                      <a:r>
                        <a:rPr lang="ko-KR" altLang="en-US" sz="1000" baseline="0" dirty="0" smtClean="0"/>
                        <a:t>성능측정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857620" y="4143380"/>
            <a:ext cx="200026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4414" y="4143380"/>
            <a:ext cx="2000264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3438" y="3786190"/>
            <a:ext cx="608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Target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3786190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Aspect ( Advisor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3372" y="4572008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업무로직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처리결과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예외발생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285852" y="4429132"/>
            <a:ext cx="23620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@Before( </a:t>
            </a:r>
            <a:r>
              <a:rPr lang="en-US" altLang="ko-KR" sz="1200" dirty="0" err="1" smtClean="0"/>
              <a:t>PointCut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Advice method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AfterRetruning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PointCut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Advice method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6858016" y="4143380"/>
            <a:ext cx="2000264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43768" y="4572008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업무로직사용</a:t>
            </a:r>
            <a:r>
              <a:rPr lang="ko-KR" altLang="en-US" sz="1200" dirty="0" smtClean="0"/>
              <a:t> 호출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9454" y="3786190"/>
            <a:ext cx="876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4" idx="1"/>
          </p:cNvCxnSpPr>
          <p:nvPr/>
        </p:nvCxnSpPr>
        <p:spPr>
          <a:xfrm rot="10800000" flipV="1">
            <a:off x="5000628" y="4710508"/>
            <a:ext cx="2143140" cy="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929322" y="4500570"/>
            <a:ext cx="21431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768600" y="3546080"/>
            <a:ext cx="3505200" cy="1219767"/>
          </a:xfrm>
          <a:custGeom>
            <a:avLst/>
            <a:gdLst>
              <a:gd name="connsiteX0" fmla="*/ 241300 w 3505200"/>
              <a:gd name="connsiteY0" fmla="*/ 975120 h 1219767"/>
              <a:gd name="connsiteX1" fmla="*/ 469900 w 3505200"/>
              <a:gd name="connsiteY1" fmla="*/ 968770 h 1219767"/>
              <a:gd name="connsiteX2" fmla="*/ 552450 w 3505200"/>
              <a:gd name="connsiteY2" fmla="*/ 949720 h 1219767"/>
              <a:gd name="connsiteX3" fmla="*/ 590550 w 3505200"/>
              <a:gd name="connsiteY3" fmla="*/ 943370 h 1219767"/>
              <a:gd name="connsiteX4" fmla="*/ 622300 w 3505200"/>
              <a:gd name="connsiteY4" fmla="*/ 924320 h 1219767"/>
              <a:gd name="connsiteX5" fmla="*/ 647700 w 3505200"/>
              <a:gd name="connsiteY5" fmla="*/ 905270 h 1219767"/>
              <a:gd name="connsiteX6" fmla="*/ 666750 w 3505200"/>
              <a:gd name="connsiteY6" fmla="*/ 898920 h 1219767"/>
              <a:gd name="connsiteX7" fmla="*/ 723900 w 3505200"/>
              <a:gd name="connsiteY7" fmla="*/ 848120 h 1219767"/>
              <a:gd name="connsiteX8" fmla="*/ 749300 w 3505200"/>
              <a:gd name="connsiteY8" fmla="*/ 816370 h 1219767"/>
              <a:gd name="connsiteX9" fmla="*/ 781050 w 3505200"/>
              <a:gd name="connsiteY9" fmla="*/ 797320 h 1219767"/>
              <a:gd name="connsiteX10" fmla="*/ 850900 w 3505200"/>
              <a:gd name="connsiteY10" fmla="*/ 721120 h 1219767"/>
              <a:gd name="connsiteX11" fmla="*/ 901700 w 3505200"/>
              <a:gd name="connsiteY11" fmla="*/ 683020 h 1219767"/>
              <a:gd name="connsiteX12" fmla="*/ 920750 w 3505200"/>
              <a:gd name="connsiteY12" fmla="*/ 657620 h 1219767"/>
              <a:gd name="connsiteX13" fmla="*/ 952500 w 3505200"/>
              <a:gd name="connsiteY13" fmla="*/ 625870 h 1219767"/>
              <a:gd name="connsiteX14" fmla="*/ 1041400 w 3505200"/>
              <a:gd name="connsiteY14" fmla="*/ 543320 h 1219767"/>
              <a:gd name="connsiteX15" fmla="*/ 1079500 w 3505200"/>
              <a:gd name="connsiteY15" fmla="*/ 492520 h 1219767"/>
              <a:gd name="connsiteX16" fmla="*/ 1162050 w 3505200"/>
              <a:gd name="connsiteY16" fmla="*/ 409970 h 1219767"/>
              <a:gd name="connsiteX17" fmla="*/ 1206500 w 3505200"/>
              <a:gd name="connsiteY17" fmla="*/ 365520 h 1219767"/>
              <a:gd name="connsiteX18" fmla="*/ 1276350 w 3505200"/>
              <a:gd name="connsiteY18" fmla="*/ 302020 h 1219767"/>
              <a:gd name="connsiteX19" fmla="*/ 1365250 w 3505200"/>
              <a:gd name="connsiteY19" fmla="*/ 251220 h 1219767"/>
              <a:gd name="connsiteX20" fmla="*/ 1517650 w 3505200"/>
              <a:gd name="connsiteY20" fmla="*/ 168670 h 1219767"/>
              <a:gd name="connsiteX21" fmla="*/ 1568450 w 3505200"/>
              <a:gd name="connsiteY21" fmla="*/ 149620 h 1219767"/>
              <a:gd name="connsiteX22" fmla="*/ 1638300 w 3505200"/>
              <a:gd name="connsiteY22" fmla="*/ 117870 h 1219767"/>
              <a:gd name="connsiteX23" fmla="*/ 1758950 w 3505200"/>
              <a:gd name="connsiteY23" fmla="*/ 92470 h 1219767"/>
              <a:gd name="connsiteX24" fmla="*/ 1841500 w 3505200"/>
              <a:gd name="connsiteY24" fmla="*/ 73420 h 1219767"/>
              <a:gd name="connsiteX25" fmla="*/ 1943100 w 3505200"/>
              <a:gd name="connsiteY25" fmla="*/ 60720 h 1219767"/>
              <a:gd name="connsiteX26" fmla="*/ 1987550 w 3505200"/>
              <a:gd name="connsiteY26" fmla="*/ 48020 h 1219767"/>
              <a:gd name="connsiteX27" fmla="*/ 2038350 w 3505200"/>
              <a:gd name="connsiteY27" fmla="*/ 41670 h 1219767"/>
              <a:gd name="connsiteX28" fmla="*/ 2146300 w 3505200"/>
              <a:gd name="connsiteY28" fmla="*/ 28970 h 1219767"/>
              <a:gd name="connsiteX29" fmla="*/ 2330450 w 3505200"/>
              <a:gd name="connsiteY29" fmla="*/ 3570 h 1219767"/>
              <a:gd name="connsiteX30" fmla="*/ 2952750 w 3505200"/>
              <a:gd name="connsiteY30" fmla="*/ 9920 h 1219767"/>
              <a:gd name="connsiteX31" fmla="*/ 2990850 w 3505200"/>
              <a:gd name="connsiteY31" fmla="*/ 22620 h 1219767"/>
              <a:gd name="connsiteX32" fmla="*/ 3009900 w 3505200"/>
              <a:gd name="connsiteY32" fmla="*/ 35320 h 1219767"/>
              <a:gd name="connsiteX33" fmla="*/ 3073400 w 3505200"/>
              <a:gd name="connsiteY33" fmla="*/ 48020 h 1219767"/>
              <a:gd name="connsiteX34" fmla="*/ 3187700 w 3505200"/>
              <a:gd name="connsiteY34" fmla="*/ 79770 h 1219767"/>
              <a:gd name="connsiteX35" fmla="*/ 3213100 w 3505200"/>
              <a:gd name="connsiteY35" fmla="*/ 92470 h 1219767"/>
              <a:gd name="connsiteX36" fmla="*/ 3270250 w 3505200"/>
              <a:gd name="connsiteY36" fmla="*/ 111520 h 1219767"/>
              <a:gd name="connsiteX37" fmla="*/ 3302000 w 3505200"/>
              <a:gd name="connsiteY37" fmla="*/ 130570 h 1219767"/>
              <a:gd name="connsiteX38" fmla="*/ 3340100 w 3505200"/>
              <a:gd name="connsiteY38" fmla="*/ 162320 h 1219767"/>
              <a:gd name="connsiteX39" fmla="*/ 3352800 w 3505200"/>
              <a:gd name="connsiteY39" fmla="*/ 187720 h 1219767"/>
              <a:gd name="connsiteX40" fmla="*/ 3397250 w 3505200"/>
              <a:gd name="connsiteY40" fmla="*/ 238520 h 1219767"/>
              <a:gd name="connsiteX41" fmla="*/ 3409950 w 3505200"/>
              <a:gd name="connsiteY41" fmla="*/ 270270 h 1219767"/>
              <a:gd name="connsiteX42" fmla="*/ 3441700 w 3505200"/>
              <a:gd name="connsiteY42" fmla="*/ 314720 h 1219767"/>
              <a:gd name="connsiteX43" fmla="*/ 3448050 w 3505200"/>
              <a:gd name="connsiteY43" fmla="*/ 333770 h 1219767"/>
              <a:gd name="connsiteX44" fmla="*/ 3460750 w 3505200"/>
              <a:gd name="connsiteY44" fmla="*/ 365520 h 1219767"/>
              <a:gd name="connsiteX45" fmla="*/ 3467100 w 3505200"/>
              <a:gd name="connsiteY45" fmla="*/ 397270 h 1219767"/>
              <a:gd name="connsiteX46" fmla="*/ 3492500 w 3505200"/>
              <a:gd name="connsiteY46" fmla="*/ 473470 h 1219767"/>
              <a:gd name="connsiteX47" fmla="*/ 3498850 w 3505200"/>
              <a:gd name="connsiteY47" fmla="*/ 568720 h 1219767"/>
              <a:gd name="connsiteX48" fmla="*/ 3505200 w 3505200"/>
              <a:gd name="connsiteY48" fmla="*/ 606820 h 1219767"/>
              <a:gd name="connsiteX49" fmla="*/ 3498850 w 3505200"/>
              <a:gd name="connsiteY49" fmla="*/ 810020 h 1219767"/>
              <a:gd name="connsiteX50" fmla="*/ 3467100 w 3505200"/>
              <a:gd name="connsiteY50" fmla="*/ 854470 h 1219767"/>
              <a:gd name="connsiteX51" fmla="*/ 3390900 w 3505200"/>
              <a:gd name="connsiteY51" fmla="*/ 943370 h 1219767"/>
              <a:gd name="connsiteX52" fmla="*/ 3371850 w 3505200"/>
              <a:gd name="connsiteY52" fmla="*/ 962420 h 1219767"/>
              <a:gd name="connsiteX53" fmla="*/ 3352800 w 3505200"/>
              <a:gd name="connsiteY53" fmla="*/ 968770 h 1219767"/>
              <a:gd name="connsiteX54" fmla="*/ 3333750 w 3505200"/>
              <a:gd name="connsiteY54" fmla="*/ 981470 h 1219767"/>
              <a:gd name="connsiteX55" fmla="*/ 3308350 w 3505200"/>
              <a:gd name="connsiteY55" fmla="*/ 994170 h 1219767"/>
              <a:gd name="connsiteX56" fmla="*/ 3244850 w 3505200"/>
              <a:gd name="connsiteY56" fmla="*/ 987820 h 1219767"/>
              <a:gd name="connsiteX57" fmla="*/ 3225800 w 3505200"/>
              <a:gd name="connsiteY57" fmla="*/ 968770 h 1219767"/>
              <a:gd name="connsiteX58" fmla="*/ 3187700 w 3505200"/>
              <a:gd name="connsiteY58" fmla="*/ 905270 h 1219767"/>
              <a:gd name="connsiteX59" fmla="*/ 3168650 w 3505200"/>
              <a:gd name="connsiteY59" fmla="*/ 860820 h 1219767"/>
              <a:gd name="connsiteX60" fmla="*/ 3162300 w 3505200"/>
              <a:gd name="connsiteY60" fmla="*/ 835420 h 1219767"/>
              <a:gd name="connsiteX61" fmla="*/ 3155950 w 3505200"/>
              <a:gd name="connsiteY61" fmla="*/ 803670 h 1219767"/>
              <a:gd name="connsiteX62" fmla="*/ 3149600 w 3505200"/>
              <a:gd name="connsiteY62" fmla="*/ 784620 h 1219767"/>
              <a:gd name="connsiteX63" fmla="*/ 3143250 w 3505200"/>
              <a:gd name="connsiteY63" fmla="*/ 759220 h 1219767"/>
              <a:gd name="connsiteX64" fmla="*/ 3130550 w 3505200"/>
              <a:gd name="connsiteY64" fmla="*/ 733820 h 1219767"/>
              <a:gd name="connsiteX65" fmla="*/ 3117850 w 3505200"/>
              <a:gd name="connsiteY65" fmla="*/ 689370 h 1219767"/>
              <a:gd name="connsiteX66" fmla="*/ 3105150 w 3505200"/>
              <a:gd name="connsiteY66" fmla="*/ 663970 h 1219767"/>
              <a:gd name="connsiteX67" fmla="*/ 3086100 w 3505200"/>
              <a:gd name="connsiteY67" fmla="*/ 606820 h 1219767"/>
              <a:gd name="connsiteX68" fmla="*/ 3067050 w 3505200"/>
              <a:gd name="connsiteY68" fmla="*/ 581420 h 1219767"/>
              <a:gd name="connsiteX69" fmla="*/ 3041650 w 3505200"/>
              <a:gd name="connsiteY69" fmla="*/ 543320 h 1219767"/>
              <a:gd name="connsiteX70" fmla="*/ 3022600 w 3505200"/>
              <a:gd name="connsiteY70" fmla="*/ 517920 h 1219767"/>
              <a:gd name="connsiteX71" fmla="*/ 2997200 w 3505200"/>
              <a:gd name="connsiteY71" fmla="*/ 479820 h 1219767"/>
              <a:gd name="connsiteX72" fmla="*/ 2959100 w 3505200"/>
              <a:gd name="connsiteY72" fmla="*/ 441720 h 1219767"/>
              <a:gd name="connsiteX73" fmla="*/ 2908300 w 3505200"/>
              <a:gd name="connsiteY73" fmla="*/ 397270 h 1219767"/>
              <a:gd name="connsiteX74" fmla="*/ 2844800 w 3505200"/>
              <a:gd name="connsiteY74" fmla="*/ 359170 h 1219767"/>
              <a:gd name="connsiteX75" fmla="*/ 2794000 w 3505200"/>
              <a:gd name="connsiteY75" fmla="*/ 327420 h 1219767"/>
              <a:gd name="connsiteX76" fmla="*/ 2730500 w 3505200"/>
              <a:gd name="connsiteY76" fmla="*/ 295670 h 1219767"/>
              <a:gd name="connsiteX77" fmla="*/ 2711450 w 3505200"/>
              <a:gd name="connsiteY77" fmla="*/ 282970 h 1219767"/>
              <a:gd name="connsiteX78" fmla="*/ 2692400 w 3505200"/>
              <a:gd name="connsiteY78" fmla="*/ 276620 h 1219767"/>
              <a:gd name="connsiteX79" fmla="*/ 2603500 w 3505200"/>
              <a:gd name="connsiteY79" fmla="*/ 263920 h 1219767"/>
              <a:gd name="connsiteX80" fmla="*/ 2571750 w 3505200"/>
              <a:gd name="connsiteY80" fmla="*/ 257570 h 1219767"/>
              <a:gd name="connsiteX81" fmla="*/ 2470150 w 3505200"/>
              <a:gd name="connsiteY81" fmla="*/ 251220 h 1219767"/>
              <a:gd name="connsiteX82" fmla="*/ 1530350 w 3505200"/>
              <a:gd name="connsiteY82" fmla="*/ 257570 h 1219767"/>
              <a:gd name="connsiteX83" fmla="*/ 1498600 w 3505200"/>
              <a:gd name="connsiteY83" fmla="*/ 276620 h 1219767"/>
              <a:gd name="connsiteX84" fmla="*/ 1460500 w 3505200"/>
              <a:gd name="connsiteY84" fmla="*/ 289320 h 1219767"/>
              <a:gd name="connsiteX85" fmla="*/ 1441450 w 3505200"/>
              <a:gd name="connsiteY85" fmla="*/ 308370 h 1219767"/>
              <a:gd name="connsiteX86" fmla="*/ 1422400 w 3505200"/>
              <a:gd name="connsiteY86" fmla="*/ 314720 h 1219767"/>
              <a:gd name="connsiteX87" fmla="*/ 1397000 w 3505200"/>
              <a:gd name="connsiteY87" fmla="*/ 327420 h 1219767"/>
              <a:gd name="connsiteX88" fmla="*/ 1352550 w 3505200"/>
              <a:gd name="connsiteY88" fmla="*/ 365520 h 1219767"/>
              <a:gd name="connsiteX89" fmla="*/ 1327150 w 3505200"/>
              <a:gd name="connsiteY89" fmla="*/ 384570 h 1219767"/>
              <a:gd name="connsiteX90" fmla="*/ 1308100 w 3505200"/>
              <a:gd name="connsiteY90" fmla="*/ 409970 h 1219767"/>
              <a:gd name="connsiteX91" fmla="*/ 1276350 w 3505200"/>
              <a:gd name="connsiteY91" fmla="*/ 441720 h 1219767"/>
              <a:gd name="connsiteX92" fmla="*/ 1250950 w 3505200"/>
              <a:gd name="connsiteY92" fmla="*/ 479820 h 1219767"/>
              <a:gd name="connsiteX93" fmla="*/ 1219200 w 3505200"/>
              <a:gd name="connsiteY93" fmla="*/ 517920 h 1219767"/>
              <a:gd name="connsiteX94" fmla="*/ 1193800 w 3505200"/>
              <a:gd name="connsiteY94" fmla="*/ 543320 h 1219767"/>
              <a:gd name="connsiteX95" fmla="*/ 1181100 w 3505200"/>
              <a:gd name="connsiteY95" fmla="*/ 562370 h 1219767"/>
              <a:gd name="connsiteX96" fmla="*/ 1162050 w 3505200"/>
              <a:gd name="connsiteY96" fmla="*/ 575070 h 1219767"/>
              <a:gd name="connsiteX97" fmla="*/ 1143000 w 3505200"/>
              <a:gd name="connsiteY97" fmla="*/ 594120 h 1219767"/>
              <a:gd name="connsiteX98" fmla="*/ 1098550 w 3505200"/>
              <a:gd name="connsiteY98" fmla="*/ 651270 h 1219767"/>
              <a:gd name="connsiteX99" fmla="*/ 1085850 w 3505200"/>
              <a:gd name="connsiteY99" fmla="*/ 670320 h 1219767"/>
              <a:gd name="connsiteX100" fmla="*/ 1073150 w 3505200"/>
              <a:gd name="connsiteY100" fmla="*/ 702070 h 1219767"/>
              <a:gd name="connsiteX101" fmla="*/ 1009650 w 3505200"/>
              <a:gd name="connsiteY101" fmla="*/ 778270 h 1219767"/>
              <a:gd name="connsiteX102" fmla="*/ 990600 w 3505200"/>
              <a:gd name="connsiteY102" fmla="*/ 803670 h 1219767"/>
              <a:gd name="connsiteX103" fmla="*/ 971550 w 3505200"/>
              <a:gd name="connsiteY103" fmla="*/ 822720 h 1219767"/>
              <a:gd name="connsiteX104" fmla="*/ 946150 w 3505200"/>
              <a:gd name="connsiteY104" fmla="*/ 860820 h 1219767"/>
              <a:gd name="connsiteX105" fmla="*/ 927100 w 3505200"/>
              <a:gd name="connsiteY105" fmla="*/ 873520 h 1219767"/>
              <a:gd name="connsiteX106" fmla="*/ 908050 w 3505200"/>
              <a:gd name="connsiteY106" fmla="*/ 898920 h 1219767"/>
              <a:gd name="connsiteX107" fmla="*/ 869950 w 3505200"/>
              <a:gd name="connsiteY107" fmla="*/ 937020 h 1219767"/>
              <a:gd name="connsiteX108" fmla="*/ 844550 w 3505200"/>
              <a:gd name="connsiteY108" fmla="*/ 962420 h 1219767"/>
              <a:gd name="connsiteX109" fmla="*/ 793750 w 3505200"/>
              <a:gd name="connsiteY109" fmla="*/ 1000520 h 1219767"/>
              <a:gd name="connsiteX110" fmla="*/ 768350 w 3505200"/>
              <a:gd name="connsiteY110" fmla="*/ 1013220 h 1219767"/>
              <a:gd name="connsiteX111" fmla="*/ 749300 w 3505200"/>
              <a:gd name="connsiteY111" fmla="*/ 1032270 h 1219767"/>
              <a:gd name="connsiteX112" fmla="*/ 730250 w 3505200"/>
              <a:gd name="connsiteY112" fmla="*/ 1038620 h 1219767"/>
              <a:gd name="connsiteX113" fmla="*/ 673100 w 3505200"/>
              <a:gd name="connsiteY113" fmla="*/ 1057670 h 1219767"/>
              <a:gd name="connsiteX114" fmla="*/ 603250 w 3505200"/>
              <a:gd name="connsiteY114" fmla="*/ 1083070 h 1219767"/>
              <a:gd name="connsiteX115" fmla="*/ 508000 w 3505200"/>
              <a:gd name="connsiteY115" fmla="*/ 1102120 h 1219767"/>
              <a:gd name="connsiteX116" fmla="*/ 469900 w 3505200"/>
              <a:gd name="connsiteY116" fmla="*/ 1114820 h 1219767"/>
              <a:gd name="connsiteX117" fmla="*/ 438150 w 3505200"/>
              <a:gd name="connsiteY117" fmla="*/ 1127520 h 1219767"/>
              <a:gd name="connsiteX118" fmla="*/ 368300 w 3505200"/>
              <a:gd name="connsiteY118" fmla="*/ 1146570 h 1219767"/>
              <a:gd name="connsiteX119" fmla="*/ 323850 w 3505200"/>
              <a:gd name="connsiteY119" fmla="*/ 1165620 h 1219767"/>
              <a:gd name="connsiteX120" fmla="*/ 266700 w 3505200"/>
              <a:gd name="connsiteY120" fmla="*/ 1178320 h 1219767"/>
              <a:gd name="connsiteX121" fmla="*/ 247650 w 3505200"/>
              <a:gd name="connsiteY121" fmla="*/ 1184670 h 1219767"/>
              <a:gd name="connsiteX122" fmla="*/ 222250 w 3505200"/>
              <a:gd name="connsiteY122" fmla="*/ 1197370 h 1219767"/>
              <a:gd name="connsiteX123" fmla="*/ 177800 w 3505200"/>
              <a:gd name="connsiteY123" fmla="*/ 1203720 h 1219767"/>
              <a:gd name="connsiteX124" fmla="*/ 50800 w 3505200"/>
              <a:gd name="connsiteY124" fmla="*/ 1210070 h 1219767"/>
              <a:gd name="connsiteX125" fmla="*/ 0 w 3505200"/>
              <a:gd name="connsiteY125" fmla="*/ 1216420 h 121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505200" h="1219767">
                <a:moveTo>
                  <a:pt x="241300" y="975120"/>
                </a:moveTo>
                <a:lnTo>
                  <a:pt x="469900" y="968770"/>
                </a:lnTo>
                <a:cubicBezTo>
                  <a:pt x="524228" y="966243"/>
                  <a:pt x="503169" y="962040"/>
                  <a:pt x="552450" y="949720"/>
                </a:cubicBezTo>
                <a:cubicBezTo>
                  <a:pt x="564941" y="946597"/>
                  <a:pt x="577850" y="945487"/>
                  <a:pt x="590550" y="943370"/>
                </a:cubicBezTo>
                <a:cubicBezTo>
                  <a:pt x="601133" y="937020"/>
                  <a:pt x="612031" y="931166"/>
                  <a:pt x="622300" y="924320"/>
                </a:cubicBezTo>
                <a:cubicBezTo>
                  <a:pt x="631106" y="918449"/>
                  <a:pt x="638511" y="910521"/>
                  <a:pt x="647700" y="905270"/>
                </a:cubicBezTo>
                <a:cubicBezTo>
                  <a:pt x="653512" y="901949"/>
                  <a:pt x="660400" y="901037"/>
                  <a:pt x="666750" y="898920"/>
                </a:cubicBezTo>
                <a:cubicBezTo>
                  <a:pt x="692620" y="878224"/>
                  <a:pt x="702372" y="872339"/>
                  <a:pt x="723900" y="848120"/>
                </a:cubicBezTo>
                <a:cubicBezTo>
                  <a:pt x="732904" y="837990"/>
                  <a:pt x="739170" y="825374"/>
                  <a:pt x="749300" y="816370"/>
                </a:cubicBezTo>
                <a:cubicBezTo>
                  <a:pt x="758525" y="808170"/>
                  <a:pt x="771918" y="805622"/>
                  <a:pt x="781050" y="797320"/>
                </a:cubicBezTo>
                <a:cubicBezTo>
                  <a:pt x="879510" y="707811"/>
                  <a:pt x="766528" y="792512"/>
                  <a:pt x="850900" y="721120"/>
                </a:cubicBezTo>
                <a:cubicBezTo>
                  <a:pt x="867058" y="707448"/>
                  <a:pt x="886038" y="697258"/>
                  <a:pt x="901700" y="683020"/>
                </a:cubicBezTo>
                <a:cubicBezTo>
                  <a:pt x="909531" y="675901"/>
                  <a:pt x="913719" y="665530"/>
                  <a:pt x="920750" y="657620"/>
                </a:cubicBezTo>
                <a:cubicBezTo>
                  <a:pt x="930694" y="646433"/>
                  <a:pt x="941313" y="635814"/>
                  <a:pt x="952500" y="625870"/>
                </a:cubicBezTo>
                <a:cubicBezTo>
                  <a:pt x="998446" y="585029"/>
                  <a:pt x="980037" y="625138"/>
                  <a:pt x="1041400" y="543320"/>
                </a:cubicBezTo>
                <a:cubicBezTo>
                  <a:pt x="1054100" y="526387"/>
                  <a:pt x="1064533" y="507487"/>
                  <a:pt x="1079500" y="492520"/>
                </a:cubicBezTo>
                <a:lnTo>
                  <a:pt x="1162050" y="409970"/>
                </a:lnTo>
                <a:lnTo>
                  <a:pt x="1206500" y="365520"/>
                </a:lnTo>
                <a:cubicBezTo>
                  <a:pt x="1231230" y="340790"/>
                  <a:pt x="1247418" y="322686"/>
                  <a:pt x="1276350" y="302020"/>
                </a:cubicBezTo>
                <a:cubicBezTo>
                  <a:pt x="1327146" y="265737"/>
                  <a:pt x="1317854" y="277072"/>
                  <a:pt x="1365250" y="251220"/>
                </a:cubicBezTo>
                <a:cubicBezTo>
                  <a:pt x="1400338" y="232081"/>
                  <a:pt x="1472541" y="188405"/>
                  <a:pt x="1517650" y="168670"/>
                </a:cubicBezTo>
                <a:cubicBezTo>
                  <a:pt x="1534219" y="161421"/>
                  <a:pt x="1552030" y="157199"/>
                  <a:pt x="1568450" y="149620"/>
                </a:cubicBezTo>
                <a:cubicBezTo>
                  <a:pt x="1642932" y="115244"/>
                  <a:pt x="1554593" y="143626"/>
                  <a:pt x="1638300" y="117870"/>
                </a:cubicBezTo>
                <a:cubicBezTo>
                  <a:pt x="1716544" y="93795"/>
                  <a:pt x="1652453" y="114890"/>
                  <a:pt x="1758950" y="92470"/>
                </a:cubicBezTo>
                <a:cubicBezTo>
                  <a:pt x="1843587" y="74652"/>
                  <a:pt x="1764966" y="83625"/>
                  <a:pt x="1841500" y="73420"/>
                </a:cubicBezTo>
                <a:cubicBezTo>
                  <a:pt x="1861630" y="70736"/>
                  <a:pt x="1920199" y="65627"/>
                  <a:pt x="1943100" y="60720"/>
                </a:cubicBezTo>
                <a:cubicBezTo>
                  <a:pt x="1958168" y="57491"/>
                  <a:pt x="1972440" y="51042"/>
                  <a:pt x="1987550" y="48020"/>
                </a:cubicBezTo>
                <a:cubicBezTo>
                  <a:pt x="2004284" y="44673"/>
                  <a:pt x="2021402" y="43664"/>
                  <a:pt x="2038350" y="41670"/>
                </a:cubicBezTo>
                <a:cubicBezTo>
                  <a:pt x="2178337" y="25201"/>
                  <a:pt x="2017829" y="45029"/>
                  <a:pt x="2146300" y="28970"/>
                </a:cubicBezTo>
                <a:cubicBezTo>
                  <a:pt x="2233211" y="0"/>
                  <a:pt x="2205453" y="3570"/>
                  <a:pt x="2330450" y="3570"/>
                </a:cubicBezTo>
                <a:cubicBezTo>
                  <a:pt x="2537894" y="3570"/>
                  <a:pt x="2745317" y="7803"/>
                  <a:pt x="2952750" y="9920"/>
                </a:cubicBezTo>
                <a:cubicBezTo>
                  <a:pt x="2965450" y="14153"/>
                  <a:pt x="2978617" y="17183"/>
                  <a:pt x="2990850" y="22620"/>
                </a:cubicBezTo>
                <a:cubicBezTo>
                  <a:pt x="2997824" y="25720"/>
                  <a:pt x="3002606" y="33076"/>
                  <a:pt x="3009900" y="35320"/>
                </a:cubicBezTo>
                <a:cubicBezTo>
                  <a:pt x="3030531" y="41668"/>
                  <a:pt x="3073400" y="48020"/>
                  <a:pt x="3073400" y="48020"/>
                </a:cubicBezTo>
                <a:cubicBezTo>
                  <a:pt x="3151112" y="86876"/>
                  <a:pt x="3067426" y="49701"/>
                  <a:pt x="3187700" y="79770"/>
                </a:cubicBezTo>
                <a:cubicBezTo>
                  <a:pt x="3196883" y="82066"/>
                  <a:pt x="3204265" y="89072"/>
                  <a:pt x="3213100" y="92470"/>
                </a:cubicBezTo>
                <a:cubicBezTo>
                  <a:pt x="3231842" y="99678"/>
                  <a:pt x="3253031" y="101189"/>
                  <a:pt x="3270250" y="111520"/>
                </a:cubicBezTo>
                <a:cubicBezTo>
                  <a:pt x="3280833" y="117870"/>
                  <a:pt x="3292126" y="123165"/>
                  <a:pt x="3302000" y="130570"/>
                </a:cubicBezTo>
                <a:cubicBezTo>
                  <a:pt x="3399786" y="203909"/>
                  <a:pt x="3251251" y="103088"/>
                  <a:pt x="3340100" y="162320"/>
                </a:cubicBezTo>
                <a:cubicBezTo>
                  <a:pt x="3344333" y="170787"/>
                  <a:pt x="3347549" y="179844"/>
                  <a:pt x="3352800" y="187720"/>
                </a:cubicBezTo>
                <a:cubicBezTo>
                  <a:pt x="3368305" y="210977"/>
                  <a:pt x="3378890" y="220160"/>
                  <a:pt x="3397250" y="238520"/>
                </a:cubicBezTo>
                <a:cubicBezTo>
                  <a:pt x="3401483" y="249103"/>
                  <a:pt x="3404414" y="260306"/>
                  <a:pt x="3409950" y="270270"/>
                </a:cubicBezTo>
                <a:cubicBezTo>
                  <a:pt x="3424332" y="296157"/>
                  <a:pt x="3429798" y="290916"/>
                  <a:pt x="3441700" y="314720"/>
                </a:cubicBezTo>
                <a:cubicBezTo>
                  <a:pt x="3444693" y="320707"/>
                  <a:pt x="3445700" y="327503"/>
                  <a:pt x="3448050" y="333770"/>
                </a:cubicBezTo>
                <a:cubicBezTo>
                  <a:pt x="3452052" y="344443"/>
                  <a:pt x="3457475" y="354602"/>
                  <a:pt x="3460750" y="365520"/>
                </a:cubicBezTo>
                <a:cubicBezTo>
                  <a:pt x="3463851" y="375858"/>
                  <a:pt x="3464055" y="386916"/>
                  <a:pt x="3467100" y="397270"/>
                </a:cubicBezTo>
                <a:cubicBezTo>
                  <a:pt x="3474655" y="422956"/>
                  <a:pt x="3492500" y="473470"/>
                  <a:pt x="3492500" y="473470"/>
                </a:cubicBezTo>
                <a:cubicBezTo>
                  <a:pt x="3494617" y="505220"/>
                  <a:pt x="3495833" y="537043"/>
                  <a:pt x="3498850" y="568720"/>
                </a:cubicBezTo>
                <a:cubicBezTo>
                  <a:pt x="3500071" y="581537"/>
                  <a:pt x="3505200" y="593945"/>
                  <a:pt x="3505200" y="606820"/>
                </a:cubicBezTo>
                <a:cubicBezTo>
                  <a:pt x="3505200" y="674586"/>
                  <a:pt x="3504478" y="742488"/>
                  <a:pt x="3498850" y="810020"/>
                </a:cubicBezTo>
                <a:cubicBezTo>
                  <a:pt x="3497012" y="832076"/>
                  <a:pt x="3478729" y="839519"/>
                  <a:pt x="3467100" y="854470"/>
                </a:cubicBezTo>
                <a:cubicBezTo>
                  <a:pt x="3399404" y="941508"/>
                  <a:pt x="3498012" y="836258"/>
                  <a:pt x="3390900" y="943370"/>
                </a:cubicBezTo>
                <a:cubicBezTo>
                  <a:pt x="3384550" y="949720"/>
                  <a:pt x="3380369" y="959580"/>
                  <a:pt x="3371850" y="962420"/>
                </a:cubicBezTo>
                <a:cubicBezTo>
                  <a:pt x="3365500" y="964537"/>
                  <a:pt x="3358787" y="965777"/>
                  <a:pt x="3352800" y="968770"/>
                </a:cubicBezTo>
                <a:cubicBezTo>
                  <a:pt x="3345974" y="972183"/>
                  <a:pt x="3340376" y="977684"/>
                  <a:pt x="3333750" y="981470"/>
                </a:cubicBezTo>
                <a:cubicBezTo>
                  <a:pt x="3325531" y="986166"/>
                  <a:pt x="3316817" y="989937"/>
                  <a:pt x="3308350" y="994170"/>
                </a:cubicBezTo>
                <a:cubicBezTo>
                  <a:pt x="3287183" y="992053"/>
                  <a:pt x="3265182" y="994076"/>
                  <a:pt x="3244850" y="987820"/>
                </a:cubicBezTo>
                <a:cubicBezTo>
                  <a:pt x="3236267" y="985179"/>
                  <a:pt x="3231313" y="975859"/>
                  <a:pt x="3225800" y="968770"/>
                </a:cubicBezTo>
                <a:cubicBezTo>
                  <a:pt x="3215105" y="955019"/>
                  <a:pt x="3194850" y="924337"/>
                  <a:pt x="3187700" y="905270"/>
                </a:cubicBezTo>
                <a:cubicBezTo>
                  <a:pt x="3170126" y="858407"/>
                  <a:pt x="3194387" y="899426"/>
                  <a:pt x="3168650" y="860820"/>
                </a:cubicBezTo>
                <a:cubicBezTo>
                  <a:pt x="3166533" y="852353"/>
                  <a:pt x="3164193" y="843939"/>
                  <a:pt x="3162300" y="835420"/>
                </a:cubicBezTo>
                <a:cubicBezTo>
                  <a:pt x="3159959" y="824884"/>
                  <a:pt x="3158568" y="814141"/>
                  <a:pt x="3155950" y="803670"/>
                </a:cubicBezTo>
                <a:cubicBezTo>
                  <a:pt x="3154327" y="797176"/>
                  <a:pt x="3151439" y="791056"/>
                  <a:pt x="3149600" y="784620"/>
                </a:cubicBezTo>
                <a:cubicBezTo>
                  <a:pt x="3147202" y="776229"/>
                  <a:pt x="3146314" y="767392"/>
                  <a:pt x="3143250" y="759220"/>
                </a:cubicBezTo>
                <a:cubicBezTo>
                  <a:pt x="3139926" y="750357"/>
                  <a:pt x="3134279" y="742521"/>
                  <a:pt x="3130550" y="733820"/>
                </a:cubicBezTo>
                <a:cubicBezTo>
                  <a:pt x="3115198" y="698000"/>
                  <a:pt x="3133962" y="732334"/>
                  <a:pt x="3117850" y="689370"/>
                </a:cubicBezTo>
                <a:cubicBezTo>
                  <a:pt x="3114526" y="680507"/>
                  <a:pt x="3108474" y="672833"/>
                  <a:pt x="3105150" y="663970"/>
                </a:cubicBezTo>
                <a:cubicBezTo>
                  <a:pt x="3091871" y="628560"/>
                  <a:pt x="3107480" y="645304"/>
                  <a:pt x="3086100" y="606820"/>
                </a:cubicBezTo>
                <a:cubicBezTo>
                  <a:pt x="3080960" y="597569"/>
                  <a:pt x="3073119" y="590090"/>
                  <a:pt x="3067050" y="581420"/>
                </a:cubicBezTo>
                <a:cubicBezTo>
                  <a:pt x="3058297" y="568916"/>
                  <a:pt x="3050808" y="555531"/>
                  <a:pt x="3041650" y="543320"/>
                </a:cubicBezTo>
                <a:cubicBezTo>
                  <a:pt x="3035300" y="534853"/>
                  <a:pt x="3028669" y="526590"/>
                  <a:pt x="3022600" y="517920"/>
                </a:cubicBezTo>
                <a:cubicBezTo>
                  <a:pt x="3013847" y="505416"/>
                  <a:pt x="3007993" y="490613"/>
                  <a:pt x="2997200" y="479820"/>
                </a:cubicBezTo>
                <a:lnTo>
                  <a:pt x="2959100" y="441720"/>
                </a:lnTo>
                <a:cubicBezTo>
                  <a:pt x="2938089" y="420709"/>
                  <a:pt x="2932785" y="413011"/>
                  <a:pt x="2908300" y="397270"/>
                </a:cubicBezTo>
                <a:cubicBezTo>
                  <a:pt x="2887536" y="383922"/>
                  <a:pt x="2864547" y="373981"/>
                  <a:pt x="2844800" y="359170"/>
                </a:cubicBezTo>
                <a:cubicBezTo>
                  <a:pt x="2785840" y="314950"/>
                  <a:pt x="2852110" y="362286"/>
                  <a:pt x="2794000" y="327420"/>
                </a:cubicBezTo>
                <a:cubicBezTo>
                  <a:pt x="2739998" y="295019"/>
                  <a:pt x="2775648" y="306957"/>
                  <a:pt x="2730500" y="295670"/>
                </a:cubicBezTo>
                <a:cubicBezTo>
                  <a:pt x="2724150" y="291437"/>
                  <a:pt x="2718276" y="286383"/>
                  <a:pt x="2711450" y="282970"/>
                </a:cubicBezTo>
                <a:cubicBezTo>
                  <a:pt x="2705463" y="279977"/>
                  <a:pt x="2698894" y="278243"/>
                  <a:pt x="2692400" y="276620"/>
                </a:cubicBezTo>
                <a:cubicBezTo>
                  <a:pt x="2654118" y="267049"/>
                  <a:pt x="2649599" y="270506"/>
                  <a:pt x="2603500" y="263920"/>
                </a:cubicBezTo>
                <a:cubicBezTo>
                  <a:pt x="2592816" y="262394"/>
                  <a:pt x="2582494" y="258593"/>
                  <a:pt x="2571750" y="257570"/>
                </a:cubicBezTo>
                <a:cubicBezTo>
                  <a:pt x="2537970" y="254353"/>
                  <a:pt x="2504017" y="253337"/>
                  <a:pt x="2470150" y="251220"/>
                </a:cubicBezTo>
                <a:lnTo>
                  <a:pt x="1530350" y="257570"/>
                </a:lnTo>
                <a:cubicBezTo>
                  <a:pt x="1518012" y="257893"/>
                  <a:pt x="1509836" y="271513"/>
                  <a:pt x="1498600" y="276620"/>
                </a:cubicBezTo>
                <a:cubicBezTo>
                  <a:pt x="1486413" y="282160"/>
                  <a:pt x="1460500" y="289320"/>
                  <a:pt x="1460500" y="289320"/>
                </a:cubicBezTo>
                <a:cubicBezTo>
                  <a:pt x="1454150" y="295670"/>
                  <a:pt x="1448922" y="303389"/>
                  <a:pt x="1441450" y="308370"/>
                </a:cubicBezTo>
                <a:cubicBezTo>
                  <a:pt x="1435881" y="312083"/>
                  <a:pt x="1428552" y="312083"/>
                  <a:pt x="1422400" y="314720"/>
                </a:cubicBezTo>
                <a:cubicBezTo>
                  <a:pt x="1413699" y="318449"/>
                  <a:pt x="1405027" y="322403"/>
                  <a:pt x="1397000" y="327420"/>
                </a:cubicBezTo>
                <a:cubicBezTo>
                  <a:pt x="1362718" y="348846"/>
                  <a:pt x="1380524" y="341542"/>
                  <a:pt x="1352550" y="365520"/>
                </a:cubicBezTo>
                <a:cubicBezTo>
                  <a:pt x="1344515" y="372408"/>
                  <a:pt x="1334634" y="377086"/>
                  <a:pt x="1327150" y="384570"/>
                </a:cubicBezTo>
                <a:cubicBezTo>
                  <a:pt x="1319666" y="392054"/>
                  <a:pt x="1315131" y="402060"/>
                  <a:pt x="1308100" y="409970"/>
                </a:cubicBezTo>
                <a:cubicBezTo>
                  <a:pt x="1298156" y="421157"/>
                  <a:pt x="1285828" y="430136"/>
                  <a:pt x="1276350" y="441720"/>
                </a:cubicBezTo>
                <a:cubicBezTo>
                  <a:pt x="1266685" y="453533"/>
                  <a:pt x="1261743" y="469027"/>
                  <a:pt x="1250950" y="479820"/>
                </a:cubicBezTo>
                <a:cubicBezTo>
                  <a:pt x="1184892" y="545878"/>
                  <a:pt x="1272244" y="456035"/>
                  <a:pt x="1219200" y="517920"/>
                </a:cubicBezTo>
                <a:cubicBezTo>
                  <a:pt x="1211408" y="527011"/>
                  <a:pt x="1201592" y="534229"/>
                  <a:pt x="1193800" y="543320"/>
                </a:cubicBezTo>
                <a:cubicBezTo>
                  <a:pt x="1188833" y="549114"/>
                  <a:pt x="1186496" y="556974"/>
                  <a:pt x="1181100" y="562370"/>
                </a:cubicBezTo>
                <a:cubicBezTo>
                  <a:pt x="1175704" y="567766"/>
                  <a:pt x="1167913" y="570184"/>
                  <a:pt x="1162050" y="575070"/>
                </a:cubicBezTo>
                <a:cubicBezTo>
                  <a:pt x="1155151" y="580819"/>
                  <a:pt x="1149350" y="587770"/>
                  <a:pt x="1143000" y="594120"/>
                </a:cubicBezTo>
                <a:cubicBezTo>
                  <a:pt x="1125649" y="646172"/>
                  <a:pt x="1155661" y="565604"/>
                  <a:pt x="1098550" y="651270"/>
                </a:cubicBezTo>
                <a:cubicBezTo>
                  <a:pt x="1094317" y="657620"/>
                  <a:pt x="1089263" y="663494"/>
                  <a:pt x="1085850" y="670320"/>
                </a:cubicBezTo>
                <a:cubicBezTo>
                  <a:pt x="1080752" y="680515"/>
                  <a:pt x="1079124" y="692362"/>
                  <a:pt x="1073150" y="702070"/>
                </a:cubicBezTo>
                <a:cubicBezTo>
                  <a:pt x="1034116" y="765500"/>
                  <a:pt x="1046481" y="736177"/>
                  <a:pt x="1009650" y="778270"/>
                </a:cubicBezTo>
                <a:cubicBezTo>
                  <a:pt x="1002681" y="786235"/>
                  <a:pt x="997488" y="795635"/>
                  <a:pt x="990600" y="803670"/>
                </a:cubicBezTo>
                <a:cubicBezTo>
                  <a:pt x="984756" y="810488"/>
                  <a:pt x="977063" y="815631"/>
                  <a:pt x="971550" y="822720"/>
                </a:cubicBezTo>
                <a:cubicBezTo>
                  <a:pt x="962179" y="834768"/>
                  <a:pt x="958850" y="852353"/>
                  <a:pt x="946150" y="860820"/>
                </a:cubicBezTo>
                <a:cubicBezTo>
                  <a:pt x="939800" y="865053"/>
                  <a:pt x="932496" y="868124"/>
                  <a:pt x="927100" y="873520"/>
                </a:cubicBezTo>
                <a:cubicBezTo>
                  <a:pt x="919616" y="881004"/>
                  <a:pt x="915130" y="891053"/>
                  <a:pt x="908050" y="898920"/>
                </a:cubicBezTo>
                <a:cubicBezTo>
                  <a:pt x="896035" y="912270"/>
                  <a:pt x="882650" y="924320"/>
                  <a:pt x="869950" y="937020"/>
                </a:cubicBezTo>
                <a:cubicBezTo>
                  <a:pt x="861483" y="945487"/>
                  <a:pt x="854129" y="955236"/>
                  <a:pt x="844550" y="962420"/>
                </a:cubicBezTo>
                <a:cubicBezTo>
                  <a:pt x="827617" y="975120"/>
                  <a:pt x="812682" y="991054"/>
                  <a:pt x="793750" y="1000520"/>
                </a:cubicBezTo>
                <a:cubicBezTo>
                  <a:pt x="785283" y="1004753"/>
                  <a:pt x="776053" y="1007718"/>
                  <a:pt x="768350" y="1013220"/>
                </a:cubicBezTo>
                <a:cubicBezTo>
                  <a:pt x="761042" y="1018440"/>
                  <a:pt x="756772" y="1027289"/>
                  <a:pt x="749300" y="1032270"/>
                </a:cubicBezTo>
                <a:cubicBezTo>
                  <a:pt x="743731" y="1035983"/>
                  <a:pt x="736402" y="1035983"/>
                  <a:pt x="730250" y="1038620"/>
                </a:cubicBezTo>
                <a:cubicBezTo>
                  <a:pt x="647732" y="1073985"/>
                  <a:pt x="768250" y="1029125"/>
                  <a:pt x="673100" y="1057670"/>
                </a:cubicBezTo>
                <a:cubicBezTo>
                  <a:pt x="640272" y="1067518"/>
                  <a:pt x="638832" y="1075954"/>
                  <a:pt x="603250" y="1083070"/>
                </a:cubicBezTo>
                <a:cubicBezTo>
                  <a:pt x="571500" y="1089420"/>
                  <a:pt x="538717" y="1091881"/>
                  <a:pt x="508000" y="1102120"/>
                </a:cubicBezTo>
                <a:cubicBezTo>
                  <a:pt x="495300" y="1106353"/>
                  <a:pt x="482481" y="1110245"/>
                  <a:pt x="469900" y="1114820"/>
                </a:cubicBezTo>
                <a:cubicBezTo>
                  <a:pt x="459188" y="1118715"/>
                  <a:pt x="449068" y="1124245"/>
                  <a:pt x="438150" y="1127520"/>
                </a:cubicBezTo>
                <a:cubicBezTo>
                  <a:pt x="374377" y="1146652"/>
                  <a:pt x="440076" y="1117860"/>
                  <a:pt x="368300" y="1146570"/>
                </a:cubicBezTo>
                <a:cubicBezTo>
                  <a:pt x="338011" y="1158685"/>
                  <a:pt x="351104" y="1158807"/>
                  <a:pt x="323850" y="1165620"/>
                </a:cubicBezTo>
                <a:cubicBezTo>
                  <a:pt x="271472" y="1178714"/>
                  <a:pt x="312330" y="1165283"/>
                  <a:pt x="266700" y="1178320"/>
                </a:cubicBezTo>
                <a:cubicBezTo>
                  <a:pt x="260264" y="1180159"/>
                  <a:pt x="253802" y="1182033"/>
                  <a:pt x="247650" y="1184670"/>
                </a:cubicBezTo>
                <a:cubicBezTo>
                  <a:pt x="238949" y="1188399"/>
                  <a:pt x="231382" y="1194879"/>
                  <a:pt x="222250" y="1197370"/>
                </a:cubicBezTo>
                <a:cubicBezTo>
                  <a:pt x="207810" y="1201308"/>
                  <a:pt x="192726" y="1202614"/>
                  <a:pt x="177800" y="1203720"/>
                </a:cubicBezTo>
                <a:cubicBezTo>
                  <a:pt x="135530" y="1206851"/>
                  <a:pt x="93133" y="1207953"/>
                  <a:pt x="50800" y="1210070"/>
                </a:cubicBezTo>
                <a:cubicBezTo>
                  <a:pt x="21710" y="1219767"/>
                  <a:pt x="38443" y="1216420"/>
                  <a:pt x="0" y="121642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000628" y="4999048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929322" y="4929198"/>
            <a:ext cx="21431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>
            <a:off x="2406650" y="5270500"/>
            <a:ext cx="3695942" cy="730648"/>
          </a:xfrm>
          <a:custGeom>
            <a:avLst/>
            <a:gdLst>
              <a:gd name="connsiteX0" fmla="*/ 336550 w 3695942"/>
              <a:gd name="connsiteY0" fmla="*/ 0 h 730648"/>
              <a:gd name="connsiteX1" fmla="*/ 342900 w 3695942"/>
              <a:gd name="connsiteY1" fmla="*/ 19050 h 730648"/>
              <a:gd name="connsiteX2" fmla="*/ 381000 w 3695942"/>
              <a:gd name="connsiteY2" fmla="*/ 50800 h 730648"/>
              <a:gd name="connsiteX3" fmla="*/ 400050 w 3695942"/>
              <a:gd name="connsiteY3" fmla="*/ 69850 h 730648"/>
              <a:gd name="connsiteX4" fmla="*/ 419100 w 3695942"/>
              <a:gd name="connsiteY4" fmla="*/ 95250 h 730648"/>
              <a:gd name="connsiteX5" fmla="*/ 469900 w 3695942"/>
              <a:gd name="connsiteY5" fmla="*/ 127000 h 730648"/>
              <a:gd name="connsiteX6" fmla="*/ 501650 w 3695942"/>
              <a:gd name="connsiteY6" fmla="*/ 146050 h 730648"/>
              <a:gd name="connsiteX7" fmla="*/ 520700 w 3695942"/>
              <a:gd name="connsiteY7" fmla="*/ 158750 h 730648"/>
              <a:gd name="connsiteX8" fmla="*/ 552450 w 3695942"/>
              <a:gd name="connsiteY8" fmla="*/ 171450 h 730648"/>
              <a:gd name="connsiteX9" fmla="*/ 609600 w 3695942"/>
              <a:gd name="connsiteY9" fmla="*/ 196850 h 730648"/>
              <a:gd name="connsiteX10" fmla="*/ 654050 w 3695942"/>
              <a:gd name="connsiteY10" fmla="*/ 222250 h 730648"/>
              <a:gd name="connsiteX11" fmla="*/ 685800 w 3695942"/>
              <a:gd name="connsiteY11" fmla="*/ 228600 h 730648"/>
              <a:gd name="connsiteX12" fmla="*/ 717550 w 3695942"/>
              <a:gd name="connsiteY12" fmla="*/ 241300 h 730648"/>
              <a:gd name="connsiteX13" fmla="*/ 800100 w 3695942"/>
              <a:gd name="connsiteY13" fmla="*/ 266700 h 730648"/>
              <a:gd name="connsiteX14" fmla="*/ 901700 w 3695942"/>
              <a:gd name="connsiteY14" fmla="*/ 298450 h 730648"/>
              <a:gd name="connsiteX15" fmla="*/ 946150 w 3695942"/>
              <a:gd name="connsiteY15" fmla="*/ 311150 h 730648"/>
              <a:gd name="connsiteX16" fmla="*/ 977900 w 3695942"/>
              <a:gd name="connsiteY16" fmla="*/ 323850 h 730648"/>
              <a:gd name="connsiteX17" fmla="*/ 1022350 w 3695942"/>
              <a:gd name="connsiteY17" fmla="*/ 330200 h 730648"/>
              <a:gd name="connsiteX18" fmla="*/ 1085850 w 3695942"/>
              <a:gd name="connsiteY18" fmla="*/ 355600 h 730648"/>
              <a:gd name="connsiteX19" fmla="*/ 1123950 w 3695942"/>
              <a:gd name="connsiteY19" fmla="*/ 361950 h 730648"/>
              <a:gd name="connsiteX20" fmla="*/ 1200150 w 3695942"/>
              <a:gd name="connsiteY20" fmla="*/ 387350 h 730648"/>
              <a:gd name="connsiteX21" fmla="*/ 1219200 w 3695942"/>
              <a:gd name="connsiteY21" fmla="*/ 393700 h 730648"/>
              <a:gd name="connsiteX22" fmla="*/ 1250950 w 3695942"/>
              <a:gd name="connsiteY22" fmla="*/ 400050 h 730648"/>
              <a:gd name="connsiteX23" fmla="*/ 1289050 w 3695942"/>
              <a:gd name="connsiteY23" fmla="*/ 419100 h 730648"/>
              <a:gd name="connsiteX24" fmla="*/ 1352550 w 3695942"/>
              <a:gd name="connsiteY24" fmla="*/ 438150 h 730648"/>
              <a:gd name="connsiteX25" fmla="*/ 1384300 w 3695942"/>
              <a:gd name="connsiteY25" fmla="*/ 444500 h 730648"/>
              <a:gd name="connsiteX26" fmla="*/ 1403350 w 3695942"/>
              <a:gd name="connsiteY26" fmla="*/ 450850 h 730648"/>
              <a:gd name="connsiteX27" fmla="*/ 1428750 w 3695942"/>
              <a:gd name="connsiteY27" fmla="*/ 463550 h 730648"/>
              <a:gd name="connsiteX28" fmla="*/ 1479550 w 3695942"/>
              <a:gd name="connsiteY28" fmla="*/ 469900 h 730648"/>
              <a:gd name="connsiteX29" fmla="*/ 1524000 w 3695942"/>
              <a:gd name="connsiteY29" fmla="*/ 476250 h 730648"/>
              <a:gd name="connsiteX30" fmla="*/ 1606550 w 3695942"/>
              <a:gd name="connsiteY30" fmla="*/ 495300 h 730648"/>
              <a:gd name="connsiteX31" fmla="*/ 1733550 w 3695942"/>
              <a:gd name="connsiteY31" fmla="*/ 508000 h 730648"/>
              <a:gd name="connsiteX32" fmla="*/ 1778000 w 3695942"/>
              <a:gd name="connsiteY32" fmla="*/ 520700 h 730648"/>
              <a:gd name="connsiteX33" fmla="*/ 1841500 w 3695942"/>
              <a:gd name="connsiteY33" fmla="*/ 527050 h 730648"/>
              <a:gd name="connsiteX34" fmla="*/ 1898650 w 3695942"/>
              <a:gd name="connsiteY34" fmla="*/ 533400 h 730648"/>
              <a:gd name="connsiteX35" fmla="*/ 2184400 w 3695942"/>
              <a:gd name="connsiteY35" fmla="*/ 552450 h 730648"/>
              <a:gd name="connsiteX36" fmla="*/ 3098800 w 3695942"/>
              <a:gd name="connsiteY36" fmla="*/ 539750 h 730648"/>
              <a:gd name="connsiteX37" fmla="*/ 3130550 w 3695942"/>
              <a:gd name="connsiteY37" fmla="*/ 527050 h 730648"/>
              <a:gd name="connsiteX38" fmla="*/ 3194050 w 3695942"/>
              <a:gd name="connsiteY38" fmla="*/ 514350 h 730648"/>
              <a:gd name="connsiteX39" fmla="*/ 3219450 w 3695942"/>
              <a:gd name="connsiteY39" fmla="*/ 501650 h 730648"/>
              <a:gd name="connsiteX40" fmla="*/ 3251200 w 3695942"/>
              <a:gd name="connsiteY40" fmla="*/ 495300 h 730648"/>
              <a:gd name="connsiteX41" fmla="*/ 3302000 w 3695942"/>
              <a:gd name="connsiteY41" fmla="*/ 463550 h 730648"/>
              <a:gd name="connsiteX42" fmla="*/ 3321050 w 3695942"/>
              <a:gd name="connsiteY42" fmla="*/ 444500 h 730648"/>
              <a:gd name="connsiteX43" fmla="*/ 3346450 w 3695942"/>
              <a:gd name="connsiteY43" fmla="*/ 425450 h 730648"/>
              <a:gd name="connsiteX44" fmla="*/ 3359150 w 3695942"/>
              <a:gd name="connsiteY44" fmla="*/ 406400 h 730648"/>
              <a:gd name="connsiteX45" fmla="*/ 3397250 w 3695942"/>
              <a:gd name="connsiteY45" fmla="*/ 368300 h 730648"/>
              <a:gd name="connsiteX46" fmla="*/ 3416300 w 3695942"/>
              <a:gd name="connsiteY46" fmla="*/ 311150 h 730648"/>
              <a:gd name="connsiteX47" fmla="*/ 3429000 w 3695942"/>
              <a:gd name="connsiteY47" fmla="*/ 285750 h 730648"/>
              <a:gd name="connsiteX48" fmla="*/ 3448050 w 3695942"/>
              <a:gd name="connsiteY48" fmla="*/ 234950 h 730648"/>
              <a:gd name="connsiteX49" fmla="*/ 3454400 w 3695942"/>
              <a:gd name="connsiteY49" fmla="*/ 196850 h 730648"/>
              <a:gd name="connsiteX50" fmla="*/ 3460750 w 3695942"/>
              <a:gd name="connsiteY50" fmla="*/ 177800 h 730648"/>
              <a:gd name="connsiteX51" fmla="*/ 3467100 w 3695942"/>
              <a:gd name="connsiteY51" fmla="*/ 152400 h 730648"/>
              <a:gd name="connsiteX52" fmla="*/ 3473450 w 3695942"/>
              <a:gd name="connsiteY52" fmla="*/ 133350 h 730648"/>
              <a:gd name="connsiteX53" fmla="*/ 3492500 w 3695942"/>
              <a:gd name="connsiteY53" fmla="*/ 69850 h 730648"/>
              <a:gd name="connsiteX54" fmla="*/ 3505200 w 3695942"/>
              <a:gd name="connsiteY54" fmla="*/ 50800 h 730648"/>
              <a:gd name="connsiteX55" fmla="*/ 3524250 w 3695942"/>
              <a:gd name="connsiteY55" fmla="*/ 38100 h 730648"/>
              <a:gd name="connsiteX56" fmla="*/ 3536950 w 3695942"/>
              <a:gd name="connsiteY56" fmla="*/ 19050 h 730648"/>
              <a:gd name="connsiteX57" fmla="*/ 3581400 w 3695942"/>
              <a:gd name="connsiteY57" fmla="*/ 0 h 730648"/>
              <a:gd name="connsiteX58" fmla="*/ 3619500 w 3695942"/>
              <a:gd name="connsiteY58" fmla="*/ 25400 h 730648"/>
              <a:gd name="connsiteX59" fmla="*/ 3651250 w 3695942"/>
              <a:gd name="connsiteY59" fmla="*/ 69850 h 730648"/>
              <a:gd name="connsiteX60" fmla="*/ 3670300 w 3695942"/>
              <a:gd name="connsiteY60" fmla="*/ 120650 h 730648"/>
              <a:gd name="connsiteX61" fmla="*/ 3676650 w 3695942"/>
              <a:gd name="connsiteY61" fmla="*/ 152400 h 730648"/>
              <a:gd name="connsiteX62" fmla="*/ 3695700 w 3695942"/>
              <a:gd name="connsiteY62" fmla="*/ 209550 h 730648"/>
              <a:gd name="connsiteX63" fmla="*/ 3689350 w 3695942"/>
              <a:gd name="connsiteY63" fmla="*/ 349250 h 730648"/>
              <a:gd name="connsiteX64" fmla="*/ 3670300 w 3695942"/>
              <a:gd name="connsiteY64" fmla="*/ 387350 h 730648"/>
              <a:gd name="connsiteX65" fmla="*/ 3657600 w 3695942"/>
              <a:gd name="connsiteY65" fmla="*/ 419100 h 730648"/>
              <a:gd name="connsiteX66" fmla="*/ 3606800 w 3695942"/>
              <a:gd name="connsiteY66" fmla="*/ 476250 h 730648"/>
              <a:gd name="connsiteX67" fmla="*/ 3594100 w 3695942"/>
              <a:gd name="connsiteY67" fmla="*/ 495300 h 730648"/>
              <a:gd name="connsiteX68" fmla="*/ 3568700 w 3695942"/>
              <a:gd name="connsiteY68" fmla="*/ 514350 h 730648"/>
              <a:gd name="connsiteX69" fmla="*/ 3524250 w 3695942"/>
              <a:gd name="connsiteY69" fmla="*/ 558800 h 730648"/>
              <a:gd name="connsiteX70" fmla="*/ 3505200 w 3695942"/>
              <a:gd name="connsiteY70" fmla="*/ 577850 h 730648"/>
              <a:gd name="connsiteX71" fmla="*/ 3429000 w 3695942"/>
              <a:gd name="connsiteY71" fmla="*/ 603250 h 730648"/>
              <a:gd name="connsiteX72" fmla="*/ 3365500 w 3695942"/>
              <a:gd name="connsiteY72" fmla="*/ 628650 h 730648"/>
              <a:gd name="connsiteX73" fmla="*/ 3340100 w 3695942"/>
              <a:gd name="connsiteY73" fmla="*/ 635000 h 730648"/>
              <a:gd name="connsiteX74" fmla="*/ 3276600 w 3695942"/>
              <a:gd name="connsiteY74" fmla="*/ 654050 h 730648"/>
              <a:gd name="connsiteX75" fmla="*/ 3181350 w 3695942"/>
              <a:gd name="connsiteY75" fmla="*/ 673100 h 730648"/>
              <a:gd name="connsiteX76" fmla="*/ 3117850 w 3695942"/>
              <a:gd name="connsiteY76" fmla="*/ 685800 h 730648"/>
              <a:gd name="connsiteX77" fmla="*/ 3092450 w 3695942"/>
              <a:gd name="connsiteY77" fmla="*/ 692150 h 730648"/>
              <a:gd name="connsiteX78" fmla="*/ 3003550 w 3695942"/>
              <a:gd name="connsiteY78" fmla="*/ 698500 h 730648"/>
              <a:gd name="connsiteX79" fmla="*/ 2965450 w 3695942"/>
              <a:gd name="connsiteY79" fmla="*/ 704850 h 730648"/>
              <a:gd name="connsiteX80" fmla="*/ 2921000 w 3695942"/>
              <a:gd name="connsiteY80" fmla="*/ 717550 h 730648"/>
              <a:gd name="connsiteX81" fmla="*/ 2457450 w 3695942"/>
              <a:gd name="connsiteY81" fmla="*/ 723900 h 730648"/>
              <a:gd name="connsiteX82" fmla="*/ 2317750 w 3695942"/>
              <a:gd name="connsiteY82" fmla="*/ 730250 h 730648"/>
              <a:gd name="connsiteX83" fmla="*/ 1606550 w 3695942"/>
              <a:gd name="connsiteY83" fmla="*/ 711200 h 730648"/>
              <a:gd name="connsiteX84" fmla="*/ 1479550 w 3695942"/>
              <a:gd name="connsiteY84" fmla="*/ 692150 h 730648"/>
              <a:gd name="connsiteX85" fmla="*/ 1447800 w 3695942"/>
              <a:gd name="connsiteY85" fmla="*/ 685800 h 730648"/>
              <a:gd name="connsiteX86" fmla="*/ 1365250 w 3695942"/>
              <a:gd name="connsiteY86" fmla="*/ 679450 h 730648"/>
              <a:gd name="connsiteX87" fmla="*/ 1333500 w 3695942"/>
              <a:gd name="connsiteY87" fmla="*/ 673100 h 730648"/>
              <a:gd name="connsiteX88" fmla="*/ 1066800 w 3695942"/>
              <a:gd name="connsiteY88" fmla="*/ 647700 h 730648"/>
              <a:gd name="connsiteX89" fmla="*/ 1047750 w 3695942"/>
              <a:gd name="connsiteY89" fmla="*/ 641350 h 730648"/>
              <a:gd name="connsiteX90" fmla="*/ 977900 w 3695942"/>
              <a:gd name="connsiteY90" fmla="*/ 628650 h 730648"/>
              <a:gd name="connsiteX91" fmla="*/ 939800 w 3695942"/>
              <a:gd name="connsiteY91" fmla="*/ 615950 h 730648"/>
              <a:gd name="connsiteX92" fmla="*/ 914400 w 3695942"/>
              <a:gd name="connsiteY92" fmla="*/ 609600 h 730648"/>
              <a:gd name="connsiteX93" fmla="*/ 895350 w 3695942"/>
              <a:gd name="connsiteY93" fmla="*/ 603250 h 730648"/>
              <a:gd name="connsiteX94" fmla="*/ 844550 w 3695942"/>
              <a:gd name="connsiteY94" fmla="*/ 596900 h 730648"/>
              <a:gd name="connsiteX95" fmla="*/ 755650 w 3695942"/>
              <a:gd name="connsiteY95" fmla="*/ 565150 h 730648"/>
              <a:gd name="connsiteX96" fmla="*/ 717550 w 3695942"/>
              <a:gd name="connsiteY96" fmla="*/ 546100 h 730648"/>
              <a:gd name="connsiteX97" fmla="*/ 673100 w 3695942"/>
              <a:gd name="connsiteY97" fmla="*/ 527050 h 730648"/>
              <a:gd name="connsiteX98" fmla="*/ 635000 w 3695942"/>
              <a:gd name="connsiteY98" fmla="*/ 508000 h 730648"/>
              <a:gd name="connsiteX99" fmla="*/ 615950 w 3695942"/>
              <a:gd name="connsiteY99" fmla="*/ 501650 h 730648"/>
              <a:gd name="connsiteX100" fmla="*/ 584200 w 3695942"/>
              <a:gd name="connsiteY100" fmla="*/ 482600 h 730648"/>
              <a:gd name="connsiteX101" fmla="*/ 539750 w 3695942"/>
              <a:gd name="connsiteY101" fmla="*/ 469900 h 730648"/>
              <a:gd name="connsiteX102" fmla="*/ 508000 w 3695942"/>
              <a:gd name="connsiteY102" fmla="*/ 450850 h 730648"/>
              <a:gd name="connsiteX103" fmla="*/ 438150 w 3695942"/>
              <a:gd name="connsiteY103" fmla="*/ 412750 h 730648"/>
              <a:gd name="connsiteX104" fmla="*/ 387350 w 3695942"/>
              <a:gd name="connsiteY104" fmla="*/ 381000 h 730648"/>
              <a:gd name="connsiteX105" fmla="*/ 361950 w 3695942"/>
              <a:gd name="connsiteY105" fmla="*/ 368300 h 730648"/>
              <a:gd name="connsiteX106" fmla="*/ 317500 w 3695942"/>
              <a:gd name="connsiteY106" fmla="*/ 336550 h 730648"/>
              <a:gd name="connsiteX107" fmla="*/ 298450 w 3695942"/>
              <a:gd name="connsiteY107" fmla="*/ 323850 h 730648"/>
              <a:gd name="connsiteX108" fmla="*/ 254000 w 3695942"/>
              <a:gd name="connsiteY108" fmla="*/ 292100 h 730648"/>
              <a:gd name="connsiteX109" fmla="*/ 228600 w 3695942"/>
              <a:gd name="connsiteY109" fmla="*/ 279400 h 730648"/>
              <a:gd name="connsiteX110" fmla="*/ 215900 w 3695942"/>
              <a:gd name="connsiteY110" fmla="*/ 260350 h 730648"/>
              <a:gd name="connsiteX111" fmla="*/ 190500 w 3695942"/>
              <a:gd name="connsiteY111" fmla="*/ 247650 h 730648"/>
              <a:gd name="connsiteX112" fmla="*/ 171450 w 3695942"/>
              <a:gd name="connsiteY112" fmla="*/ 234950 h 730648"/>
              <a:gd name="connsiteX113" fmla="*/ 152400 w 3695942"/>
              <a:gd name="connsiteY113" fmla="*/ 215900 h 730648"/>
              <a:gd name="connsiteX114" fmla="*/ 95250 w 3695942"/>
              <a:gd name="connsiteY114" fmla="*/ 177800 h 730648"/>
              <a:gd name="connsiteX115" fmla="*/ 69850 w 3695942"/>
              <a:gd name="connsiteY115" fmla="*/ 158750 h 730648"/>
              <a:gd name="connsiteX116" fmla="*/ 44450 w 3695942"/>
              <a:gd name="connsiteY116" fmla="*/ 152400 h 730648"/>
              <a:gd name="connsiteX117" fmla="*/ 6350 w 3695942"/>
              <a:gd name="connsiteY117" fmla="*/ 133350 h 730648"/>
              <a:gd name="connsiteX118" fmla="*/ 0 w 3695942"/>
              <a:gd name="connsiteY118" fmla="*/ 133350 h 73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695942" h="730648">
                <a:moveTo>
                  <a:pt x="336550" y="0"/>
                </a:moveTo>
                <a:cubicBezTo>
                  <a:pt x="338667" y="6350"/>
                  <a:pt x="338492" y="14013"/>
                  <a:pt x="342900" y="19050"/>
                </a:cubicBezTo>
                <a:cubicBezTo>
                  <a:pt x="353786" y="31491"/>
                  <a:pt x="368644" y="39817"/>
                  <a:pt x="381000" y="50800"/>
                </a:cubicBezTo>
                <a:cubicBezTo>
                  <a:pt x="387712" y="56766"/>
                  <a:pt x="394206" y="63032"/>
                  <a:pt x="400050" y="69850"/>
                </a:cubicBezTo>
                <a:cubicBezTo>
                  <a:pt x="406938" y="77885"/>
                  <a:pt x="410909" y="88548"/>
                  <a:pt x="419100" y="95250"/>
                </a:cubicBezTo>
                <a:cubicBezTo>
                  <a:pt x="434555" y="107895"/>
                  <a:pt x="452894" y="116535"/>
                  <a:pt x="469900" y="127000"/>
                </a:cubicBezTo>
                <a:cubicBezTo>
                  <a:pt x="480411" y="133469"/>
                  <a:pt x="491381" y="139204"/>
                  <a:pt x="501650" y="146050"/>
                </a:cubicBezTo>
                <a:cubicBezTo>
                  <a:pt x="508000" y="150283"/>
                  <a:pt x="513874" y="155337"/>
                  <a:pt x="520700" y="158750"/>
                </a:cubicBezTo>
                <a:cubicBezTo>
                  <a:pt x="530895" y="163848"/>
                  <a:pt x="542486" y="165914"/>
                  <a:pt x="552450" y="171450"/>
                </a:cubicBezTo>
                <a:cubicBezTo>
                  <a:pt x="605097" y="200698"/>
                  <a:pt x="548491" y="184628"/>
                  <a:pt x="609600" y="196850"/>
                </a:cubicBezTo>
                <a:cubicBezTo>
                  <a:pt x="624417" y="205317"/>
                  <a:pt x="638298" y="215686"/>
                  <a:pt x="654050" y="222250"/>
                </a:cubicBezTo>
                <a:cubicBezTo>
                  <a:pt x="664013" y="226401"/>
                  <a:pt x="675462" y="225499"/>
                  <a:pt x="685800" y="228600"/>
                </a:cubicBezTo>
                <a:cubicBezTo>
                  <a:pt x="696718" y="231875"/>
                  <a:pt x="706736" y="237695"/>
                  <a:pt x="717550" y="241300"/>
                </a:cubicBezTo>
                <a:cubicBezTo>
                  <a:pt x="767415" y="257922"/>
                  <a:pt x="753859" y="248915"/>
                  <a:pt x="800100" y="266700"/>
                </a:cubicBezTo>
                <a:cubicBezTo>
                  <a:pt x="895282" y="303308"/>
                  <a:pt x="789113" y="270303"/>
                  <a:pt x="901700" y="298450"/>
                </a:cubicBezTo>
                <a:cubicBezTo>
                  <a:pt x="916649" y="302187"/>
                  <a:pt x="931531" y="306277"/>
                  <a:pt x="946150" y="311150"/>
                </a:cubicBezTo>
                <a:cubicBezTo>
                  <a:pt x="956964" y="314755"/>
                  <a:pt x="966842" y="321085"/>
                  <a:pt x="977900" y="323850"/>
                </a:cubicBezTo>
                <a:cubicBezTo>
                  <a:pt x="992420" y="327480"/>
                  <a:pt x="1007533" y="328083"/>
                  <a:pt x="1022350" y="330200"/>
                </a:cubicBezTo>
                <a:cubicBezTo>
                  <a:pt x="1043517" y="338667"/>
                  <a:pt x="1063363" y="351852"/>
                  <a:pt x="1085850" y="355600"/>
                </a:cubicBezTo>
                <a:cubicBezTo>
                  <a:pt x="1098550" y="357717"/>
                  <a:pt x="1111545" y="358504"/>
                  <a:pt x="1123950" y="361950"/>
                </a:cubicBezTo>
                <a:cubicBezTo>
                  <a:pt x="1149747" y="369116"/>
                  <a:pt x="1174750" y="378883"/>
                  <a:pt x="1200150" y="387350"/>
                </a:cubicBezTo>
                <a:cubicBezTo>
                  <a:pt x="1206500" y="389467"/>
                  <a:pt x="1212636" y="392387"/>
                  <a:pt x="1219200" y="393700"/>
                </a:cubicBezTo>
                <a:lnTo>
                  <a:pt x="1250950" y="400050"/>
                </a:lnTo>
                <a:cubicBezTo>
                  <a:pt x="1263650" y="406400"/>
                  <a:pt x="1275943" y="413639"/>
                  <a:pt x="1289050" y="419100"/>
                </a:cubicBezTo>
                <a:cubicBezTo>
                  <a:pt x="1307141" y="426638"/>
                  <a:pt x="1332605" y="433718"/>
                  <a:pt x="1352550" y="438150"/>
                </a:cubicBezTo>
                <a:cubicBezTo>
                  <a:pt x="1363086" y="440491"/>
                  <a:pt x="1373829" y="441882"/>
                  <a:pt x="1384300" y="444500"/>
                </a:cubicBezTo>
                <a:cubicBezTo>
                  <a:pt x="1390794" y="446123"/>
                  <a:pt x="1397198" y="448213"/>
                  <a:pt x="1403350" y="450850"/>
                </a:cubicBezTo>
                <a:cubicBezTo>
                  <a:pt x="1412051" y="454579"/>
                  <a:pt x="1419567" y="461254"/>
                  <a:pt x="1428750" y="463550"/>
                </a:cubicBezTo>
                <a:cubicBezTo>
                  <a:pt x="1445306" y="467689"/>
                  <a:pt x="1462635" y="467645"/>
                  <a:pt x="1479550" y="469900"/>
                </a:cubicBezTo>
                <a:lnTo>
                  <a:pt x="1524000" y="476250"/>
                </a:lnTo>
                <a:cubicBezTo>
                  <a:pt x="1560347" y="500481"/>
                  <a:pt x="1536579" y="488939"/>
                  <a:pt x="1606550" y="495300"/>
                </a:cubicBezTo>
                <a:cubicBezTo>
                  <a:pt x="1720469" y="505656"/>
                  <a:pt x="1643591" y="496755"/>
                  <a:pt x="1733550" y="508000"/>
                </a:cubicBezTo>
                <a:cubicBezTo>
                  <a:pt x="1748367" y="512233"/>
                  <a:pt x="1762825" y="518022"/>
                  <a:pt x="1778000" y="520700"/>
                </a:cubicBezTo>
                <a:cubicBezTo>
                  <a:pt x="1798949" y="524397"/>
                  <a:pt x="1820345" y="524823"/>
                  <a:pt x="1841500" y="527050"/>
                </a:cubicBezTo>
                <a:lnTo>
                  <a:pt x="1898650" y="533400"/>
                </a:lnTo>
                <a:cubicBezTo>
                  <a:pt x="2053478" y="552754"/>
                  <a:pt x="1763249" y="530284"/>
                  <a:pt x="2184400" y="552450"/>
                </a:cubicBezTo>
                <a:lnTo>
                  <a:pt x="3098800" y="539750"/>
                </a:lnTo>
                <a:cubicBezTo>
                  <a:pt x="3110194" y="539444"/>
                  <a:pt x="3119877" y="531052"/>
                  <a:pt x="3130550" y="527050"/>
                </a:cubicBezTo>
                <a:cubicBezTo>
                  <a:pt x="3157831" y="516820"/>
                  <a:pt x="3156318" y="519740"/>
                  <a:pt x="3194050" y="514350"/>
                </a:cubicBezTo>
                <a:cubicBezTo>
                  <a:pt x="3202517" y="510117"/>
                  <a:pt x="3210470" y="504643"/>
                  <a:pt x="3219450" y="501650"/>
                </a:cubicBezTo>
                <a:cubicBezTo>
                  <a:pt x="3229689" y="498237"/>
                  <a:pt x="3241179" y="499308"/>
                  <a:pt x="3251200" y="495300"/>
                </a:cubicBezTo>
                <a:cubicBezTo>
                  <a:pt x="3253583" y="494347"/>
                  <a:pt x="3294886" y="469478"/>
                  <a:pt x="3302000" y="463550"/>
                </a:cubicBezTo>
                <a:cubicBezTo>
                  <a:pt x="3308899" y="457801"/>
                  <a:pt x="3314232" y="450344"/>
                  <a:pt x="3321050" y="444500"/>
                </a:cubicBezTo>
                <a:cubicBezTo>
                  <a:pt x="3329085" y="437612"/>
                  <a:pt x="3338966" y="432934"/>
                  <a:pt x="3346450" y="425450"/>
                </a:cubicBezTo>
                <a:cubicBezTo>
                  <a:pt x="3351846" y="420054"/>
                  <a:pt x="3354080" y="412104"/>
                  <a:pt x="3359150" y="406400"/>
                </a:cubicBezTo>
                <a:cubicBezTo>
                  <a:pt x="3371082" y="392976"/>
                  <a:pt x="3397250" y="368300"/>
                  <a:pt x="3397250" y="368300"/>
                </a:cubicBezTo>
                <a:cubicBezTo>
                  <a:pt x="3403600" y="349250"/>
                  <a:pt x="3407320" y="329111"/>
                  <a:pt x="3416300" y="311150"/>
                </a:cubicBezTo>
                <a:cubicBezTo>
                  <a:pt x="3420533" y="302683"/>
                  <a:pt x="3425676" y="294613"/>
                  <a:pt x="3429000" y="285750"/>
                </a:cubicBezTo>
                <a:cubicBezTo>
                  <a:pt x="3454938" y="216583"/>
                  <a:pt x="3412692" y="305667"/>
                  <a:pt x="3448050" y="234950"/>
                </a:cubicBezTo>
                <a:cubicBezTo>
                  <a:pt x="3450167" y="222250"/>
                  <a:pt x="3451607" y="209419"/>
                  <a:pt x="3454400" y="196850"/>
                </a:cubicBezTo>
                <a:cubicBezTo>
                  <a:pt x="3455852" y="190316"/>
                  <a:pt x="3458911" y="184236"/>
                  <a:pt x="3460750" y="177800"/>
                </a:cubicBezTo>
                <a:cubicBezTo>
                  <a:pt x="3463148" y="169409"/>
                  <a:pt x="3464702" y="160791"/>
                  <a:pt x="3467100" y="152400"/>
                </a:cubicBezTo>
                <a:cubicBezTo>
                  <a:pt x="3468939" y="145964"/>
                  <a:pt x="3471611" y="139786"/>
                  <a:pt x="3473450" y="133350"/>
                </a:cubicBezTo>
                <a:cubicBezTo>
                  <a:pt x="3477887" y="117820"/>
                  <a:pt x="3484955" y="81168"/>
                  <a:pt x="3492500" y="69850"/>
                </a:cubicBezTo>
                <a:cubicBezTo>
                  <a:pt x="3496733" y="63500"/>
                  <a:pt x="3499804" y="56196"/>
                  <a:pt x="3505200" y="50800"/>
                </a:cubicBezTo>
                <a:cubicBezTo>
                  <a:pt x="3510596" y="45404"/>
                  <a:pt x="3517900" y="42333"/>
                  <a:pt x="3524250" y="38100"/>
                </a:cubicBezTo>
                <a:cubicBezTo>
                  <a:pt x="3528483" y="31750"/>
                  <a:pt x="3531087" y="23936"/>
                  <a:pt x="3536950" y="19050"/>
                </a:cubicBezTo>
                <a:cubicBezTo>
                  <a:pt x="3547412" y="10331"/>
                  <a:pt x="3568166" y="4411"/>
                  <a:pt x="3581400" y="0"/>
                </a:cubicBezTo>
                <a:cubicBezTo>
                  <a:pt x="3594100" y="8467"/>
                  <a:pt x="3610342" y="13189"/>
                  <a:pt x="3619500" y="25400"/>
                </a:cubicBezTo>
                <a:cubicBezTo>
                  <a:pt x="3643129" y="56905"/>
                  <a:pt x="3632679" y="41994"/>
                  <a:pt x="3651250" y="69850"/>
                </a:cubicBezTo>
                <a:cubicBezTo>
                  <a:pt x="3675203" y="165662"/>
                  <a:pt x="3637094" y="21032"/>
                  <a:pt x="3670300" y="120650"/>
                </a:cubicBezTo>
                <a:cubicBezTo>
                  <a:pt x="3673713" y="130889"/>
                  <a:pt x="3674309" y="141864"/>
                  <a:pt x="3676650" y="152400"/>
                </a:cubicBezTo>
                <a:cubicBezTo>
                  <a:pt x="3683486" y="183162"/>
                  <a:pt x="3682735" y="177137"/>
                  <a:pt x="3695700" y="209550"/>
                </a:cubicBezTo>
                <a:cubicBezTo>
                  <a:pt x="3693583" y="256117"/>
                  <a:pt x="3695942" y="303104"/>
                  <a:pt x="3689350" y="349250"/>
                </a:cubicBezTo>
                <a:cubicBezTo>
                  <a:pt x="3687342" y="363306"/>
                  <a:pt x="3676176" y="374424"/>
                  <a:pt x="3670300" y="387350"/>
                </a:cubicBezTo>
                <a:cubicBezTo>
                  <a:pt x="3665583" y="397727"/>
                  <a:pt x="3663136" y="409136"/>
                  <a:pt x="3657600" y="419100"/>
                </a:cubicBezTo>
                <a:cubicBezTo>
                  <a:pt x="3643444" y="444580"/>
                  <a:pt x="3626412" y="453836"/>
                  <a:pt x="3606800" y="476250"/>
                </a:cubicBezTo>
                <a:cubicBezTo>
                  <a:pt x="3601774" y="481993"/>
                  <a:pt x="3599496" y="489904"/>
                  <a:pt x="3594100" y="495300"/>
                </a:cubicBezTo>
                <a:cubicBezTo>
                  <a:pt x="3586616" y="502784"/>
                  <a:pt x="3576184" y="506866"/>
                  <a:pt x="3568700" y="514350"/>
                </a:cubicBezTo>
                <a:cubicBezTo>
                  <a:pt x="3458633" y="624417"/>
                  <a:pt x="3642783" y="457200"/>
                  <a:pt x="3524250" y="558800"/>
                </a:cubicBezTo>
                <a:cubicBezTo>
                  <a:pt x="3517432" y="564644"/>
                  <a:pt x="3513338" y="574052"/>
                  <a:pt x="3505200" y="577850"/>
                </a:cubicBezTo>
                <a:cubicBezTo>
                  <a:pt x="3480938" y="589172"/>
                  <a:pt x="3453859" y="593306"/>
                  <a:pt x="3429000" y="603250"/>
                </a:cubicBezTo>
                <a:cubicBezTo>
                  <a:pt x="3407833" y="611717"/>
                  <a:pt x="3387617" y="623121"/>
                  <a:pt x="3365500" y="628650"/>
                </a:cubicBezTo>
                <a:cubicBezTo>
                  <a:pt x="3357033" y="630767"/>
                  <a:pt x="3348491" y="632602"/>
                  <a:pt x="3340100" y="635000"/>
                </a:cubicBezTo>
                <a:cubicBezTo>
                  <a:pt x="3318852" y="641071"/>
                  <a:pt x="3298039" y="648690"/>
                  <a:pt x="3276600" y="654050"/>
                </a:cubicBezTo>
                <a:lnTo>
                  <a:pt x="3181350" y="673100"/>
                </a:lnTo>
                <a:cubicBezTo>
                  <a:pt x="3160183" y="677333"/>
                  <a:pt x="3138791" y="680565"/>
                  <a:pt x="3117850" y="685800"/>
                </a:cubicBezTo>
                <a:cubicBezTo>
                  <a:pt x="3109383" y="687917"/>
                  <a:pt x="3101124" y="691186"/>
                  <a:pt x="3092450" y="692150"/>
                </a:cubicBezTo>
                <a:cubicBezTo>
                  <a:pt x="3062923" y="695431"/>
                  <a:pt x="3033183" y="696383"/>
                  <a:pt x="3003550" y="698500"/>
                </a:cubicBezTo>
                <a:cubicBezTo>
                  <a:pt x="2990850" y="700617"/>
                  <a:pt x="2977995" y="701955"/>
                  <a:pt x="2965450" y="704850"/>
                </a:cubicBezTo>
                <a:cubicBezTo>
                  <a:pt x="2950435" y="708315"/>
                  <a:pt x="2936399" y="716973"/>
                  <a:pt x="2921000" y="717550"/>
                </a:cubicBezTo>
                <a:cubicBezTo>
                  <a:pt x="2766577" y="723341"/>
                  <a:pt x="2611967" y="721783"/>
                  <a:pt x="2457450" y="723900"/>
                </a:cubicBezTo>
                <a:cubicBezTo>
                  <a:pt x="2410883" y="726017"/>
                  <a:pt x="2364363" y="730648"/>
                  <a:pt x="2317750" y="730250"/>
                </a:cubicBezTo>
                <a:cubicBezTo>
                  <a:pt x="1837477" y="726145"/>
                  <a:pt x="1886783" y="727684"/>
                  <a:pt x="1606550" y="711200"/>
                </a:cubicBezTo>
                <a:cubicBezTo>
                  <a:pt x="1541942" y="703124"/>
                  <a:pt x="1554862" y="705440"/>
                  <a:pt x="1479550" y="692150"/>
                </a:cubicBezTo>
                <a:cubicBezTo>
                  <a:pt x="1468921" y="690274"/>
                  <a:pt x="1458527" y="686992"/>
                  <a:pt x="1447800" y="685800"/>
                </a:cubicBezTo>
                <a:cubicBezTo>
                  <a:pt x="1420371" y="682752"/>
                  <a:pt x="1392767" y="681567"/>
                  <a:pt x="1365250" y="679450"/>
                </a:cubicBezTo>
                <a:cubicBezTo>
                  <a:pt x="1354667" y="677333"/>
                  <a:pt x="1344215" y="674399"/>
                  <a:pt x="1333500" y="673100"/>
                </a:cubicBezTo>
                <a:cubicBezTo>
                  <a:pt x="1184756" y="655070"/>
                  <a:pt x="1185949" y="656211"/>
                  <a:pt x="1066800" y="647700"/>
                </a:cubicBezTo>
                <a:cubicBezTo>
                  <a:pt x="1060450" y="645583"/>
                  <a:pt x="1054284" y="642802"/>
                  <a:pt x="1047750" y="641350"/>
                </a:cubicBezTo>
                <a:cubicBezTo>
                  <a:pt x="1021612" y="635541"/>
                  <a:pt x="1003324" y="635584"/>
                  <a:pt x="977900" y="628650"/>
                </a:cubicBezTo>
                <a:cubicBezTo>
                  <a:pt x="964985" y="625128"/>
                  <a:pt x="952622" y="619797"/>
                  <a:pt x="939800" y="615950"/>
                </a:cubicBezTo>
                <a:cubicBezTo>
                  <a:pt x="931441" y="613442"/>
                  <a:pt x="922791" y="611998"/>
                  <a:pt x="914400" y="609600"/>
                </a:cubicBezTo>
                <a:cubicBezTo>
                  <a:pt x="907964" y="607761"/>
                  <a:pt x="901936" y="604447"/>
                  <a:pt x="895350" y="603250"/>
                </a:cubicBezTo>
                <a:cubicBezTo>
                  <a:pt x="878560" y="600197"/>
                  <a:pt x="861483" y="599017"/>
                  <a:pt x="844550" y="596900"/>
                </a:cubicBezTo>
                <a:cubicBezTo>
                  <a:pt x="751440" y="550345"/>
                  <a:pt x="868656" y="605509"/>
                  <a:pt x="755650" y="565150"/>
                </a:cubicBezTo>
                <a:cubicBezTo>
                  <a:pt x="742278" y="560374"/>
                  <a:pt x="730442" y="552050"/>
                  <a:pt x="717550" y="546100"/>
                </a:cubicBezTo>
                <a:cubicBezTo>
                  <a:pt x="702914" y="539345"/>
                  <a:pt x="687736" y="533805"/>
                  <a:pt x="673100" y="527050"/>
                </a:cubicBezTo>
                <a:cubicBezTo>
                  <a:pt x="660208" y="521100"/>
                  <a:pt x="647975" y="513767"/>
                  <a:pt x="635000" y="508000"/>
                </a:cubicBezTo>
                <a:cubicBezTo>
                  <a:pt x="628883" y="505282"/>
                  <a:pt x="621937" y="504643"/>
                  <a:pt x="615950" y="501650"/>
                </a:cubicBezTo>
                <a:cubicBezTo>
                  <a:pt x="604911" y="496130"/>
                  <a:pt x="595239" y="488120"/>
                  <a:pt x="584200" y="482600"/>
                </a:cubicBezTo>
                <a:cubicBezTo>
                  <a:pt x="575090" y="478045"/>
                  <a:pt x="547888" y="471935"/>
                  <a:pt x="539750" y="469900"/>
                </a:cubicBezTo>
                <a:cubicBezTo>
                  <a:pt x="529167" y="463550"/>
                  <a:pt x="518789" y="456844"/>
                  <a:pt x="508000" y="450850"/>
                </a:cubicBezTo>
                <a:cubicBezTo>
                  <a:pt x="435288" y="410455"/>
                  <a:pt x="548594" y="479017"/>
                  <a:pt x="438150" y="412750"/>
                </a:cubicBezTo>
                <a:cubicBezTo>
                  <a:pt x="421027" y="402476"/>
                  <a:pt x="405210" y="389930"/>
                  <a:pt x="387350" y="381000"/>
                </a:cubicBezTo>
                <a:cubicBezTo>
                  <a:pt x="378883" y="376767"/>
                  <a:pt x="370169" y="372996"/>
                  <a:pt x="361950" y="368300"/>
                </a:cubicBezTo>
                <a:cubicBezTo>
                  <a:pt x="346985" y="359749"/>
                  <a:pt x="331129" y="346285"/>
                  <a:pt x="317500" y="336550"/>
                </a:cubicBezTo>
                <a:cubicBezTo>
                  <a:pt x="311290" y="332114"/>
                  <a:pt x="304660" y="328286"/>
                  <a:pt x="298450" y="323850"/>
                </a:cubicBezTo>
                <a:cubicBezTo>
                  <a:pt x="284821" y="314115"/>
                  <a:pt x="268965" y="300651"/>
                  <a:pt x="254000" y="292100"/>
                </a:cubicBezTo>
                <a:cubicBezTo>
                  <a:pt x="245781" y="287404"/>
                  <a:pt x="237067" y="283633"/>
                  <a:pt x="228600" y="279400"/>
                </a:cubicBezTo>
                <a:cubicBezTo>
                  <a:pt x="224367" y="273050"/>
                  <a:pt x="221763" y="265236"/>
                  <a:pt x="215900" y="260350"/>
                </a:cubicBezTo>
                <a:cubicBezTo>
                  <a:pt x="208628" y="254290"/>
                  <a:pt x="198719" y="252346"/>
                  <a:pt x="190500" y="247650"/>
                </a:cubicBezTo>
                <a:cubicBezTo>
                  <a:pt x="183874" y="243864"/>
                  <a:pt x="177313" y="239836"/>
                  <a:pt x="171450" y="234950"/>
                </a:cubicBezTo>
                <a:cubicBezTo>
                  <a:pt x="164551" y="229201"/>
                  <a:pt x="159489" y="221413"/>
                  <a:pt x="152400" y="215900"/>
                </a:cubicBezTo>
                <a:cubicBezTo>
                  <a:pt x="95250" y="171450"/>
                  <a:pt x="133350" y="206375"/>
                  <a:pt x="95250" y="177800"/>
                </a:cubicBezTo>
                <a:cubicBezTo>
                  <a:pt x="86783" y="171450"/>
                  <a:pt x="79316" y="163483"/>
                  <a:pt x="69850" y="158750"/>
                </a:cubicBezTo>
                <a:cubicBezTo>
                  <a:pt x="62044" y="154847"/>
                  <a:pt x="52917" y="154517"/>
                  <a:pt x="44450" y="152400"/>
                </a:cubicBezTo>
                <a:cubicBezTo>
                  <a:pt x="25826" y="139984"/>
                  <a:pt x="27382" y="138608"/>
                  <a:pt x="6350" y="133350"/>
                </a:cubicBezTo>
                <a:cubicBezTo>
                  <a:pt x="4297" y="132837"/>
                  <a:pt x="2117" y="133350"/>
                  <a:pt x="0" y="1333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000628" y="5429264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143636" y="5357826"/>
            <a:ext cx="14287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1993387" y="5588000"/>
            <a:ext cx="4285933" cy="746474"/>
          </a:xfrm>
          <a:custGeom>
            <a:avLst/>
            <a:gdLst>
              <a:gd name="connsiteX0" fmla="*/ 406913 w 4285933"/>
              <a:gd name="connsiteY0" fmla="*/ 285750 h 746474"/>
              <a:gd name="connsiteX1" fmla="*/ 546613 w 4285933"/>
              <a:gd name="connsiteY1" fmla="*/ 336550 h 746474"/>
              <a:gd name="connsiteX2" fmla="*/ 610113 w 4285933"/>
              <a:gd name="connsiteY2" fmla="*/ 361950 h 746474"/>
              <a:gd name="connsiteX3" fmla="*/ 705363 w 4285933"/>
              <a:gd name="connsiteY3" fmla="*/ 393700 h 746474"/>
              <a:gd name="connsiteX4" fmla="*/ 775213 w 4285933"/>
              <a:gd name="connsiteY4" fmla="*/ 406400 h 746474"/>
              <a:gd name="connsiteX5" fmla="*/ 895863 w 4285933"/>
              <a:gd name="connsiteY5" fmla="*/ 438150 h 746474"/>
              <a:gd name="connsiteX6" fmla="*/ 1010163 w 4285933"/>
              <a:gd name="connsiteY6" fmla="*/ 482600 h 746474"/>
              <a:gd name="connsiteX7" fmla="*/ 1073663 w 4285933"/>
              <a:gd name="connsiteY7" fmla="*/ 488950 h 746474"/>
              <a:gd name="connsiteX8" fmla="*/ 1118113 w 4285933"/>
              <a:gd name="connsiteY8" fmla="*/ 495300 h 746474"/>
              <a:gd name="connsiteX9" fmla="*/ 1168913 w 4285933"/>
              <a:gd name="connsiteY9" fmla="*/ 514350 h 746474"/>
              <a:gd name="connsiteX10" fmla="*/ 1295913 w 4285933"/>
              <a:gd name="connsiteY10" fmla="*/ 533400 h 746474"/>
              <a:gd name="connsiteX11" fmla="*/ 1410213 w 4285933"/>
              <a:gd name="connsiteY11" fmla="*/ 552450 h 746474"/>
              <a:gd name="connsiteX12" fmla="*/ 1511813 w 4285933"/>
              <a:gd name="connsiteY12" fmla="*/ 565150 h 746474"/>
              <a:gd name="connsiteX13" fmla="*/ 1575313 w 4285933"/>
              <a:gd name="connsiteY13" fmla="*/ 577850 h 746474"/>
              <a:gd name="connsiteX14" fmla="*/ 1670563 w 4285933"/>
              <a:gd name="connsiteY14" fmla="*/ 584200 h 746474"/>
              <a:gd name="connsiteX15" fmla="*/ 1759463 w 4285933"/>
              <a:gd name="connsiteY15" fmla="*/ 596900 h 746474"/>
              <a:gd name="connsiteX16" fmla="*/ 1816613 w 4285933"/>
              <a:gd name="connsiteY16" fmla="*/ 609600 h 746474"/>
              <a:gd name="connsiteX17" fmla="*/ 2178563 w 4285933"/>
              <a:gd name="connsiteY17" fmla="*/ 622300 h 746474"/>
              <a:gd name="connsiteX18" fmla="*/ 3442213 w 4285933"/>
              <a:gd name="connsiteY18" fmla="*/ 622300 h 746474"/>
              <a:gd name="connsiteX19" fmla="*/ 3543813 w 4285933"/>
              <a:gd name="connsiteY19" fmla="*/ 615950 h 746474"/>
              <a:gd name="connsiteX20" fmla="*/ 3632713 w 4285933"/>
              <a:gd name="connsiteY20" fmla="*/ 603250 h 746474"/>
              <a:gd name="connsiteX21" fmla="*/ 3734313 w 4285933"/>
              <a:gd name="connsiteY21" fmla="*/ 584200 h 746474"/>
              <a:gd name="connsiteX22" fmla="*/ 3810513 w 4285933"/>
              <a:gd name="connsiteY22" fmla="*/ 546100 h 746474"/>
              <a:gd name="connsiteX23" fmla="*/ 3842263 w 4285933"/>
              <a:gd name="connsiteY23" fmla="*/ 527050 h 746474"/>
              <a:gd name="connsiteX24" fmla="*/ 3874013 w 4285933"/>
              <a:gd name="connsiteY24" fmla="*/ 520700 h 746474"/>
              <a:gd name="connsiteX25" fmla="*/ 3899413 w 4285933"/>
              <a:gd name="connsiteY25" fmla="*/ 501650 h 746474"/>
              <a:gd name="connsiteX26" fmla="*/ 3937513 w 4285933"/>
              <a:gd name="connsiteY26" fmla="*/ 488950 h 746474"/>
              <a:gd name="connsiteX27" fmla="*/ 3975613 w 4285933"/>
              <a:gd name="connsiteY27" fmla="*/ 438150 h 746474"/>
              <a:gd name="connsiteX28" fmla="*/ 4001013 w 4285933"/>
              <a:gd name="connsiteY28" fmla="*/ 406400 h 746474"/>
              <a:gd name="connsiteX29" fmla="*/ 4026413 w 4285933"/>
              <a:gd name="connsiteY29" fmla="*/ 368300 h 746474"/>
              <a:gd name="connsiteX30" fmla="*/ 4058163 w 4285933"/>
              <a:gd name="connsiteY30" fmla="*/ 317500 h 746474"/>
              <a:gd name="connsiteX31" fmla="*/ 4089913 w 4285933"/>
              <a:gd name="connsiteY31" fmla="*/ 260350 h 746474"/>
              <a:gd name="connsiteX32" fmla="*/ 4096263 w 4285933"/>
              <a:gd name="connsiteY32" fmla="*/ 234950 h 746474"/>
              <a:gd name="connsiteX33" fmla="*/ 4121663 w 4285933"/>
              <a:gd name="connsiteY33" fmla="*/ 171450 h 746474"/>
              <a:gd name="connsiteX34" fmla="*/ 4128013 w 4285933"/>
              <a:gd name="connsiteY34" fmla="*/ 133350 h 746474"/>
              <a:gd name="connsiteX35" fmla="*/ 4134363 w 4285933"/>
              <a:gd name="connsiteY35" fmla="*/ 114300 h 746474"/>
              <a:gd name="connsiteX36" fmla="*/ 4140713 w 4285933"/>
              <a:gd name="connsiteY36" fmla="*/ 88900 h 746474"/>
              <a:gd name="connsiteX37" fmla="*/ 4147063 w 4285933"/>
              <a:gd name="connsiteY37" fmla="*/ 57150 h 746474"/>
              <a:gd name="connsiteX38" fmla="*/ 4153413 w 4285933"/>
              <a:gd name="connsiteY38" fmla="*/ 19050 h 746474"/>
              <a:gd name="connsiteX39" fmla="*/ 4197863 w 4285933"/>
              <a:gd name="connsiteY39" fmla="*/ 0 h 746474"/>
              <a:gd name="connsiteX40" fmla="*/ 4242313 w 4285933"/>
              <a:gd name="connsiteY40" fmla="*/ 12700 h 746474"/>
              <a:gd name="connsiteX41" fmla="*/ 4267713 w 4285933"/>
              <a:gd name="connsiteY41" fmla="*/ 63500 h 746474"/>
              <a:gd name="connsiteX42" fmla="*/ 4280413 w 4285933"/>
              <a:gd name="connsiteY42" fmla="*/ 107950 h 746474"/>
              <a:gd name="connsiteX43" fmla="*/ 4274063 w 4285933"/>
              <a:gd name="connsiteY43" fmla="*/ 349250 h 746474"/>
              <a:gd name="connsiteX44" fmla="*/ 4229613 w 4285933"/>
              <a:gd name="connsiteY44" fmla="*/ 438150 h 746474"/>
              <a:gd name="connsiteX45" fmla="*/ 4159763 w 4285933"/>
              <a:gd name="connsiteY45" fmla="*/ 495300 h 746474"/>
              <a:gd name="connsiteX46" fmla="*/ 4102613 w 4285933"/>
              <a:gd name="connsiteY46" fmla="*/ 533400 h 746474"/>
              <a:gd name="connsiteX47" fmla="*/ 4070863 w 4285933"/>
              <a:gd name="connsiteY47" fmla="*/ 546100 h 746474"/>
              <a:gd name="connsiteX48" fmla="*/ 4020063 w 4285933"/>
              <a:gd name="connsiteY48" fmla="*/ 571500 h 746474"/>
              <a:gd name="connsiteX49" fmla="*/ 3994663 w 4285933"/>
              <a:gd name="connsiteY49" fmla="*/ 584200 h 746474"/>
              <a:gd name="connsiteX50" fmla="*/ 3956563 w 4285933"/>
              <a:gd name="connsiteY50" fmla="*/ 596900 h 746474"/>
              <a:gd name="connsiteX51" fmla="*/ 3931163 w 4285933"/>
              <a:gd name="connsiteY51" fmla="*/ 609600 h 746474"/>
              <a:gd name="connsiteX52" fmla="*/ 3899413 w 4285933"/>
              <a:gd name="connsiteY52" fmla="*/ 615950 h 746474"/>
              <a:gd name="connsiteX53" fmla="*/ 3874013 w 4285933"/>
              <a:gd name="connsiteY53" fmla="*/ 622300 h 746474"/>
              <a:gd name="connsiteX54" fmla="*/ 3823213 w 4285933"/>
              <a:gd name="connsiteY54" fmla="*/ 647700 h 746474"/>
              <a:gd name="connsiteX55" fmla="*/ 3797813 w 4285933"/>
              <a:gd name="connsiteY55" fmla="*/ 660400 h 746474"/>
              <a:gd name="connsiteX56" fmla="*/ 3740663 w 4285933"/>
              <a:gd name="connsiteY56" fmla="*/ 673100 h 746474"/>
              <a:gd name="connsiteX57" fmla="*/ 3721613 w 4285933"/>
              <a:gd name="connsiteY57" fmla="*/ 679450 h 746474"/>
              <a:gd name="connsiteX58" fmla="*/ 3696213 w 4285933"/>
              <a:gd name="connsiteY58" fmla="*/ 685800 h 746474"/>
              <a:gd name="connsiteX59" fmla="*/ 3600963 w 4285933"/>
              <a:gd name="connsiteY59" fmla="*/ 711200 h 746474"/>
              <a:gd name="connsiteX60" fmla="*/ 3454913 w 4285933"/>
              <a:gd name="connsiteY60" fmla="*/ 723900 h 746474"/>
              <a:gd name="connsiteX61" fmla="*/ 3334263 w 4285933"/>
              <a:gd name="connsiteY61" fmla="*/ 742950 h 746474"/>
              <a:gd name="connsiteX62" fmla="*/ 946663 w 4285933"/>
              <a:gd name="connsiteY62" fmla="*/ 736600 h 746474"/>
              <a:gd name="connsiteX63" fmla="*/ 781563 w 4285933"/>
              <a:gd name="connsiteY63" fmla="*/ 711200 h 746474"/>
              <a:gd name="connsiteX64" fmla="*/ 730763 w 4285933"/>
              <a:gd name="connsiteY64" fmla="*/ 698500 h 746474"/>
              <a:gd name="connsiteX65" fmla="*/ 610113 w 4285933"/>
              <a:gd name="connsiteY65" fmla="*/ 692150 h 746474"/>
              <a:gd name="connsiteX66" fmla="*/ 540263 w 4285933"/>
              <a:gd name="connsiteY66" fmla="*/ 679450 h 746474"/>
              <a:gd name="connsiteX67" fmla="*/ 483113 w 4285933"/>
              <a:gd name="connsiteY67" fmla="*/ 666750 h 746474"/>
              <a:gd name="connsiteX68" fmla="*/ 445013 w 4285933"/>
              <a:gd name="connsiteY68" fmla="*/ 647700 h 746474"/>
              <a:gd name="connsiteX69" fmla="*/ 425963 w 4285933"/>
              <a:gd name="connsiteY69" fmla="*/ 641350 h 746474"/>
              <a:gd name="connsiteX70" fmla="*/ 368813 w 4285933"/>
              <a:gd name="connsiteY70" fmla="*/ 615950 h 746474"/>
              <a:gd name="connsiteX71" fmla="*/ 324363 w 4285933"/>
              <a:gd name="connsiteY71" fmla="*/ 584200 h 746474"/>
              <a:gd name="connsiteX72" fmla="*/ 273563 w 4285933"/>
              <a:gd name="connsiteY72" fmla="*/ 539750 h 746474"/>
              <a:gd name="connsiteX73" fmla="*/ 254513 w 4285933"/>
              <a:gd name="connsiteY73" fmla="*/ 533400 h 746474"/>
              <a:gd name="connsiteX74" fmla="*/ 235463 w 4285933"/>
              <a:gd name="connsiteY74" fmla="*/ 520700 h 746474"/>
              <a:gd name="connsiteX75" fmla="*/ 203713 w 4285933"/>
              <a:gd name="connsiteY75" fmla="*/ 508000 h 746474"/>
              <a:gd name="connsiteX76" fmla="*/ 178313 w 4285933"/>
              <a:gd name="connsiteY76" fmla="*/ 488950 h 746474"/>
              <a:gd name="connsiteX77" fmla="*/ 159263 w 4285933"/>
              <a:gd name="connsiteY77" fmla="*/ 476250 h 746474"/>
              <a:gd name="connsiteX78" fmla="*/ 133863 w 4285933"/>
              <a:gd name="connsiteY78" fmla="*/ 463550 h 746474"/>
              <a:gd name="connsiteX79" fmla="*/ 95763 w 4285933"/>
              <a:gd name="connsiteY79" fmla="*/ 438150 h 746474"/>
              <a:gd name="connsiteX80" fmla="*/ 70363 w 4285933"/>
              <a:gd name="connsiteY80" fmla="*/ 412750 h 746474"/>
              <a:gd name="connsiteX81" fmla="*/ 51313 w 4285933"/>
              <a:gd name="connsiteY81" fmla="*/ 406400 h 746474"/>
              <a:gd name="connsiteX82" fmla="*/ 25913 w 4285933"/>
              <a:gd name="connsiteY82" fmla="*/ 393700 h 746474"/>
              <a:gd name="connsiteX83" fmla="*/ 6863 w 4285933"/>
              <a:gd name="connsiteY83" fmla="*/ 374650 h 746474"/>
              <a:gd name="connsiteX84" fmla="*/ 513 w 4285933"/>
              <a:gd name="connsiteY84" fmla="*/ 342900 h 74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285933" h="746474">
                <a:moveTo>
                  <a:pt x="406913" y="285750"/>
                </a:moveTo>
                <a:cubicBezTo>
                  <a:pt x="453480" y="302683"/>
                  <a:pt x="506973" y="306820"/>
                  <a:pt x="546613" y="336550"/>
                </a:cubicBezTo>
                <a:cubicBezTo>
                  <a:pt x="582313" y="363325"/>
                  <a:pt x="561574" y="353860"/>
                  <a:pt x="610113" y="361950"/>
                </a:cubicBezTo>
                <a:cubicBezTo>
                  <a:pt x="645180" y="375100"/>
                  <a:pt x="669223" y="385669"/>
                  <a:pt x="705363" y="393700"/>
                </a:cubicBezTo>
                <a:cubicBezTo>
                  <a:pt x="728465" y="398834"/>
                  <a:pt x="751930" y="402167"/>
                  <a:pt x="775213" y="406400"/>
                </a:cubicBezTo>
                <a:cubicBezTo>
                  <a:pt x="985949" y="490694"/>
                  <a:pt x="707226" y="385751"/>
                  <a:pt x="895863" y="438150"/>
                </a:cubicBezTo>
                <a:cubicBezTo>
                  <a:pt x="1012635" y="470587"/>
                  <a:pt x="893481" y="458035"/>
                  <a:pt x="1010163" y="482600"/>
                </a:cubicBezTo>
                <a:cubicBezTo>
                  <a:pt x="1030979" y="486982"/>
                  <a:pt x="1052536" y="486465"/>
                  <a:pt x="1073663" y="488950"/>
                </a:cubicBezTo>
                <a:cubicBezTo>
                  <a:pt x="1088528" y="490699"/>
                  <a:pt x="1103296" y="493183"/>
                  <a:pt x="1118113" y="495300"/>
                </a:cubicBezTo>
                <a:cubicBezTo>
                  <a:pt x="1135046" y="501650"/>
                  <a:pt x="1151488" y="509510"/>
                  <a:pt x="1168913" y="514350"/>
                </a:cubicBezTo>
                <a:cubicBezTo>
                  <a:pt x="1232033" y="531883"/>
                  <a:pt x="1231865" y="524250"/>
                  <a:pt x="1295913" y="533400"/>
                </a:cubicBezTo>
                <a:cubicBezTo>
                  <a:pt x="1334150" y="538862"/>
                  <a:pt x="1371886" y="547659"/>
                  <a:pt x="1410213" y="552450"/>
                </a:cubicBezTo>
                <a:cubicBezTo>
                  <a:pt x="1444080" y="556683"/>
                  <a:pt x="1478080" y="559960"/>
                  <a:pt x="1511813" y="565150"/>
                </a:cubicBezTo>
                <a:cubicBezTo>
                  <a:pt x="1533148" y="568432"/>
                  <a:pt x="1553881" y="575278"/>
                  <a:pt x="1575313" y="577850"/>
                </a:cubicBezTo>
                <a:cubicBezTo>
                  <a:pt x="1606907" y="581641"/>
                  <a:pt x="1638813" y="582083"/>
                  <a:pt x="1670563" y="584200"/>
                </a:cubicBezTo>
                <a:cubicBezTo>
                  <a:pt x="1756498" y="601387"/>
                  <a:pt x="1628737" y="576788"/>
                  <a:pt x="1759463" y="596900"/>
                </a:cubicBezTo>
                <a:cubicBezTo>
                  <a:pt x="1789076" y="601456"/>
                  <a:pt x="1784044" y="606994"/>
                  <a:pt x="1816613" y="609600"/>
                </a:cubicBezTo>
                <a:cubicBezTo>
                  <a:pt x="1905623" y="616721"/>
                  <a:pt x="2116091" y="620612"/>
                  <a:pt x="2178563" y="622300"/>
                </a:cubicBezTo>
                <a:cubicBezTo>
                  <a:pt x="2613173" y="746474"/>
                  <a:pt x="2224085" y="639869"/>
                  <a:pt x="3442213" y="622300"/>
                </a:cubicBezTo>
                <a:cubicBezTo>
                  <a:pt x="3476142" y="621811"/>
                  <a:pt x="3509946" y="618067"/>
                  <a:pt x="3543813" y="615950"/>
                </a:cubicBezTo>
                <a:cubicBezTo>
                  <a:pt x="3573446" y="611717"/>
                  <a:pt x="3603673" y="610510"/>
                  <a:pt x="3632713" y="603250"/>
                </a:cubicBezTo>
                <a:cubicBezTo>
                  <a:pt x="3683095" y="590655"/>
                  <a:pt x="3649505" y="598335"/>
                  <a:pt x="3734313" y="584200"/>
                </a:cubicBezTo>
                <a:cubicBezTo>
                  <a:pt x="3792514" y="547825"/>
                  <a:pt x="3765741" y="557293"/>
                  <a:pt x="3810513" y="546100"/>
                </a:cubicBezTo>
                <a:cubicBezTo>
                  <a:pt x="3821096" y="539750"/>
                  <a:pt x="3830804" y="531634"/>
                  <a:pt x="3842263" y="527050"/>
                </a:cubicBezTo>
                <a:cubicBezTo>
                  <a:pt x="3852284" y="523042"/>
                  <a:pt x="3864150" y="525083"/>
                  <a:pt x="3874013" y="520700"/>
                </a:cubicBezTo>
                <a:cubicBezTo>
                  <a:pt x="3883684" y="516402"/>
                  <a:pt x="3889947" y="506383"/>
                  <a:pt x="3899413" y="501650"/>
                </a:cubicBezTo>
                <a:cubicBezTo>
                  <a:pt x="3911387" y="495663"/>
                  <a:pt x="3937513" y="488950"/>
                  <a:pt x="3937513" y="488950"/>
                </a:cubicBezTo>
                <a:cubicBezTo>
                  <a:pt x="3992444" y="434019"/>
                  <a:pt x="3939503" y="492314"/>
                  <a:pt x="3975613" y="438150"/>
                </a:cubicBezTo>
                <a:cubicBezTo>
                  <a:pt x="3983131" y="426873"/>
                  <a:pt x="3993041" y="417361"/>
                  <a:pt x="4001013" y="406400"/>
                </a:cubicBezTo>
                <a:cubicBezTo>
                  <a:pt x="4009991" y="394056"/>
                  <a:pt x="4017946" y="381000"/>
                  <a:pt x="4026413" y="368300"/>
                </a:cubicBezTo>
                <a:cubicBezTo>
                  <a:pt x="4036488" y="353188"/>
                  <a:pt x="4050504" y="332818"/>
                  <a:pt x="4058163" y="317500"/>
                </a:cubicBezTo>
                <a:cubicBezTo>
                  <a:pt x="4087266" y="259293"/>
                  <a:pt x="4052443" y="310310"/>
                  <a:pt x="4089913" y="260350"/>
                </a:cubicBezTo>
                <a:cubicBezTo>
                  <a:pt x="4092030" y="251883"/>
                  <a:pt x="4093199" y="243122"/>
                  <a:pt x="4096263" y="234950"/>
                </a:cubicBezTo>
                <a:cubicBezTo>
                  <a:pt x="4108700" y="201785"/>
                  <a:pt x="4114808" y="212579"/>
                  <a:pt x="4121663" y="171450"/>
                </a:cubicBezTo>
                <a:cubicBezTo>
                  <a:pt x="4123780" y="158750"/>
                  <a:pt x="4125220" y="145919"/>
                  <a:pt x="4128013" y="133350"/>
                </a:cubicBezTo>
                <a:cubicBezTo>
                  <a:pt x="4129465" y="126816"/>
                  <a:pt x="4132524" y="120736"/>
                  <a:pt x="4134363" y="114300"/>
                </a:cubicBezTo>
                <a:cubicBezTo>
                  <a:pt x="4136761" y="105909"/>
                  <a:pt x="4138820" y="97419"/>
                  <a:pt x="4140713" y="88900"/>
                </a:cubicBezTo>
                <a:cubicBezTo>
                  <a:pt x="4143054" y="78364"/>
                  <a:pt x="4145132" y="67769"/>
                  <a:pt x="4147063" y="57150"/>
                </a:cubicBezTo>
                <a:cubicBezTo>
                  <a:pt x="4149366" y="44482"/>
                  <a:pt x="4146589" y="29968"/>
                  <a:pt x="4153413" y="19050"/>
                </a:cubicBezTo>
                <a:cubicBezTo>
                  <a:pt x="4157543" y="12442"/>
                  <a:pt x="4189106" y="2919"/>
                  <a:pt x="4197863" y="0"/>
                </a:cubicBezTo>
                <a:cubicBezTo>
                  <a:pt x="4212680" y="4233"/>
                  <a:pt x="4229099" y="4772"/>
                  <a:pt x="4242313" y="12700"/>
                </a:cubicBezTo>
                <a:cubicBezTo>
                  <a:pt x="4262322" y="24706"/>
                  <a:pt x="4262323" y="44635"/>
                  <a:pt x="4267713" y="63500"/>
                </a:cubicBezTo>
                <a:cubicBezTo>
                  <a:pt x="4285933" y="127269"/>
                  <a:pt x="4260562" y="28545"/>
                  <a:pt x="4280413" y="107950"/>
                </a:cubicBezTo>
                <a:cubicBezTo>
                  <a:pt x="4278296" y="188383"/>
                  <a:pt x="4277890" y="268880"/>
                  <a:pt x="4274063" y="349250"/>
                </a:cubicBezTo>
                <a:cubicBezTo>
                  <a:pt x="4272645" y="379019"/>
                  <a:pt x="4241319" y="422542"/>
                  <a:pt x="4229613" y="438150"/>
                </a:cubicBezTo>
                <a:cubicBezTo>
                  <a:pt x="4191793" y="488576"/>
                  <a:pt x="4232347" y="440862"/>
                  <a:pt x="4159763" y="495300"/>
                </a:cubicBezTo>
                <a:cubicBezTo>
                  <a:pt x="4138492" y="511253"/>
                  <a:pt x="4127108" y="521152"/>
                  <a:pt x="4102613" y="533400"/>
                </a:cubicBezTo>
                <a:cubicBezTo>
                  <a:pt x="4092418" y="538498"/>
                  <a:pt x="4081446" y="541867"/>
                  <a:pt x="4070863" y="546100"/>
                </a:cubicBezTo>
                <a:cubicBezTo>
                  <a:pt x="4037432" y="579531"/>
                  <a:pt x="4068730" y="555278"/>
                  <a:pt x="4020063" y="571500"/>
                </a:cubicBezTo>
                <a:cubicBezTo>
                  <a:pt x="4011083" y="574493"/>
                  <a:pt x="4003452" y="580684"/>
                  <a:pt x="3994663" y="584200"/>
                </a:cubicBezTo>
                <a:cubicBezTo>
                  <a:pt x="3982234" y="589172"/>
                  <a:pt x="3968537" y="590913"/>
                  <a:pt x="3956563" y="596900"/>
                </a:cubicBezTo>
                <a:cubicBezTo>
                  <a:pt x="3948096" y="601133"/>
                  <a:pt x="3940143" y="606607"/>
                  <a:pt x="3931163" y="609600"/>
                </a:cubicBezTo>
                <a:cubicBezTo>
                  <a:pt x="3920924" y="613013"/>
                  <a:pt x="3909949" y="613609"/>
                  <a:pt x="3899413" y="615950"/>
                </a:cubicBezTo>
                <a:cubicBezTo>
                  <a:pt x="3890894" y="617843"/>
                  <a:pt x="3882480" y="620183"/>
                  <a:pt x="3874013" y="622300"/>
                </a:cubicBezTo>
                <a:cubicBezTo>
                  <a:pt x="3805014" y="663699"/>
                  <a:pt x="3871060" y="627194"/>
                  <a:pt x="3823213" y="647700"/>
                </a:cubicBezTo>
                <a:cubicBezTo>
                  <a:pt x="3814512" y="651429"/>
                  <a:pt x="3806676" y="657076"/>
                  <a:pt x="3797813" y="660400"/>
                </a:cubicBezTo>
                <a:cubicBezTo>
                  <a:pt x="3784776" y="665289"/>
                  <a:pt x="3752733" y="670083"/>
                  <a:pt x="3740663" y="673100"/>
                </a:cubicBezTo>
                <a:cubicBezTo>
                  <a:pt x="3734169" y="674723"/>
                  <a:pt x="3728049" y="677611"/>
                  <a:pt x="3721613" y="679450"/>
                </a:cubicBezTo>
                <a:cubicBezTo>
                  <a:pt x="3713222" y="681848"/>
                  <a:pt x="3704633" y="683504"/>
                  <a:pt x="3696213" y="685800"/>
                </a:cubicBezTo>
                <a:cubicBezTo>
                  <a:pt x="3663953" y="694598"/>
                  <a:pt x="3633895" y="704614"/>
                  <a:pt x="3600963" y="711200"/>
                </a:cubicBezTo>
                <a:cubicBezTo>
                  <a:pt x="3555354" y="720322"/>
                  <a:pt x="3497920" y="721212"/>
                  <a:pt x="3454913" y="723900"/>
                </a:cubicBezTo>
                <a:cubicBezTo>
                  <a:pt x="3411228" y="733608"/>
                  <a:pt x="3379868" y="742950"/>
                  <a:pt x="3334263" y="742950"/>
                </a:cubicBezTo>
                <a:lnTo>
                  <a:pt x="946663" y="736600"/>
                </a:lnTo>
                <a:cubicBezTo>
                  <a:pt x="879606" y="728218"/>
                  <a:pt x="862741" y="726811"/>
                  <a:pt x="781563" y="711200"/>
                </a:cubicBezTo>
                <a:cubicBezTo>
                  <a:pt x="764423" y="707904"/>
                  <a:pt x="748111" y="700428"/>
                  <a:pt x="730763" y="698500"/>
                </a:cubicBezTo>
                <a:cubicBezTo>
                  <a:pt x="690737" y="694053"/>
                  <a:pt x="650330" y="694267"/>
                  <a:pt x="610113" y="692150"/>
                </a:cubicBezTo>
                <a:lnTo>
                  <a:pt x="540263" y="679450"/>
                </a:lnTo>
                <a:cubicBezTo>
                  <a:pt x="533640" y="678208"/>
                  <a:pt x="491746" y="670203"/>
                  <a:pt x="483113" y="666750"/>
                </a:cubicBezTo>
                <a:cubicBezTo>
                  <a:pt x="469930" y="661477"/>
                  <a:pt x="457988" y="653467"/>
                  <a:pt x="445013" y="647700"/>
                </a:cubicBezTo>
                <a:cubicBezTo>
                  <a:pt x="438896" y="644982"/>
                  <a:pt x="431950" y="644343"/>
                  <a:pt x="425963" y="641350"/>
                </a:cubicBezTo>
                <a:cubicBezTo>
                  <a:pt x="371036" y="613887"/>
                  <a:pt x="417284" y="628068"/>
                  <a:pt x="368813" y="615950"/>
                </a:cubicBezTo>
                <a:cubicBezTo>
                  <a:pt x="354588" y="606467"/>
                  <a:pt x="336965" y="595227"/>
                  <a:pt x="324363" y="584200"/>
                </a:cubicBezTo>
                <a:cubicBezTo>
                  <a:pt x="301218" y="563948"/>
                  <a:pt x="299934" y="554819"/>
                  <a:pt x="273563" y="539750"/>
                </a:cubicBezTo>
                <a:cubicBezTo>
                  <a:pt x="267751" y="536429"/>
                  <a:pt x="260500" y="536393"/>
                  <a:pt x="254513" y="533400"/>
                </a:cubicBezTo>
                <a:cubicBezTo>
                  <a:pt x="247687" y="529987"/>
                  <a:pt x="242289" y="524113"/>
                  <a:pt x="235463" y="520700"/>
                </a:cubicBezTo>
                <a:cubicBezTo>
                  <a:pt x="225268" y="515602"/>
                  <a:pt x="213677" y="513536"/>
                  <a:pt x="203713" y="508000"/>
                </a:cubicBezTo>
                <a:cubicBezTo>
                  <a:pt x="194462" y="502860"/>
                  <a:pt x="186925" y="495101"/>
                  <a:pt x="178313" y="488950"/>
                </a:cubicBezTo>
                <a:cubicBezTo>
                  <a:pt x="172103" y="484514"/>
                  <a:pt x="165889" y="480036"/>
                  <a:pt x="159263" y="476250"/>
                </a:cubicBezTo>
                <a:cubicBezTo>
                  <a:pt x="151044" y="471554"/>
                  <a:pt x="141566" y="469052"/>
                  <a:pt x="133863" y="463550"/>
                </a:cubicBezTo>
                <a:cubicBezTo>
                  <a:pt x="92243" y="433821"/>
                  <a:pt x="136628" y="451772"/>
                  <a:pt x="95763" y="438150"/>
                </a:cubicBezTo>
                <a:cubicBezTo>
                  <a:pt x="87296" y="429683"/>
                  <a:pt x="80106" y="419710"/>
                  <a:pt x="70363" y="412750"/>
                </a:cubicBezTo>
                <a:cubicBezTo>
                  <a:pt x="64916" y="408859"/>
                  <a:pt x="57465" y="409037"/>
                  <a:pt x="51313" y="406400"/>
                </a:cubicBezTo>
                <a:cubicBezTo>
                  <a:pt x="42612" y="402671"/>
                  <a:pt x="33616" y="399202"/>
                  <a:pt x="25913" y="393700"/>
                </a:cubicBezTo>
                <a:cubicBezTo>
                  <a:pt x="18605" y="388480"/>
                  <a:pt x="13213" y="381000"/>
                  <a:pt x="6863" y="374650"/>
                </a:cubicBezTo>
                <a:cubicBezTo>
                  <a:pt x="0" y="347197"/>
                  <a:pt x="513" y="357977"/>
                  <a:pt x="513" y="3429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357950" y="4929198"/>
            <a:ext cx="14287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rot="5400000" flipH="1" flipV="1">
            <a:off x="6000760" y="6000768"/>
            <a:ext cx="71438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2976" y="5929330"/>
            <a:ext cx="233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AfterThrowing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PointCut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Advice method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14942" y="6396335"/>
            <a:ext cx="168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@After( </a:t>
            </a:r>
            <a:r>
              <a:rPr lang="en-US" altLang="ko-KR" sz="1200" dirty="0" err="1" smtClean="0"/>
              <a:t>PointCut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Advice method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715140" y="4500570"/>
            <a:ext cx="7143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 rot="16200000" flipV="1">
            <a:off x="6607983" y="5893611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15206" y="6286520"/>
            <a:ext cx="182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@</a:t>
            </a:r>
            <a:r>
              <a:rPr lang="en-US" altLang="ko-KR" sz="1200" dirty="0" err="1" smtClean="0"/>
              <a:t>Aroud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PointCut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식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Advice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4933017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사용순서</a:t>
            </a:r>
            <a:endParaRPr lang="en-US" altLang="ko-KR" dirty="0" smtClean="0"/>
          </a:p>
          <a:p>
            <a:pPr marL="342900" indent="-342900"/>
            <a:r>
              <a:rPr lang="en-US" altLang="ko-KR" sz="1600" b="1" dirty="0" smtClean="0"/>
              <a:t>1.</a:t>
            </a:r>
            <a:r>
              <a:rPr lang="ko-KR" altLang="en-US" sz="1600" b="1" dirty="0" smtClean="0"/>
              <a:t>의존성 주입</a:t>
            </a:r>
            <a:r>
              <a:rPr lang="en-US" altLang="ko-KR" sz="1600" b="1" dirty="0" smtClean="0"/>
              <a:t>. ( pom.xml 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spring-boot-starter-</a:t>
            </a:r>
            <a:r>
              <a:rPr lang="en-US" altLang="ko-KR" sz="1600" dirty="0" err="1" smtClean="0"/>
              <a:t>aop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b="1" dirty="0" smtClean="0"/>
              <a:t>2. Aspect </a:t>
            </a:r>
            <a:r>
              <a:rPr lang="ko-KR" altLang="en-US" sz="1600" b="1" dirty="0" smtClean="0"/>
              <a:t>클래스 작성 </a:t>
            </a:r>
            <a:endParaRPr lang="en-US" altLang="ko-KR" sz="1600" b="1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횡단 관심사에 대한 코드 정의</a:t>
            </a:r>
            <a:r>
              <a:rPr lang="en-US" altLang="ko-KR" sz="1600" dirty="0" smtClean="0"/>
              <a:t>. </a:t>
            </a:r>
          </a:p>
          <a:p>
            <a:pPr marL="342900" indent="-342900"/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클래스위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@Aspect, @Component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342900" indent="-342900"/>
            <a:r>
              <a:rPr lang="en-US" altLang="ko-KR" sz="1600" b="1" dirty="0" smtClean="0"/>
              <a:t> @Aspect</a:t>
            </a:r>
          </a:p>
          <a:p>
            <a:pPr marL="342900" indent="-342900"/>
            <a:r>
              <a:rPr lang="en-US" altLang="ko-KR" sz="1600" b="1" dirty="0"/>
              <a:t> </a:t>
            </a:r>
            <a:r>
              <a:rPr lang="en-US" altLang="ko-KR" sz="1600" b="1" dirty="0" smtClean="0"/>
              <a:t>@Component</a:t>
            </a:r>
            <a:endParaRPr lang="en-US" altLang="ko-KR" sz="1600" b="1" dirty="0"/>
          </a:p>
          <a:p>
            <a:pPr marL="342900" indent="-342900"/>
            <a:r>
              <a:rPr lang="en-US" altLang="ko-KR" sz="1600" dirty="0" smtClean="0"/>
              <a:t> public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TestAspect</a:t>
            </a:r>
            <a:r>
              <a:rPr lang="en-US" altLang="ko-KR" sz="1600" dirty="0" smtClean="0"/>
              <a:t>{</a:t>
            </a:r>
          </a:p>
          <a:p>
            <a:pPr marL="342900" indent="-342900"/>
            <a:r>
              <a:rPr lang="en-US" altLang="ko-KR" sz="1600" dirty="0" smtClean="0"/>
              <a:t>    //</a:t>
            </a:r>
            <a:r>
              <a:rPr lang="ko-KR" altLang="en-US" sz="1600" dirty="0" err="1" smtClean="0"/>
              <a:t>포인트컷</a:t>
            </a:r>
            <a:r>
              <a:rPr lang="ko-KR" altLang="en-US" sz="1600" dirty="0" smtClean="0"/>
              <a:t> 식 정의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@Before( </a:t>
            </a:r>
            <a:r>
              <a:rPr lang="ko-KR" altLang="en-US" sz="1600" dirty="0" err="1" smtClean="0"/>
              <a:t>포인트컷</a:t>
            </a:r>
            <a:r>
              <a:rPr lang="ko-KR" altLang="en-US" sz="1600" dirty="0" smtClean="0"/>
              <a:t> 식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public  void </a:t>
            </a:r>
            <a:r>
              <a:rPr lang="en-US" altLang="ko-KR" sz="1600" dirty="0" err="1" smtClean="0"/>
              <a:t>beforeAdvice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JoinPoint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joinPoint</a:t>
            </a:r>
            <a:r>
              <a:rPr lang="en-US" altLang="ko-KR" sz="1600" dirty="0" smtClean="0"/>
              <a:t> ){</a:t>
            </a:r>
          </a:p>
          <a:p>
            <a:pPr marL="342900" indent="-342900"/>
            <a:r>
              <a:rPr lang="en-US" altLang="ko-KR" sz="1600" dirty="0" smtClean="0"/>
              <a:t>      </a:t>
            </a:r>
            <a:r>
              <a:rPr lang="ko-KR" altLang="en-US" sz="1600" dirty="0" smtClean="0"/>
              <a:t>공통코드 정의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}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84"/>
            <a:ext cx="50807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연결선 5"/>
          <p:cNvCxnSpPr/>
          <p:nvPr/>
        </p:nvCxnSpPr>
        <p:spPr>
          <a:xfrm rot="5400000">
            <a:off x="3143240" y="4214818"/>
            <a:ext cx="38576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57818" y="2928934"/>
            <a:ext cx="31110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3. AOP</a:t>
            </a:r>
            <a:r>
              <a:rPr lang="ko-KR" altLang="en-US" sz="1600" b="1" dirty="0" smtClean="0"/>
              <a:t>동작 대상 클래스 작성</a:t>
            </a:r>
            <a:endParaRPr lang="en-US" altLang="ko-KR" sz="1600" b="1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@Service</a:t>
            </a:r>
          </a:p>
          <a:p>
            <a:r>
              <a:rPr lang="en-US" altLang="ko-KR" sz="1600" dirty="0"/>
              <a:t>p</a:t>
            </a:r>
            <a:r>
              <a:rPr lang="en-US" altLang="ko-KR" sz="1600" dirty="0" smtClean="0"/>
              <a:t>ublic class </a:t>
            </a:r>
            <a:r>
              <a:rPr lang="en-US" altLang="ko-KR" sz="1600" dirty="0" err="1" smtClean="0"/>
              <a:t>TestService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public String </a:t>
            </a:r>
            <a:r>
              <a:rPr lang="ko-KR" altLang="en-US" sz="1600" dirty="0" smtClean="0"/>
              <a:t>업무용</a:t>
            </a:r>
            <a:r>
              <a:rPr lang="en-US" altLang="ko-KR" sz="1600" dirty="0" smtClean="0"/>
              <a:t>method(){</a:t>
            </a:r>
          </a:p>
          <a:p>
            <a:r>
              <a:rPr lang="en-US" altLang="ko-KR" sz="1600" dirty="0" smtClean="0"/>
              <a:t>     </a:t>
            </a:r>
            <a:r>
              <a:rPr lang="ko-KR" altLang="en-US" sz="1600" dirty="0" err="1" smtClean="0"/>
              <a:t>업무로직정의</a:t>
            </a:r>
            <a:endParaRPr lang="en-US" altLang="ko-KR" sz="1600" dirty="0"/>
          </a:p>
          <a:p>
            <a:r>
              <a:rPr lang="en-US" altLang="ko-KR" sz="1600" dirty="0" smtClean="0"/>
              <a:t>  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8" name="자유형 7"/>
          <p:cNvSpPr/>
          <p:nvPr/>
        </p:nvSpPr>
        <p:spPr>
          <a:xfrm>
            <a:off x="2076450" y="3968474"/>
            <a:ext cx="3585836" cy="978176"/>
          </a:xfrm>
          <a:custGeom>
            <a:avLst/>
            <a:gdLst>
              <a:gd name="connsiteX0" fmla="*/ 368300 w 3585836"/>
              <a:gd name="connsiteY0" fmla="*/ 355876 h 978176"/>
              <a:gd name="connsiteX1" fmla="*/ 514350 w 3585836"/>
              <a:gd name="connsiteY1" fmla="*/ 368576 h 978176"/>
              <a:gd name="connsiteX2" fmla="*/ 571500 w 3585836"/>
              <a:gd name="connsiteY2" fmla="*/ 381276 h 978176"/>
              <a:gd name="connsiteX3" fmla="*/ 1066800 w 3585836"/>
              <a:gd name="connsiteY3" fmla="*/ 374926 h 978176"/>
              <a:gd name="connsiteX4" fmla="*/ 1085850 w 3585836"/>
              <a:gd name="connsiteY4" fmla="*/ 368576 h 978176"/>
              <a:gd name="connsiteX5" fmla="*/ 1168400 w 3585836"/>
              <a:gd name="connsiteY5" fmla="*/ 355876 h 978176"/>
              <a:gd name="connsiteX6" fmla="*/ 1206500 w 3585836"/>
              <a:gd name="connsiteY6" fmla="*/ 343176 h 978176"/>
              <a:gd name="connsiteX7" fmla="*/ 1238250 w 3585836"/>
              <a:gd name="connsiteY7" fmla="*/ 336826 h 978176"/>
              <a:gd name="connsiteX8" fmla="*/ 1282700 w 3585836"/>
              <a:gd name="connsiteY8" fmla="*/ 324126 h 978176"/>
              <a:gd name="connsiteX9" fmla="*/ 1346200 w 3585836"/>
              <a:gd name="connsiteY9" fmla="*/ 317776 h 978176"/>
              <a:gd name="connsiteX10" fmla="*/ 1377950 w 3585836"/>
              <a:gd name="connsiteY10" fmla="*/ 305076 h 978176"/>
              <a:gd name="connsiteX11" fmla="*/ 1441450 w 3585836"/>
              <a:gd name="connsiteY11" fmla="*/ 292376 h 978176"/>
              <a:gd name="connsiteX12" fmla="*/ 1466850 w 3585836"/>
              <a:gd name="connsiteY12" fmla="*/ 279676 h 978176"/>
              <a:gd name="connsiteX13" fmla="*/ 1517650 w 3585836"/>
              <a:gd name="connsiteY13" fmla="*/ 273326 h 978176"/>
              <a:gd name="connsiteX14" fmla="*/ 1612900 w 3585836"/>
              <a:gd name="connsiteY14" fmla="*/ 254276 h 978176"/>
              <a:gd name="connsiteX15" fmla="*/ 1682750 w 3585836"/>
              <a:gd name="connsiteY15" fmla="*/ 241576 h 978176"/>
              <a:gd name="connsiteX16" fmla="*/ 1720850 w 3585836"/>
              <a:gd name="connsiteY16" fmla="*/ 228876 h 978176"/>
              <a:gd name="connsiteX17" fmla="*/ 1809750 w 3585836"/>
              <a:gd name="connsiteY17" fmla="*/ 222526 h 978176"/>
              <a:gd name="connsiteX18" fmla="*/ 1835150 w 3585836"/>
              <a:gd name="connsiteY18" fmla="*/ 209826 h 978176"/>
              <a:gd name="connsiteX19" fmla="*/ 1930400 w 3585836"/>
              <a:gd name="connsiteY19" fmla="*/ 190776 h 978176"/>
              <a:gd name="connsiteX20" fmla="*/ 2032000 w 3585836"/>
              <a:gd name="connsiteY20" fmla="*/ 178076 h 978176"/>
              <a:gd name="connsiteX21" fmla="*/ 2165350 w 3585836"/>
              <a:gd name="connsiteY21" fmla="*/ 152676 h 978176"/>
              <a:gd name="connsiteX22" fmla="*/ 2260600 w 3585836"/>
              <a:gd name="connsiteY22" fmla="*/ 146326 h 978176"/>
              <a:gd name="connsiteX23" fmla="*/ 3575050 w 3585836"/>
              <a:gd name="connsiteY23" fmla="*/ 146326 h 978176"/>
              <a:gd name="connsiteX24" fmla="*/ 3568700 w 3585836"/>
              <a:gd name="connsiteY24" fmla="*/ 178076 h 978176"/>
              <a:gd name="connsiteX25" fmla="*/ 3556000 w 3585836"/>
              <a:gd name="connsiteY25" fmla="*/ 197126 h 978176"/>
              <a:gd name="connsiteX26" fmla="*/ 3517900 w 3585836"/>
              <a:gd name="connsiteY26" fmla="*/ 209826 h 978176"/>
              <a:gd name="connsiteX27" fmla="*/ 3498850 w 3585836"/>
              <a:gd name="connsiteY27" fmla="*/ 222526 h 978176"/>
              <a:gd name="connsiteX28" fmla="*/ 3378200 w 3585836"/>
              <a:gd name="connsiteY28" fmla="*/ 235226 h 978176"/>
              <a:gd name="connsiteX29" fmla="*/ 3314700 w 3585836"/>
              <a:gd name="connsiteY29" fmla="*/ 254276 h 978176"/>
              <a:gd name="connsiteX30" fmla="*/ 3105150 w 3585836"/>
              <a:gd name="connsiteY30" fmla="*/ 273326 h 978176"/>
              <a:gd name="connsiteX31" fmla="*/ 3060700 w 3585836"/>
              <a:gd name="connsiteY31" fmla="*/ 279676 h 978176"/>
              <a:gd name="connsiteX32" fmla="*/ 3016250 w 3585836"/>
              <a:gd name="connsiteY32" fmla="*/ 292376 h 978176"/>
              <a:gd name="connsiteX33" fmla="*/ 2997200 w 3585836"/>
              <a:gd name="connsiteY33" fmla="*/ 298726 h 978176"/>
              <a:gd name="connsiteX34" fmla="*/ 2895600 w 3585836"/>
              <a:gd name="connsiteY34" fmla="*/ 305076 h 978176"/>
              <a:gd name="connsiteX35" fmla="*/ 2794000 w 3585836"/>
              <a:gd name="connsiteY35" fmla="*/ 317776 h 978176"/>
              <a:gd name="connsiteX36" fmla="*/ 2711450 w 3585836"/>
              <a:gd name="connsiteY36" fmla="*/ 324126 h 978176"/>
              <a:gd name="connsiteX37" fmla="*/ 2635250 w 3585836"/>
              <a:gd name="connsiteY37" fmla="*/ 336826 h 978176"/>
              <a:gd name="connsiteX38" fmla="*/ 2533650 w 3585836"/>
              <a:gd name="connsiteY38" fmla="*/ 349526 h 978176"/>
              <a:gd name="connsiteX39" fmla="*/ 2482850 w 3585836"/>
              <a:gd name="connsiteY39" fmla="*/ 355876 h 978176"/>
              <a:gd name="connsiteX40" fmla="*/ 2381250 w 3585836"/>
              <a:gd name="connsiteY40" fmla="*/ 374926 h 978176"/>
              <a:gd name="connsiteX41" fmla="*/ 2330450 w 3585836"/>
              <a:gd name="connsiteY41" fmla="*/ 381276 h 978176"/>
              <a:gd name="connsiteX42" fmla="*/ 2298700 w 3585836"/>
              <a:gd name="connsiteY42" fmla="*/ 387626 h 978176"/>
              <a:gd name="connsiteX43" fmla="*/ 2209800 w 3585836"/>
              <a:gd name="connsiteY43" fmla="*/ 393976 h 978176"/>
              <a:gd name="connsiteX44" fmla="*/ 2127250 w 3585836"/>
              <a:gd name="connsiteY44" fmla="*/ 406676 h 978176"/>
              <a:gd name="connsiteX45" fmla="*/ 2070100 w 3585836"/>
              <a:gd name="connsiteY45" fmla="*/ 413026 h 978176"/>
              <a:gd name="connsiteX46" fmla="*/ 1816100 w 3585836"/>
              <a:gd name="connsiteY46" fmla="*/ 425726 h 978176"/>
              <a:gd name="connsiteX47" fmla="*/ 1784350 w 3585836"/>
              <a:gd name="connsiteY47" fmla="*/ 432076 h 978176"/>
              <a:gd name="connsiteX48" fmla="*/ 1727200 w 3585836"/>
              <a:gd name="connsiteY48" fmla="*/ 444776 h 978176"/>
              <a:gd name="connsiteX49" fmla="*/ 1663700 w 3585836"/>
              <a:gd name="connsiteY49" fmla="*/ 451126 h 978176"/>
              <a:gd name="connsiteX50" fmla="*/ 1612900 w 3585836"/>
              <a:gd name="connsiteY50" fmla="*/ 457476 h 978176"/>
              <a:gd name="connsiteX51" fmla="*/ 1530350 w 3585836"/>
              <a:gd name="connsiteY51" fmla="*/ 470176 h 978176"/>
              <a:gd name="connsiteX52" fmla="*/ 1485900 w 3585836"/>
              <a:gd name="connsiteY52" fmla="*/ 476526 h 978176"/>
              <a:gd name="connsiteX53" fmla="*/ 838200 w 3585836"/>
              <a:gd name="connsiteY53" fmla="*/ 482876 h 978176"/>
              <a:gd name="connsiteX54" fmla="*/ 800100 w 3585836"/>
              <a:gd name="connsiteY54" fmla="*/ 489226 h 978176"/>
              <a:gd name="connsiteX55" fmla="*/ 768350 w 3585836"/>
              <a:gd name="connsiteY55" fmla="*/ 495576 h 978176"/>
              <a:gd name="connsiteX56" fmla="*/ 666750 w 3585836"/>
              <a:gd name="connsiteY56" fmla="*/ 501926 h 978176"/>
              <a:gd name="connsiteX57" fmla="*/ 635000 w 3585836"/>
              <a:gd name="connsiteY57" fmla="*/ 514626 h 978176"/>
              <a:gd name="connsiteX58" fmla="*/ 533400 w 3585836"/>
              <a:gd name="connsiteY58" fmla="*/ 527326 h 978176"/>
              <a:gd name="connsiteX59" fmla="*/ 469900 w 3585836"/>
              <a:gd name="connsiteY59" fmla="*/ 552726 h 978176"/>
              <a:gd name="connsiteX60" fmla="*/ 444500 w 3585836"/>
              <a:gd name="connsiteY60" fmla="*/ 565426 h 978176"/>
              <a:gd name="connsiteX61" fmla="*/ 425450 w 3585836"/>
              <a:gd name="connsiteY61" fmla="*/ 571776 h 978176"/>
              <a:gd name="connsiteX62" fmla="*/ 381000 w 3585836"/>
              <a:gd name="connsiteY62" fmla="*/ 603526 h 978176"/>
              <a:gd name="connsiteX63" fmla="*/ 355600 w 3585836"/>
              <a:gd name="connsiteY63" fmla="*/ 622576 h 978176"/>
              <a:gd name="connsiteX64" fmla="*/ 323850 w 3585836"/>
              <a:gd name="connsiteY64" fmla="*/ 641626 h 978176"/>
              <a:gd name="connsiteX65" fmla="*/ 266700 w 3585836"/>
              <a:gd name="connsiteY65" fmla="*/ 686076 h 978176"/>
              <a:gd name="connsiteX66" fmla="*/ 222250 w 3585836"/>
              <a:gd name="connsiteY66" fmla="*/ 730526 h 978176"/>
              <a:gd name="connsiteX67" fmla="*/ 203200 w 3585836"/>
              <a:gd name="connsiteY67" fmla="*/ 743226 h 978176"/>
              <a:gd name="connsiteX68" fmla="*/ 177800 w 3585836"/>
              <a:gd name="connsiteY68" fmla="*/ 762276 h 978176"/>
              <a:gd name="connsiteX69" fmla="*/ 139700 w 3585836"/>
              <a:gd name="connsiteY69" fmla="*/ 794026 h 978176"/>
              <a:gd name="connsiteX70" fmla="*/ 120650 w 3585836"/>
              <a:gd name="connsiteY70" fmla="*/ 819426 h 978176"/>
              <a:gd name="connsiteX71" fmla="*/ 88900 w 3585836"/>
              <a:gd name="connsiteY71" fmla="*/ 863876 h 978176"/>
              <a:gd name="connsiteX72" fmla="*/ 50800 w 3585836"/>
              <a:gd name="connsiteY72" fmla="*/ 908326 h 978176"/>
              <a:gd name="connsiteX73" fmla="*/ 25400 w 3585836"/>
              <a:gd name="connsiteY73" fmla="*/ 946426 h 978176"/>
              <a:gd name="connsiteX74" fmla="*/ 12700 w 3585836"/>
              <a:gd name="connsiteY74" fmla="*/ 965476 h 978176"/>
              <a:gd name="connsiteX75" fmla="*/ 0 w 3585836"/>
              <a:gd name="connsiteY75" fmla="*/ 978176 h 9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585836" h="978176">
                <a:moveTo>
                  <a:pt x="368300" y="355876"/>
                </a:moveTo>
                <a:cubicBezTo>
                  <a:pt x="397949" y="357994"/>
                  <a:pt x="478235" y="362557"/>
                  <a:pt x="514350" y="368576"/>
                </a:cubicBezTo>
                <a:cubicBezTo>
                  <a:pt x="533599" y="371784"/>
                  <a:pt x="552450" y="377043"/>
                  <a:pt x="571500" y="381276"/>
                </a:cubicBezTo>
                <a:lnTo>
                  <a:pt x="1066800" y="374926"/>
                </a:lnTo>
                <a:cubicBezTo>
                  <a:pt x="1073491" y="374761"/>
                  <a:pt x="1079264" y="369773"/>
                  <a:pt x="1085850" y="368576"/>
                </a:cubicBezTo>
                <a:cubicBezTo>
                  <a:pt x="1124475" y="361553"/>
                  <a:pt x="1134389" y="365152"/>
                  <a:pt x="1168400" y="355876"/>
                </a:cubicBezTo>
                <a:cubicBezTo>
                  <a:pt x="1181315" y="352354"/>
                  <a:pt x="1193373" y="345801"/>
                  <a:pt x="1206500" y="343176"/>
                </a:cubicBezTo>
                <a:cubicBezTo>
                  <a:pt x="1217083" y="341059"/>
                  <a:pt x="1227779" y="339444"/>
                  <a:pt x="1238250" y="336826"/>
                </a:cubicBezTo>
                <a:cubicBezTo>
                  <a:pt x="1262374" y="330795"/>
                  <a:pt x="1254985" y="328085"/>
                  <a:pt x="1282700" y="324126"/>
                </a:cubicBezTo>
                <a:cubicBezTo>
                  <a:pt x="1303758" y="321118"/>
                  <a:pt x="1325033" y="319893"/>
                  <a:pt x="1346200" y="317776"/>
                </a:cubicBezTo>
                <a:cubicBezTo>
                  <a:pt x="1356783" y="313543"/>
                  <a:pt x="1366953" y="308075"/>
                  <a:pt x="1377950" y="305076"/>
                </a:cubicBezTo>
                <a:cubicBezTo>
                  <a:pt x="1404775" y="297760"/>
                  <a:pt x="1417037" y="301531"/>
                  <a:pt x="1441450" y="292376"/>
                </a:cubicBezTo>
                <a:cubicBezTo>
                  <a:pt x="1450313" y="289052"/>
                  <a:pt x="1457667" y="281972"/>
                  <a:pt x="1466850" y="279676"/>
                </a:cubicBezTo>
                <a:cubicBezTo>
                  <a:pt x="1483406" y="275537"/>
                  <a:pt x="1500837" y="276250"/>
                  <a:pt x="1517650" y="273326"/>
                </a:cubicBezTo>
                <a:cubicBezTo>
                  <a:pt x="1549550" y="267778"/>
                  <a:pt x="1580962" y="259599"/>
                  <a:pt x="1612900" y="254276"/>
                </a:cubicBezTo>
                <a:cubicBezTo>
                  <a:pt x="1625347" y="252202"/>
                  <a:pt x="1668804" y="245380"/>
                  <a:pt x="1682750" y="241576"/>
                </a:cubicBezTo>
                <a:cubicBezTo>
                  <a:pt x="1695665" y="238054"/>
                  <a:pt x="1707497" y="229830"/>
                  <a:pt x="1720850" y="228876"/>
                </a:cubicBezTo>
                <a:lnTo>
                  <a:pt x="1809750" y="222526"/>
                </a:lnTo>
                <a:cubicBezTo>
                  <a:pt x="1818217" y="218293"/>
                  <a:pt x="1826170" y="212819"/>
                  <a:pt x="1835150" y="209826"/>
                </a:cubicBezTo>
                <a:cubicBezTo>
                  <a:pt x="1869235" y="198464"/>
                  <a:pt x="1895455" y="195334"/>
                  <a:pt x="1930400" y="190776"/>
                </a:cubicBezTo>
                <a:lnTo>
                  <a:pt x="2032000" y="178076"/>
                </a:lnTo>
                <a:cubicBezTo>
                  <a:pt x="2091561" y="170631"/>
                  <a:pt x="2091966" y="168401"/>
                  <a:pt x="2165350" y="152676"/>
                </a:cubicBezTo>
                <a:cubicBezTo>
                  <a:pt x="2196464" y="146009"/>
                  <a:pt x="2228850" y="148443"/>
                  <a:pt x="2260600" y="146326"/>
                </a:cubicBezTo>
                <a:cubicBezTo>
                  <a:pt x="2699578" y="0"/>
                  <a:pt x="2373027" y="104255"/>
                  <a:pt x="3575050" y="146326"/>
                </a:cubicBezTo>
                <a:cubicBezTo>
                  <a:pt x="3585836" y="146704"/>
                  <a:pt x="3572490" y="167970"/>
                  <a:pt x="3568700" y="178076"/>
                </a:cubicBezTo>
                <a:cubicBezTo>
                  <a:pt x="3566020" y="185222"/>
                  <a:pt x="3562472" y="193081"/>
                  <a:pt x="3556000" y="197126"/>
                </a:cubicBezTo>
                <a:cubicBezTo>
                  <a:pt x="3544648" y="204221"/>
                  <a:pt x="3517900" y="209826"/>
                  <a:pt x="3517900" y="209826"/>
                </a:cubicBezTo>
                <a:cubicBezTo>
                  <a:pt x="3511550" y="214059"/>
                  <a:pt x="3505676" y="219113"/>
                  <a:pt x="3498850" y="222526"/>
                </a:cubicBezTo>
                <a:cubicBezTo>
                  <a:pt x="3467129" y="238386"/>
                  <a:pt x="3387521" y="234643"/>
                  <a:pt x="3378200" y="235226"/>
                </a:cubicBezTo>
                <a:cubicBezTo>
                  <a:pt x="3367703" y="238725"/>
                  <a:pt x="3329695" y="252477"/>
                  <a:pt x="3314700" y="254276"/>
                </a:cubicBezTo>
                <a:cubicBezTo>
                  <a:pt x="3108029" y="279077"/>
                  <a:pt x="3253217" y="257740"/>
                  <a:pt x="3105150" y="273326"/>
                </a:cubicBezTo>
                <a:cubicBezTo>
                  <a:pt x="3090265" y="274893"/>
                  <a:pt x="3075335" y="276540"/>
                  <a:pt x="3060700" y="279676"/>
                </a:cubicBezTo>
                <a:cubicBezTo>
                  <a:pt x="3045632" y="282905"/>
                  <a:pt x="3031010" y="287948"/>
                  <a:pt x="3016250" y="292376"/>
                </a:cubicBezTo>
                <a:cubicBezTo>
                  <a:pt x="3009839" y="294299"/>
                  <a:pt x="3003857" y="298025"/>
                  <a:pt x="2997200" y="298726"/>
                </a:cubicBezTo>
                <a:cubicBezTo>
                  <a:pt x="2963454" y="302278"/>
                  <a:pt x="2929385" y="301909"/>
                  <a:pt x="2895600" y="305076"/>
                </a:cubicBezTo>
                <a:cubicBezTo>
                  <a:pt x="2861619" y="308262"/>
                  <a:pt x="2827949" y="314264"/>
                  <a:pt x="2794000" y="317776"/>
                </a:cubicBezTo>
                <a:cubicBezTo>
                  <a:pt x="2766549" y="320616"/>
                  <a:pt x="2738911" y="321380"/>
                  <a:pt x="2711450" y="324126"/>
                </a:cubicBezTo>
                <a:cubicBezTo>
                  <a:pt x="2625607" y="332710"/>
                  <a:pt x="2703820" y="327030"/>
                  <a:pt x="2635250" y="336826"/>
                </a:cubicBezTo>
                <a:cubicBezTo>
                  <a:pt x="2601463" y="341653"/>
                  <a:pt x="2567517" y="345293"/>
                  <a:pt x="2533650" y="349526"/>
                </a:cubicBezTo>
                <a:lnTo>
                  <a:pt x="2482850" y="355876"/>
                </a:lnTo>
                <a:cubicBezTo>
                  <a:pt x="2427465" y="378030"/>
                  <a:pt x="2466406" y="365962"/>
                  <a:pt x="2381250" y="374926"/>
                </a:cubicBezTo>
                <a:cubicBezTo>
                  <a:pt x="2364279" y="376712"/>
                  <a:pt x="2347317" y="378681"/>
                  <a:pt x="2330450" y="381276"/>
                </a:cubicBezTo>
                <a:cubicBezTo>
                  <a:pt x="2319783" y="382917"/>
                  <a:pt x="2309434" y="386496"/>
                  <a:pt x="2298700" y="387626"/>
                </a:cubicBezTo>
                <a:cubicBezTo>
                  <a:pt x="2269154" y="390736"/>
                  <a:pt x="2239387" y="391286"/>
                  <a:pt x="2209800" y="393976"/>
                </a:cubicBezTo>
                <a:cubicBezTo>
                  <a:pt x="2104331" y="403564"/>
                  <a:pt x="2203536" y="395778"/>
                  <a:pt x="2127250" y="406676"/>
                </a:cubicBezTo>
                <a:cubicBezTo>
                  <a:pt x="2108275" y="409387"/>
                  <a:pt x="2089201" y="411434"/>
                  <a:pt x="2070100" y="413026"/>
                </a:cubicBezTo>
                <a:cubicBezTo>
                  <a:pt x="1978967" y="420620"/>
                  <a:pt x="1911849" y="421896"/>
                  <a:pt x="1816100" y="425726"/>
                </a:cubicBezTo>
                <a:lnTo>
                  <a:pt x="1784350" y="432076"/>
                </a:lnTo>
                <a:cubicBezTo>
                  <a:pt x="1765268" y="436165"/>
                  <a:pt x="1746476" y="441732"/>
                  <a:pt x="1727200" y="444776"/>
                </a:cubicBezTo>
                <a:cubicBezTo>
                  <a:pt x="1706188" y="448094"/>
                  <a:pt x="1684842" y="448777"/>
                  <a:pt x="1663700" y="451126"/>
                </a:cubicBezTo>
                <a:cubicBezTo>
                  <a:pt x="1646739" y="453011"/>
                  <a:pt x="1629767" y="454881"/>
                  <a:pt x="1612900" y="457476"/>
                </a:cubicBezTo>
                <a:cubicBezTo>
                  <a:pt x="1439524" y="484149"/>
                  <a:pt x="1789332" y="435645"/>
                  <a:pt x="1530350" y="470176"/>
                </a:cubicBezTo>
                <a:cubicBezTo>
                  <a:pt x="1515514" y="472154"/>
                  <a:pt x="1500865" y="476251"/>
                  <a:pt x="1485900" y="476526"/>
                </a:cubicBezTo>
                <a:lnTo>
                  <a:pt x="838200" y="482876"/>
                </a:lnTo>
                <a:lnTo>
                  <a:pt x="800100" y="489226"/>
                </a:lnTo>
                <a:cubicBezTo>
                  <a:pt x="789481" y="491157"/>
                  <a:pt x="779094" y="494553"/>
                  <a:pt x="768350" y="495576"/>
                </a:cubicBezTo>
                <a:cubicBezTo>
                  <a:pt x="734570" y="498793"/>
                  <a:pt x="700617" y="499809"/>
                  <a:pt x="666750" y="501926"/>
                </a:cubicBezTo>
                <a:cubicBezTo>
                  <a:pt x="656167" y="506159"/>
                  <a:pt x="645918" y="511351"/>
                  <a:pt x="635000" y="514626"/>
                </a:cubicBezTo>
                <a:cubicBezTo>
                  <a:pt x="606474" y="523184"/>
                  <a:pt x="557355" y="525148"/>
                  <a:pt x="533400" y="527326"/>
                </a:cubicBezTo>
                <a:cubicBezTo>
                  <a:pt x="498052" y="562674"/>
                  <a:pt x="532765" y="535581"/>
                  <a:pt x="469900" y="552726"/>
                </a:cubicBezTo>
                <a:cubicBezTo>
                  <a:pt x="460768" y="555217"/>
                  <a:pt x="453201" y="561697"/>
                  <a:pt x="444500" y="565426"/>
                </a:cubicBezTo>
                <a:cubicBezTo>
                  <a:pt x="438348" y="568063"/>
                  <a:pt x="431800" y="569659"/>
                  <a:pt x="425450" y="571776"/>
                </a:cubicBezTo>
                <a:cubicBezTo>
                  <a:pt x="365096" y="632130"/>
                  <a:pt x="428303" y="576496"/>
                  <a:pt x="381000" y="603526"/>
                </a:cubicBezTo>
                <a:cubicBezTo>
                  <a:pt x="371811" y="608777"/>
                  <a:pt x="364406" y="616705"/>
                  <a:pt x="355600" y="622576"/>
                </a:cubicBezTo>
                <a:cubicBezTo>
                  <a:pt x="345331" y="629422"/>
                  <a:pt x="334433" y="635276"/>
                  <a:pt x="323850" y="641626"/>
                </a:cubicBezTo>
                <a:cubicBezTo>
                  <a:pt x="279360" y="700947"/>
                  <a:pt x="336968" y="632024"/>
                  <a:pt x="266700" y="686076"/>
                </a:cubicBezTo>
                <a:cubicBezTo>
                  <a:pt x="250091" y="698852"/>
                  <a:pt x="237067" y="715709"/>
                  <a:pt x="222250" y="730526"/>
                </a:cubicBezTo>
                <a:cubicBezTo>
                  <a:pt x="216854" y="735922"/>
                  <a:pt x="209410" y="738790"/>
                  <a:pt x="203200" y="743226"/>
                </a:cubicBezTo>
                <a:cubicBezTo>
                  <a:pt x="194588" y="749377"/>
                  <a:pt x="185284" y="754792"/>
                  <a:pt x="177800" y="762276"/>
                </a:cubicBezTo>
                <a:cubicBezTo>
                  <a:pt x="141898" y="798178"/>
                  <a:pt x="194191" y="766780"/>
                  <a:pt x="139700" y="794026"/>
                </a:cubicBezTo>
                <a:cubicBezTo>
                  <a:pt x="133350" y="802493"/>
                  <a:pt x="126801" y="810814"/>
                  <a:pt x="120650" y="819426"/>
                </a:cubicBezTo>
                <a:cubicBezTo>
                  <a:pt x="106291" y="839528"/>
                  <a:pt x="106688" y="843123"/>
                  <a:pt x="88900" y="863876"/>
                </a:cubicBezTo>
                <a:cubicBezTo>
                  <a:pt x="53022" y="905734"/>
                  <a:pt x="86251" y="857682"/>
                  <a:pt x="50800" y="908326"/>
                </a:cubicBezTo>
                <a:cubicBezTo>
                  <a:pt x="42047" y="920830"/>
                  <a:pt x="33867" y="933726"/>
                  <a:pt x="25400" y="946426"/>
                </a:cubicBezTo>
                <a:cubicBezTo>
                  <a:pt x="21167" y="952776"/>
                  <a:pt x="18096" y="960080"/>
                  <a:pt x="12700" y="965476"/>
                </a:cubicBezTo>
                <a:lnTo>
                  <a:pt x="0" y="97817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423</Words>
  <Application>Microsoft Office PowerPoint</Application>
  <PresentationFormat>화면 슬라이드 쇼(4:3)</PresentationFormat>
  <Paragraphs>111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28</cp:revision>
  <dcterms:created xsi:type="dcterms:W3CDTF">2025-06-30T02:48:01Z</dcterms:created>
  <dcterms:modified xsi:type="dcterms:W3CDTF">2025-07-01T02:34:25Z</dcterms:modified>
</cp:coreProperties>
</file>