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07" autoAdjust="0"/>
    <p:restoredTop sz="94660"/>
  </p:normalViewPr>
  <p:slideViewPr>
    <p:cSldViewPr>
      <p:cViewPr>
        <p:scale>
          <a:sx n="150" d="100"/>
          <a:sy n="150" d="100"/>
        </p:scale>
        <p:origin x="-894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B9F-DBE2-48CC-905C-690E0F3A56F6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B97B-0889-4F6C-AF46-7724D8FE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B9F-DBE2-48CC-905C-690E0F3A56F6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B97B-0889-4F6C-AF46-7724D8FE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B9F-DBE2-48CC-905C-690E0F3A56F6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B97B-0889-4F6C-AF46-7724D8FE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B9F-DBE2-48CC-905C-690E0F3A56F6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B97B-0889-4F6C-AF46-7724D8FE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B9F-DBE2-48CC-905C-690E0F3A56F6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B97B-0889-4F6C-AF46-7724D8FE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B9F-DBE2-48CC-905C-690E0F3A56F6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B97B-0889-4F6C-AF46-7724D8FE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B9F-DBE2-48CC-905C-690E0F3A56F6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B97B-0889-4F6C-AF46-7724D8FE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B9F-DBE2-48CC-905C-690E0F3A56F6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B97B-0889-4F6C-AF46-7724D8FE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B9F-DBE2-48CC-905C-690E0F3A56F6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B97B-0889-4F6C-AF46-7724D8FE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B9F-DBE2-48CC-905C-690E0F3A56F6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B97B-0889-4F6C-AF46-7724D8FE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FB9F-DBE2-48CC-905C-690E0F3A56F6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B97B-0889-4F6C-AF46-7724D8FE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FB9F-DBE2-48CC-905C-690E0F3A56F6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B97B-0889-4F6C-AF46-7724D8FE9CE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9054851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*AOP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-Spring Container</a:t>
            </a:r>
            <a:r>
              <a:rPr lang="ko-KR" altLang="en-US" sz="1600" dirty="0" smtClean="0"/>
              <a:t>가 관리하는 </a:t>
            </a:r>
            <a:r>
              <a:rPr lang="en-US" altLang="ko-KR" sz="1600" b="1" dirty="0" smtClean="0"/>
              <a:t>Bean</a:t>
            </a:r>
            <a:r>
              <a:rPr lang="ko-KR" altLang="en-US" sz="1600" dirty="0" smtClean="0"/>
              <a:t>만 적용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내부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호출</a:t>
            </a:r>
            <a:r>
              <a:rPr lang="en-US" altLang="ko-KR" sz="1600" dirty="0" smtClean="0"/>
              <a:t>(  </a:t>
            </a:r>
            <a:r>
              <a:rPr lang="en-US" altLang="ko-KR" sz="1600" b="1" dirty="0" err="1" smtClean="0"/>
              <a:t>this.method</a:t>
            </a:r>
            <a:r>
              <a:rPr lang="en-US" altLang="ko-KR" sz="1600" b="1" dirty="0" smtClean="0"/>
              <a:t>() 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하는 경우에는 </a:t>
            </a:r>
            <a:r>
              <a:rPr lang="en-US" altLang="ko-KR" sz="1600" dirty="0" smtClean="0"/>
              <a:t>AOP </a:t>
            </a:r>
            <a:r>
              <a:rPr lang="ko-KR" altLang="en-US" sz="1600" dirty="0" smtClean="0"/>
              <a:t>적용되지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Pointcut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식 작성법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작성법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execution(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반환형 </a:t>
            </a:r>
            <a:r>
              <a:rPr lang="ko-KR" altLang="en-US" sz="1600" dirty="0" err="1" smtClean="0"/>
              <a:t>패키지명</a:t>
            </a:r>
            <a:r>
              <a:rPr lang="en-US" altLang="ko-KR" sz="1600" dirty="0" smtClean="0"/>
              <a:t>.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.method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,,, ) </a:t>
            </a:r>
            <a:r>
              <a:rPr lang="en-US" altLang="ko-KR" sz="1600" b="1" dirty="0" smtClean="0"/>
              <a:t>)</a:t>
            </a:r>
          </a:p>
          <a:p>
            <a:endParaRPr lang="en-US" altLang="ko-KR" sz="1600" b="1" dirty="0" smtClean="0"/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@Before</a:t>
            </a:r>
            <a:r>
              <a:rPr lang="en-US" altLang="ko-KR" sz="1600" b="1" dirty="0" smtClean="0"/>
              <a:t>(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execution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/>
              <a:t>String </a:t>
            </a:r>
            <a:r>
              <a:rPr lang="en-US" altLang="ko-KR" sz="1600" dirty="0" err="1" smtClean="0"/>
              <a:t>kr.co.sist.Test.call</a:t>
            </a:r>
            <a:r>
              <a:rPr lang="en-US" altLang="ko-KR" sz="1600" dirty="0" smtClean="0"/>
              <a:t>(String)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)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</a:t>
            </a:r>
            <a:r>
              <a:rPr lang="ko-KR" altLang="en-US" sz="1600" b="1" dirty="0" smtClean="0"/>
              <a:t>주요 패턴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*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모든것</a:t>
            </a:r>
            <a:r>
              <a:rPr lang="ko-KR" altLang="en-US" sz="1600" dirty="0" smtClean="0"/>
              <a:t> 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반환형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클래스명</a:t>
            </a:r>
            <a:r>
              <a:rPr lang="en-US" altLang="ko-KR" sz="1600" dirty="0" smtClean="0"/>
              <a:t>, 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..</a:t>
            </a:r>
            <a:r>
              <a:rPr lang="en-US" altLang="ko-KR" sz="1600" dirty="0" smtClean="0"/>
              <a:t>   0</a:t>
            </a:r>
            <a:r>
              <a:rPr lang="ko-KR" altLang="en-US" sz="1600" dirty="0" smtClean="0"/>
              <a:t>개 이상 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패키지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) - .. </a:t>
            </a:r>
            <a:r>
              <a:rPr lang="ko-KR" altLang="en-US" sz="1600" dirty="0" smtClean="0"/>
              <a:t>하위패키지 또는 매개변수가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개 이상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반환형에 관계없이 모든 클래스에 존재하는 </a:t>
            </a:r>
            <a:r>
              <a:rPr lang="en-US" altLang="ko-KR" sz="1600" dirty="0" smtClean="0"/>
              <a:t>test</a:t>
            </a:r>
            <a:r>
              <a:rPr lang="ko-KR" altLang="en-US" sz="1600" dirty="0" smtClean="0"/>
              <a:t>라는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의 매개변수가 </a:t>
            </a:r>
            <a:r>
              <a:rPr lang="en-US" altLang="ko-KR" sz="1600" dirty="0" smtClean="0"/>
              <a:t>String</a:t>
            </a:r>
            <a:r>
              <a:rPr lang="ko-KR" altLang="en-US" sz="1600" dirty="0" smtClean="0"/>
              <a:t>인 </a:t>
            </a:r>
            <a:r>
              <a:rPr lang="en-US" altLang="ko-KR" sz="1600" dirty="0" smtClean="0"/>
              <a:t>method.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execution( * </a:t>
            </a:r>
            <a:r>
              <a:rPr lang="en-US" altLang="ko-KR" sz="1600" dirty="0" err="1" smtClean="0"/>
              <a:t>kr.co.sist</a:t>
            </a:r>
            <a:r>
              <a:rPr lang="en-US" altLang="ko-KR" sz="1600" dirty="0" smtClean="0"/>
              <a:t>.*.test(String) 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- </a:t>
            </a:r>
            <a:r>
              <a:rPr lang="ko-KR" altLang="en-US" sz="1600" dirty="0" smtClean="0"/>
              <a:t>반환형이 </a:t>
            </a:r>
            <a:r>
              <a:rPr lang="en-US" altLang="ko-KR" sz="1600" dirty="0" smtClean="0"/>
              <a:t>String</a:t>
            </a:r>
            <a:r>
              <a:rPr lang="ko-KR" altLang="en-US" sz="1600" dirty="0" smtClean="0"/>
              <a:t>인 </a:t>
            </a:r>
            <a:r>
              <a:rPr lang="ko-KR" altLang="en-US" sz="1600" dirty="0" smtClean="0"/>
              <a:t>모든 클래스에 존재하는 </a:t>
            </a:r>
            <a:r>
              <a:rPr lang="en-US" altLang="ko-KR" sz="1600" dirty="0" smtClean="0"/>
              <a:t>test</a:t>
            </a:r>
            <a:r>
              <a:rPr lang="ko-KR" altLang="en-US" sz="1600" dirty="0" smtClean="0"/>
              <a:t>라는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의 매개변수가 없는 </a:t>
            </a:r>
            <a:r>
              <a:rPr lang="en-US" altLang="ko-KR" sz="1600" dirty="0" smtClean="0"/>
              <a:t>method.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execution( String </a:t>
            </a:r>
            <a:r>
              <a:rPr lang="en-US" altLang="ko-KR" sz="1600" dirty="0" err="1" smtClean="0"/>
              <a:t>kr.co.sist</a:t>
            </a:r>
            <a:r>
              <a:rPr lang="en-US" altLang="ko-KR" sz="1600" dirty="0" smtClean="0"/>
              <a:t>.*test()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모든 </a:t>
            </a:r>
            <a:r>
              <a:rPr lang="en-US" altLang="ko-KR" sz="1600" dirty="0" smtClean="0"/>
              <a:t>method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execution ( * * ( .. ) )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5065810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특정 클래스의 모든 </a:t>
            </a:r>
            <a:r>
              <a:rPr lang="en-US" altLang="ko-KR" sz="1600" dirty="0" smtClean="0"/>
              <a:t>method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execution( * </a:t>
            </a:r>
            <a:r>
              <a:rPr lang="en-US" altLang="ko-KR" sz="1600" dirty="0" err="1" smtClean="0"/>
              <a:t>kr.co.sist.Test</a:t>
            </a:r>
            <a:r>
              <a:rPr lang="en-US" altLang="ko-KR" sz="1600" dirty="0" smtClean="0"/>
              <a:t>.*(..) 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특정 </a:t>
            </a:r>
            <a:r>
              <a:rPr lang="ko-KR" altLang="en-US" sz="1600" dirty="0" err="1" smtClean="0"/>
              <a:t>패키지안에</a:t>
            </a:r>
            <a:r>
              <a:rPr lang="ko-KR" altLang="en-US" sz="1600" dirty="0" smtClean="0"/>
              <a:t> 모든 클래스의 모든 </a:t>
            </a:r>
            <a:r>
              <a:rPr lang="en-US" altLang="ko-KR" sz="1600" dirty="0" smtClean="0"/>
              <a:t>method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excution</a:t>
            </a:r>
            <a:r>
              <a:rPr lang="en-US" altLang="ko-KR" sz="1600" dirty="0" smtClean="0"/>
              <a:t>( * </a:t>
            </a:r>
            <a:r>
              <a:rPr lang="en-US" altLang="ko-KR" sz="1600" dirty="0" err="1" smtClean="0"/>
              <a:t>kr.co.sist</a:t>
            </a:r>
            <a:r>
              <a:rPr lang="en-US" altLang="ko-KR" sz="1600" dirty="0" smtClean="0"/>
              <a:t>.*.*(..) 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하위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패키지까지 포함한 모든 클래스  </a:t>
            </a:r>
            <a:r>
              <a:rPr lang="en-US" altLang="ko-KR" sz="1600" dirty="0" smtClean="0"/>
              <a:t>method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execution( *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kr.co.sist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r>
              <a:rPr lang="en-US" altLang="ko-KR" sz="1600" b="1" dirty="0" smtClean="0"/>
              <a:t>.</a:t>
            </a:r>
            <a:r>
              <a:rPr lang="en-US" altLang="ko-KR" sz="1600" dirty="0" smtClean="0">
                <a:solidFill>
                  <a:srgbClr val="FF0000"/>
                </a:solidFill>
              </a:rPr>
              <a:t>*.*(..)</a:t>
            </a:r>
            <a:r>
              <a:rPr lang="en-US" altLang="ko-KR" sz="1600" dirty="0" smtClean="0"/>
              <a:t> )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kr.co.sist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r>
              <a:rPr lang="ko-KR" altLang="en-US" sz="1600" b="1" dirty="0" smtClean="0"/>
              <a:t>하위패키지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모든클래스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  <a:r>
              <a:rPr lang="ko-KR" altLang="en-US" sz="1600" dirty="0" smtClean="0">
                <a:solidFill>
                  <a:srgbClr val="FF0000"/>
                </a:solidFill>
              </a:rPr>
              <a:t>모든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mehtod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특정 단어로 시작하는 </a:t>
            </a:r>
            <a:r>
              <a:rPr lang="en-US" altLang="ko-KR" sz="1600" dirty="0" smtClean="0"/>
              <a:t>method.</a:t>
            </a:r>
          </a:p>
          <a:p>
            <a:r>
              <a:rPr lang="en-US" altLang="ko-KR" sz="1600" dirty="0" smtClean="0"/>
              <a:t>     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* =&gt; </a:t>
            </a:r>
            <a:r>
              <a:rPr lang="ko-KR" altLang="en-US" sz="1600" dirty="0" smtClean="0"/>
              <a:t>이 단어로 시작하는 모든 </a:t>
            </a:r>
            <a:r>
              <a:rPr lang="en-US" altLang="ko-KR" sz="1600" dirty="0" smtClean="0"/>
              <a:t>method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exection</a:t>
            </a:r>
            <a:r>
              <a:rPr lang="en-US" altLang="ko-KR" sz="1600" dirty="0" smtClean="0"/>
              <a:t>( * </a:t>
            </a:r>
            <a:r>
              <a:rPr lang="en-US" altLang="ko-KR" sz="1600" dirty="0" err="1" smtClean="0"/>
              <a:t>kr.co.sist</a:t>
            </a:r>
            <a:r>
              <a:rPr lang="en-US" altLang="ko-KR" sz="1600" dirty="0" smtClean="0"/>
              <a:t>.*.search*(..) 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매개변수가 없는 모든 </a:t>
            </a:r>
            <a:r>
              <a:rPr lang="en-US" altLang="ko-KR" sz="1600" dirty="0" smtClean="0"/>
              <a:t>method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execution( * </a:t>
            </a:r>
            <a:r>
              <a:rPr lang="en-US" altLang="ko-KR" sz="1600" dirty="0" err="1" smtClean="0"/>
              <a:t>kr.co.sist</a:t>
            </a:r>
            <a:r>
              <a:rPr lang="en-US" altLang="ko-KR" sz="1600" dirty="0" smtClean="0"/>
              <a:t>.*.*() 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  </a:t>
            </a:r>
            <a:r>
              <a:rPr lang="ko-KR" altLang="en-US" sz="1600" dirty="0" smtClean="0"/>
              <a:t>매개변수가 </a:t>
            </a:r>
            <a:r>
              <a:rPr lang="en-US" altLang="ko-KR" sz="1600" dirty="0" smtClean="0"/>
              <a:t>Integer </a:t>
            </a:r>
            <a:r>
              <a:rPr lang="ko-KR" altLang="en-US" sz="1600" dirty="0" smtClean="0"/>
              <a:t>하나인 모든</a:t>
            </a:r>
            <a:r>
              <a:rPr lang="en-US" altLang="ko-KR" sz="1600" dirty="0" smtClean="0"/>
              <a:t>method </a:t>
            </a:r>
          </a:p>
          <a:p>
            <a:r>
              <a:rPr lang="en-US" altLang="ko-KR" sz="1600" dirty="0" smtClean="0"/>
              <a:t>   execution( * </a:t>
            </a:r>
            <a:r>
              <a:rPr lang="en-US" altLang="ko-KR" sz="1600" dirty="0" err="1" smtClean="0"/>
              <a:t>kr.co.sist</a:t>
            </a:r>
            <a:r>
              <a:rPr lang="en-US" altLang="ko-KR" sz="1600" dirty="0" smtClean="0"/>
              <a:t>..*.*(Integer) )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142976" y="1857364"/>
            <a:ext cx="121444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rot="10800000" flipV="1">
            <a:off x="2000232" y="2357430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9427902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Adivce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target method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parameter </a:t>
            </a:r>
            <a:r>
              <a:rPr lang="ko-KR" altLang="en-US" dirty="0" smtClean="0"/>
              <a:t>받기</a:t>
            </a:r>
            <a:endParaRPr lang="en-US" altLang="ko-KR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@Before( “</a:t>
            </a:r>
            <a:r>
              <a:rPr lang="en-US" altLang="ko-KR" sz="1600" dirty="0" err="1" smtClean="0"/>
              <a:t>exection</a:t>
            </a:r>
            <a:r>
              <a:rPr lang="en-US" altLang="ko-KR" sz="1600" dirty="0" smtClean="0"/>
              <a:t> ( .. )”)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puiblic</a:t>
            </a:r>
            <a:r>
              <a:rPr lang="en-US" altLang="ko-KR" sz="1600" dirty="0" smtClean="0"/>
              <a:t> void before( </a:t>
            </a:r>
            <a:r>
              <a:rPr lang="en-US" altLang="ko-KR" sz="1600" dirty="0" err="1" smtClean="0"/>
              <a:t>JoinPoint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jp</a:t>
            </a:r>
            <a:r>
              <a:rPr lang="en-US" altLang="ko-KR" sz="1600" dirty="0" smtClean="0"/>
              <a:t> ){</a:t>
            </a:r>
          </a:p>
          <a:p>
            <a:r>
              <a:rPr lang="en-US" altLang="ko-KR" sz="1600" dirty="0" smtClean="0"/>
              <a:t> 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//target method</a:t>
            </a:r>
            <a:r>
              <a:rPr lang="ko-KR" altLang="en-US" sz="1600" dirty="0" smtClean="0"/>
              <a:t>에 입력되는 값들을 받는다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반환형은 생성되어있음으로 </a:t>
            </a:r>
            <a:r>
              <a:rPr lang="en-US" altLang="ko-KR" sz="1600" dirty="0" smtClean="0"/>
              <a:t>null</a:t>
            </a:r>
            <a:r>
              <a:rPr lang="ko-KR" altLang="en-US" sz="1600" dirty="0" smtClean="0"/>
              <a:t>을 비교할 필요없다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    Object[] </a:t>
            </a:r>
            <a:r>
              <a:rPr lang="en-US" altLang="ko-KR" sz="1600" dirty="0" err="1" smtClean="0"/>
              <a:t>obj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jp.getAgrs</a:t>
            </a:r>
            <a:r>
              <a:rPr lang="en-US" altLang="ko-KR" sz="1600" dirty="0" smtClean="0"/>
              <a:t>();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if( </a:t>
            </a:r>
            <a:r>
              <a:rPr lang="en-US" altLang="ko-KR" sz="1600" dirty="0" err="1" smtClean="0"/>
              <a:t>obj.length</a:t>
            </a:r>
            <a:r>
              <a:rPr lang="en-US" altLang="ko-KR" sz="1600" dirty="0" smtClean="0"/>
              <a:t> &gt; 0 ){</a:t>
            </a:r>
            <a:endParaRPr lang="en-US" altLang="ko-KR" sz="1600" dirty="0"/>
          </a:p>
          <a:p>
            <a:r>
              <a:rPr lang="en-US" altLang="ko-KR" sz="1600" dirty="0" smtClean="0"/>
              <a:t>      Object 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obj</a:t>
            </a:r>
            <a:r>
              <a:rPr lang="en-US" altLang="ko-KR" sz="1600" dirty="0" smtClean="0"/>
              <a:t>[</a:t>
            </a:r>
            <a:r>
              <a:rPr lang="en-US" altLang="ko-KR" sz="1600" b="1" dirty="0" smtClean="0"/>
              <a:t>0</a:t>
            </a:r>
            <a:r>
              <a:rPr lang="en-US" altLang="ko-KR" sz="1600" dirty="0" smtClean="0"/>
              <a:t>]; //</a:t>
            </a:r>
            <a:r>
              <a:rPr lang="ko-KR" altLang="en-US" sz="1600" dirty="0" smtClean="0"/>
              <a:t>첫 번째 매개변수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}</a:t>
            </a:r>
          </a:p>
          <a:p>
            <a:r>
              <a:rPr lang="en-US" altLang="ko-KR" sz="1600" dirty="0" smtClean="0"/>
              <a:t>  }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*</a:t>
            </a:r>
            <a:r>
              <a:rPr lang="en-US" altLang="ko-KR" sz="1600" b="1" dirty="0" err="1" smtClean="0"/>
              <a:t>AfterReturning</a:t>
            </a:r>
            <a:endParaRPr lang="en-US" altLang="ko-KR" sz="1600" b="1" dirty="0" smtClean="0"/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-</a:t>
            </a:r>
            <a:r>
              <a:rPr lang="ko-KR" altLang="en-US" sz="1600" b="1" dirty="0" smtClean="0"/>
              <a:t>반환형이 있을 때</a:t>
            </a:r>
            <a:endParaRPr lang="en-US" altLang="ko-KR" sz="1600" b="1" dirty="0" smtClean="0"/>
          </a:p>
          <a:p>
            <a:r>
              <a:rPr lang="en-US" altLang="ko-KR" sz="1600" dirty="0" smtClean="0"/>
              <a:t>   @</a:t>
            </a:r>
            <a:r>
              <a:rPr lang="en-US" altLang="ko-KR" sz="1600" dirty="0" err="1" smtClean="0"/>
              <a:t>AfterReturing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b="1" dirty="0" err="1" smtClean="0"/>
              <a:t>pointcut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exection</a:t>
            </a:r>
            <a:r>
              <a:rPr lang="en-US" altLang="ko-KR" sz="1600" dirty="0" smtClean="0"/>
              <a:t>(..)” </a:t>
            </a:r>
            <a:r>
              <a:rPr lang="en-US" altLang="ko-KR" sz="1600" b="1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b="1" dirty="0" smtClean="0"/>
              <a:t>returning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반환값을저장할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매개변수명</a:t>
            </a:r>
            <a:r>
              <a:rPr lang="en-US" altLang="ko-KR" sz="1600" dirty="0" smtClean="0"/>
              <a:t>”</a:t>
            </a:r>
            <a:endParaRPr lang="en-US" altLang="ko-KR" sz="1600" dirty="0"/>
          </a:p>
          <a:p>
            <a:r>
              <a:rPr lang="en-US" altLang="ko-KR" sz="1600" dirty="0" smtClean="0"/>
              <a:t>    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public void </a:t>
            </a:r>
            <a:r>
              <a:rPr lang="en-US" altLang="ko-KR" sz="1600" dirty="0" err="1" smtClean="0"/>
              <a:t>afterReturing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JoinPoint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jp</a:t>
            </a:r>
            <a:r>
              <a:rPr lang="en-US" altLang="ko-KR" sz="1600" dirty="0" smtClean="0"/>
              <a:t>, Object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 -</a:t>
            </a:r>
            <a:r>
              <a:rPr lang="ko-KR" altLang="en-US" sz="1600" b="1" dirty="0" smtClean="0"/>
              <a:t>반환형이 없을 때</a:t>
            </a:r>
            <a:endParaRPr lang="en-US" altLang="ko-KR" sz="1600" b="1" dirty="0" smtClean="0"/>
          </a:p>
          <a:p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AfterReturing</a:t>
            </a:r>
            <a:r>
              <a:rPr lang="en-US" altLang="ko-KR" sz="1600" dirty="0" smtClean="0"/>
              <a:t>(“</a:t>
            </a:r>
            <a:r>
              <a:rPr lang="en-US" altLang="ko-KR" sz="1600" dirty="0" err="1" smtClean="0"/>
              <a:t>exection</a:t>
            </a:r>
            <a:r>
              <a:rPr lang="en-US" altLang="ko-KR" sz="1600" dirty="0" smtClean="0"/>
              <a:t>(..)</a:t>
            </a:r>
            <a:r>
              <a:rPr lang="en-US" altLang="ko-KR" sz="1600" dirty="0" smtClean="0"/>
              <a:t>”)</a:t>
            </a:r>
          </a:p>
          <a:p>
            <a:r>
              <a:rPr lang="en-US" altLang="ko-KR" sz="1600" dirty="0" smtClean="0"/>
              <a:t>   public void </a:t>
            </a:r>
            <a:r>
              <a:rPr lang="en-US" altLang="ko-KR" sz="1600" dirty="0" err="1" smtClean="0"/>
              <a:t>afterReturing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JoinPoint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jp</a:t>
            </a:r>
            <a:r>
              <a:rPr lang="en-US" altLang="ko-KR" sz="1600" dirty="0" smtClean="0"/>
              <a:t>)</a:t>
            </a:r>
            <a:endParaRPr lang="en-US" altLang="ko-KR" sz="1600" dirty="0" smtClean="0"/>
          </a:p>
        </p:txBody>
      </p:sp>
      <p:sp>
        <p:nvSpPr>
          <p:cNvPr id="3" name="자유형 2"/>
          <p:cNvSpPr/>
          <p:nvPr/>
        </p:nvSpPr>
        <p:spPr>
          <a:xfrm>
            <a:off x="3533854" y="4787900"/>
            <a:ext cx="1393746" cy="368300"/>
          </a:xfrm>
          <a:custGeom>
            <a:avLst/>
            <a:gdLst>
              <a:gd name="connsiteX0" fmla="*/ 15796 w 1393746"/>
              <a:gd name="connsiteY0" fmla="*/ 0 h 368300"/>
              <a:gd name="connsiteX1" fmla="*/ 15796 w 1393746"/>
              <a:gd name="connsiteY1" fmla="*/ 69850 h 368300"/>
              <a:gd name="connsiteX2" fmla="*/ 47546 w 1393746"/>
              <a:gd name="connsiteY2" fmla="*/ 95250 h 368300"/>
              <a:gd name="connsiteX3" fmla="*/ 79296 w 1393746"/>
              <a:gd name="connsiteY3" fmla="*/ 127000 h 368300"/>
              <a:gd name="connsiteX4" fmla="*/ 142796 w 1393746"/>
              <a:gd name="connsiteY4" fmla="*/ 171450 h 368300"/>
              <a:gd name="connsiteX5" fmla="*/ 193596 w 1393746"/>
              <a:gd name="connsiteY5" fmla="*/ 184150 h 368300"/>
              <a:gd name="connsiteX6" fmla="*/ 295196 w 1393746"/>
              <a:gd name="connsiteY6" fmla="*/ 196850 h 368300"/>
              <a:gd name="connsiteX7" fmla="*/ 403146 w 1393746"/>
              <a:gd name="connsiteY7" fmla="*/ 190500 h 368300"/>
              <a:gd name="connsiteX8" fmla="*/ 434896 w 1393746"/>
              <a:gd name="connsiteY8" fmla="*/ 177800 h 368300"/>
              <a:gd name="connsiteX9" fmla="*/ 466646 w 1393746"/>
              <a:gd name="connsiteY9" fmla="*/ 171450 h 368300"/>
              <a:gd name="connsiteX10" fmla="*/ 492046 w 1393746"/>
              <a:gd name="connsiteY10" fmla="*/ 165100 h 368300"/>
              <a:gd name="connsiteX11" fmla="*/ 511096 w 1393746"/>
              <a:gd name="connsiteY11" fmla="*/ 158750 h 368300"/>
              <a:gd name="connsiteX12" fmla="*/ 561896 w 1393746"/>
              <a:gd name="connsiteY12" fmla="*/ 152400 h 368300"/>
              <a:gd name="connsiteX13" fmla="*/ 606346 w 1393746"/>
              <a:gd name="connsiteY13" fmla="*/ 139700 h 368300"/>
              <a:gd name="connsiteX14" fmla="*/ 987346 w 1393746"/>
              <a:gd name="connsiteY14" fmla="*/ 146050 h 368300"/>
              <a:gd name="connsiteX15" fmla="*/ 1088946 w 1393746"/>
              <a:gd name="connsiteY15" fmla="*/ 165100 h 368300"/>
              <a:gd name="connsiteX16" fmla="*/ 1107996 w 1393746"/>
              <a:gd name="connsiteY16" fmla="*/ 171450 h 368300"/>
              <a:gd name="connsiteX17" fmla="*/ 1133396 w 1393746"/>
              <a:gd name="connsiteY17" fmla="*/ 177800 h 368300"/>
              <a:gd name="connsiteX18" fmla="*/ 1184196 w 1393746"/>
              <a:gd name="connsiteY18" fmla="*/ 203200 h 368300"/>
              <a:gd name="connsiteX19" fmla="*/ 1209596 w 1393746"/>
              <a:gd name="connsiteY19" fmla="*/ 209550 h 368300"/>
              <a:gd name="connsiteX20" fmla="*/ 1241346 w 1393746"/>
              <a:gd name="connsiteY20" fmla="*/ 228600 h 368300"/>
              <a:gd name="connsiteX21" fmla="*/ 1260396 w 1393746"/>
              <a:gd name="connsiteY21" fmla="*/ 234950 h 368300"/>
              <a:gd name="connsiteX22" fmla="*/ 1292146 w 1393746"/>
              <a:gd name="connsiteY22" fmla="*/ 254000 h 368300"/>
              <a:gd name="connsiteX23" fmla="*/ 1317546 w 1393746"/>
              <a:gd name="connsiteY23" fmla="*/ 266700 h 368300"/>
              <a:gd name="connsiteX24" fmla="*/ 1355646 w 1393746"/>
              <a:gd name="connsiteY24" fmla="*/ 298450 h 368300"/>
              <a:gd name="connsiteX25" fmla="*/ 1374696 w 1393746"/>
              <a:gd name="connsiteY25" fmla="*/ 342900 h 368300"/>
              <a:gd name="connsiteX26" fmla="*/ 1393746 w 1393746"/>
              <a:gd name="connsiteY26" fmla="*/ 3683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93746" h="368300">
                <a:moveTo>
                  <a:pt x="15796" y="0"/>
                </a:moveTo>
                <a:cubicBezTo>
                  <a:pt x="7429" y="25101"/>
                  <a:pt x="0" y="38257"/>
                  <a:pt x="15796" y="69850"/>
                </a:cubicBezTo>
                <a:cubicBezTo>
                  <a:pt x="21857" y="81972"/>
                  <a:pt x="36963" y="86783"/>
                  <a:pt x="47546" y="95250"/>
                </a:cubicBezTo>
                <a:cubicBezTo>
                  <a:pt x="58475" y="128036"/>
                  <a:pt x="45667" y="104581"/>
                  <a:pt x="79296" y="127000"/>
                </a:cubicBezTo>
                <a:cubicBezTo>
                  <a:pt x="103878" y="143388"/>
                  <a:pt x="114728" y="160655"/>
                  <a:pt x="142796" y="171450"/>
                </a:cubicBezTo>
                <a:cubicBezTo>
                  <a:pt x="159087" y="177716"/>
                  <a:pt x="176663" y="179917"/>
                  <a:pt x="193596" y="184150"/>
                </a:cubicBezTo>
                <a:cubicBezTo>
                  <a:pt x="243723" y="196682"/>
                  <a:pt x="210299" y="189775"/>
                  <a:pt x="295196" y="196850"/>
                </a:cubicBezTo>
                <a:cubicBezTo>
                  <a:pt x="331179" y="194733"/>
                  <a:pt x="367431" y="195370"/>
                  <a:pt x="403146" y="190500"/>
                </a:cubicBezTo>
                <a:cubicBezTo>
                  <a:pt x="414440" y="188960"/>
                  <a:pt x="423978" y="181075"/>
                  <a:pt x="434896" y="177800"/>
                </a:cubicBezTo>
                <a:cubicBezTo>
                  <a:pt x="445234" y="174699"/>
                  <a:pt x="456110" y="173791"/>
                  <a:pt x="466646" y="171450"/>
                </a:cubicBezTo>
                <a:cubicBezTo>
                  <a:pt x="475165" y="169557"/>
                  <a:pt x="483655" y="167498"/>
                  <a:pt x="492046" y="165100"/>
                </a:cubicBezTo>
                <a:cubicBezTo>
                  <a:pt x="498482" y="163261"/>
                  <a:pt x="504510" y="159947"/>
                  <a:pt x="511096" y="158750"/>
                </a:cubicBezTo>
                <a:cubicBezTo>
                  <a:pt x="527886" y="155697"/>
                  <a:pt x="545063" y="155205"/>
                  <a:pt x="561896" y="152400"/>
                </a:cubicBezTo>
                <a:cubicBezTo>
                  <a:pt x="577843" y="149742"/>
                  <a:pt x="591247" y="144733"/>
                  <a:pt x="606346" y="139700"/>
                </a:cubicBezTo>
                <a:cubicBezTo>
                  <a:pt x="733346" y="141817"/>
                  <a:pt x="860438" y="140762"/>
                  <a:pt x="987346" y="146050"/>
                </a:cubicBezTo>
                <a:cubicBezTo>
                  <a:pt x="1006962" y="146867"/>
                  <a:pt x="1060659" y="157018"/>
                  <a:pt x="1088946" y="165100"/>
                </a:cubicBezTo>
                <a:cubicBezTo>
                  <a:pt x="1095382" y="166939"/>
                  <a:pt x="1101560" y="169611"/>
                  <a:pt x="1107996" y="171450"/>
                </a:cubicBezTo>
                <a:cubicBezTo>
                  <a:pt x="1116387" y="173848"/>
                  <a:pt x="1125117" y="175040"/>
                  <a:pt x="1133396" y="177800"/>
                </a:cubicBezTo>
                <a:cubicBezTo>
                  <a:pt x="1251592" y="217199"/>
                  <a:pt x="1102528" y="168199"/>
                  <a:pt x="1184196" y="203200"/>
                </a:cubicBezTo>
                <a:cubicBezTo>
                  <a:pt x="1192218" y="206638"/>
                  <a:pt x="1201129" y="207433"/>
                  <a:pt x="1209596" y="209550"/>
                </a:cubicBezTo>
                <a:cubicBezTo>
                  <a:pt x="1220179" y="215900"/>
                  <a:pt x="1230307" y="223080"/>
                  <a:pt x="1241346" y="228600"/>
                </a:cubicBezTo>
                <a:cubicBezTo>
                  <a:pt x="1247333" y="231593"/>
                  <a:pt x="1254409" y="231957"/>
                  <a:pt x="1260396" y="234950"/>
                </a:cubicBezTo>
                <a:cubicBezTo>
                  <a:pt x="1271435" y="240470"/>
                  <a:pt x="1281357" y="248006"/>
                  <a:pt x="1292146" y="254000"/>
                </a:cubicBezTo>
                <a:cubicBezTo>
                  <a:pt x="1300421" y="258597"/>
                  <a:pt x="1309327" y="262004"/>
                  <a:pt x="1317546" y="266700"/>
                </a:cubicBezTo>
                <a:cubicBezTo>
                  <a:pt x="1330990" y="274382"/>
                  <a:pt x="1346588" y="285769"/>
                  <a:pt x="1355646" y="298450"/>
                </a:cubicBezTo>
                <a:cubicBezTo>
                  <a:pt x="1377669" y="329282"/>
                  <a:pt x="1360877" y="315262"/>
                  <a:pt x="1374696" y="342900"/>
                </a:cubicBezTo>
                <a:cubicBezTo>
                  <a:pt x="1381876" y="357260"/>
                  <a:pt x="1384816" y="359370"/>
                  <a:pt x="1393746" y="3683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8338180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b="1" dirty="0" smtClean="0"/>
              <a:t>*</a:t>
            </a:r>
            <a:r>
              <a:rPr lang="en-US" altLang="ko-KR" sz="1600" b="1" dirty="0" err="1" smtClean="0"/>
              <a:t>After</a:t>
            </a:r>
            <a:r>
              <a:rPr lang="en-US" altLang="ko-KR" sz="1600" b="1" dirty="0" err="1" smtClean="0"/>
              <a:t>Throw</a:t>
            </a:r>
            <a:r>
              <a:rPr lang="en-US" altLang="ko-KR" sz="1600" b="1" dirty="0" err="1" smtClean="0"/>
              <a:t>ing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 -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target </a:t>
            </a:r>
            <a:r>
              <a:rPr lang="ko-KR" altLang="en-US" sz="1600" b="1" dirty="0" smtClean="0"/>
              <a:t>에서 반환된 예외를 받아야한다</a:t>
            </a:r>
            <a:r>
              <a:rPr lang="en-US" altLang="ko-KR" sz="1600" b="1" dirty="0" smtClean="0"/>
              <a:t>.</a:t>
            </a:r>
            <a:endParaRPr lang="en-US" altLang="ko-KR" sz="1600" b="1" dirty="0" smtClean="0"/>
          </a:p>
          <a:p>
            <a:r>
              <a:rPr lang="en-US" altLang="ko-KR" sz="1600" dirty="0" smtClean="0"/>
              <a:t>   @</a:t>
            </a:r>
            <a:r>
              <a:rPr lang="en-US" altLang="ko-KR" sz="1600" dirty="0" err="1" smtClean="0"/>
              <a:t>AfterThrowing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b="1" dirty="0" err="1" smtClean="0"/>
              <a:t>pointcut</a:t>
            </a:r>
            <a:r>
              <a:rPr lang="en-US" altLang="ko-KR" sz="1600" dirty="0" smtClean="0"/>
              <a:t>=“</a:t>
            </a:r>
            <a:r>
              <a:rPr lang="en-US" altLang="ko-KR" sz="1600" dirty="0" err="1" smtClean="0"/>
              <a:t>exection</a:t>
            </a:r>
            <a:r>
              <a:rPr lang="en-US" altLang="ko-KR" sz="1600" dirty="0" smtClean="0"/>
              <a:t>(..)” </a:t>
            </a:r>
            <a:r>
              <a:rPr lang="en-US" altLang="ko-KR" sz="1600" b="1" dirty="0" smtClean="0"/>
              <a:t>,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b="1" dirty="0" smtClean="0"/>
              <a:t>throwing</a:t>
            </a:r>
            <a:r>
              <a:rPr lang="en-US" altLang="ko-KR" sz="1600" dirty="0" smtClean="0"/>
              <a:t>=“</a:t>
            </a:r>
            <a:r>
              <a:rPr lang="ko-KR" altLang="en-US" sz="1600" dirty="0" err="1" smtClean="0"/>
              <a:t>예외저장할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매개변수명</a:t>
            </a:r>
            <a:r>
              <a:rPr lang="en-US" altLang="ko-KR" sz="1600" dirty="0" smtClean="0"/>
              <a:t>”</a:t>
            </a:r>
          </a:p>
          <a:p>
            <a:r>
              <a:rPr lang="en-US" altLang="ko-KR" sz="1600" dirty="0" smtClean="0"/>
              <a:t>     )</a:t>
            </a:r>
          </a:p>
          <a:p>
            <a:r>
              <a:rPr lang="en-US" altLang="ko-KR" sz="1600" dirty="0" smtClean="0"/>
              <a:t>   public void </a:t>
            </a:r>
            <a:r>
              <a:rPr lang="en-US" altLang="ko-KR" sz="1600" dirty="0" err="1" smtClean="0"/>
              <a:t>afterReturing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JoinPoint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jp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Throwable</a:t>
            </a:r>
            <a:r>
              <a:rPr lang="en-US" altLang="ko-KR" sz="1600" dirty="0" smtClean="0"/>
              <a:t>  ex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*@Around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target </a:t>
            </a:r>
            <a:r>
              <a:rPr lang="ko-KR" altLang="en-US" sz="1600" dirty="0" smtClean="0"/>
              <a:t>의 값을 처리하기위해서  </a:t>
            </a:r>
            <a:r>
              <a:rPr lang="en-US" altLang="ko-KR" sz="1600" dirty="0" err="1" smtClean="0"/>
              <a:t>ProceedingJoinPoint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-  </a:t>
            </a:r>
            <a:r>
              <a:rPr lang="ko-KR" altLang="en-US" sz="1600" dirty="0" smtClean="0"/>
              <a:t>주의 </a:t>
            </a:r>
            <a:r>
              <a:rPr lang="en-US" altLang="ko-KR" sz="1600" dirty="0" smtClean="0"/>
              <a:t>: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</a:t>
            </a:r>
            <a:r>
              <a:rPr lang="en-US" altLang="ko-KR" sz="1600" dirty="0" smtClean="0"/>
              <a:t>target method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ProceedingJoinPoint</a:t>
            </a:r>
            <a:r>
              <a:rPr lang="en-US" altLang="ko-KR" sz="1600" dirty="0" err="1" smtClean="0"/>
              <a:t>.</a:t>
            </a:r>
            <a:r>
              <a:rPr lang="en-US" altLang="ko-KR" sz="1600" b="1" dirty="0" err="1" smtClean="0"/>
              <a:t>proceed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 method </a:t>
            </a:r>
            <a:r>
              <a:rPr lang="ko-KR" altLang="en-US" sz="1600" dirty="0" smtClean="0"/>
              <a:t>를 호출해야만 호출된다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    -</a:t>
            </a:r>
            <a:r>
              <a:rPr lang="ko-KR" altLang="en-US" sz="1600" dirty="0" smtClean="0"/>
              <a:t>반환형은 </a:t>
            </a:r>
            <a:r>
              <a:rPr lang="ko-KR" altLang="en-US" sz="1600" dirty="0" smtClean="0"/>
              <a:t>반드시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이어야 한다</a:t>
            </a:r>
            <a:r>
              <a:rPr lang="en-US" altLang="ko-KR" sz="1600" dirty="0" smtClean="0"/>
              <a:t>. ( target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proceed() </a:t>
            </a:r>
            <a:r>
              <a:rPr lang="ko-KR" altLang="en-US" sz="1600" dirty="0" smtClean="0"/>
              <a:t>에 의해 호출되고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Object</a:t>
            </a:r>
            <a:r>
              <a:rPr lang="ko-KR" altLang="en-US" sz="1600" dirty="0" smtClean="0"/>
              <a:t>로 반환된다</a:t>
            </a:r>
            <a:r>
              <a:rPr lang="en-US" altLang="ko-KR" sz="1600" dirty="0" smtClean="0"/>
              <a:t>. =&gt; Object</a:t>
            </a:r>
            <a:r>
              <a:rPr lang="ko-KR" altLang="en-US" sz="1600" dirty="0" smtClean="0"/>
              <a:t>을 </a:t>
            </a:r>
            <a:r>
              <a:rPr lang="ko-KR" altLang="en-US" sz="1600" dirty="0" smtClean="0"/>
              <a:t>반환하지 않으면 </a:t>
            </a:r>
            <a:r>
              <a:rPr lang="en-US" altLang="ko-KR" sz="1600" dirty="0" smtClean="0"/>
              <a:t>Spring Container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target</a:t>
            </a:r>
            <a:r>
              <a:rPr lang="ko-KR" altLang="en-US" sz="1600" dirty="0" smtClean="0"/>
              <a:t>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</a:t>
            </a:r>
            <a:r>
              <a:rPr lang="ko-KR" altLang="en-US" sz="1600" dirty="0" smtClean="0"/>
              <a:t>해당하는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를 호출할 수 없다</a:t>
            </a:r>
            <a:r>
              <a:rPr lang="en-US" altLang="ko-KR" sz="1600" dirty="0" smtClean="0"/>
              <a:t>. 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@Around(“”)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public </a:t>
            </a:r>
            <a:r>
              <a:rPr lang="en-US" altLang="ko-KR" sz="1600" b="1" dirty="0" smtClean="0"/>
              <a:t>Object</a:t>
            </a:r>
            <a:r>
              <a:rPr lang="en-US" altLang="ko-KR" sz="1600" dirty="0" smtClean="0"/>
              <a:t> method( </a:t>
            </a:r>
            <a:r>
              <a:rPr lang="en-US" altLang="ko-KR" sz="1600" b="1" dirty="0" err="1" smtClean="0"/>
              <a:t>ProceedingJoinPoint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pjp</a:t>
            </a:r>
            <a:r>
              <a:rPr lang="en-US" altLang="ko-KR" sz="1600" dirty="0" smtClean="0"/>
              <a:t>)throws </a:t>
            </a:r>
            <a:r>
              <a:rPr lang="en-US" altLang="ko-KR" sz="1600" dirty="0" err="1" smtClean="0"/>
              <a:t>Thowable</a:t>
            </a:r>
            <a:r>
              <a:rPr lang="en-US" altLang="ko-KR" sz="1600" dirty="0" smtClean="0"/>
              <a:t>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  Object </a:t>
            </a:r>
            <a:r>
              <a:rPr lang="en-US" altLang="ko-KR" sz="1600" dirty="0" err="1" smtClean="0"/>
              <a:t>obj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pjp</a:t>
            </a:r>
            <a:r>
              <a:rPr lang="en-US" altLang="ko-KR" sz="1600" b="1" dirty="0" err="1" smtClean="0"/>
              <a:t>.proceed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; // target method</a:t>
            </a:r>
            <a:r>
              <a:rPr lang="ko-KR" altLang="en-US" sz="1600" dirty="0" smtClean="0"/>
              <a:t>를 실행</a:t>
            </a:r>
            <a:endParaRPr lang="en-US" altLang="ko-KR" sz="1600" dirty="0" smtClean="0"/>
          </a:p>
          <a:p>
            <a:r>
              <a:rPr lang="en-US" altLang="ko-KR" sz="1600" dirty="0" smtClean="0"/>
              <a:t>     return </a:t>
            </a:r>
            <a:r>
              <a:rPr lang="en-US" altLang="ko-KR" sz="1600" dirty="0" err="1" smtClean="0"/>
              <a:t>obj</a:t>
            </a:r>
            <a:r>
              <a:rPr lang="en-US" altLang="ko-KR" sz="1600" dirty="0" smtClean="0"/>
              <a:t>;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3" name="자유형 2"/>
          <p:cNvSpPr/>
          <p:nvPr/>
        </p:nvSpPr>
        <p:spPr>
          <a:xfrm>
            <a:off x="2324100" y="1327150"/>
            <a:ext cx="2736338" cy="1016000"/>
          </a:xfrm>
          <a:custGeom>
            <a:avLst/>
            <a:gdLst>
              <a:gd name="connsiteX0" fmla="*/ 0 w 2736338"/>
              <a:gd name="connsiteY0" fmla="*/ 0 h 1016000"/>
              <a:gd name="connsiteX1" fmla="*/ 12700 w 2736338"/>
              <a:gd name="connsiteY1" fmla="*/ 57150 h 1016000"/>
              <a:gd name="connsiteX2" fmla="*/ 38100 w 2736338"/>
              <a:gd name="connsiteY2" fmla="*/ 101600 h 1016000"/>
              <a:gd name="connsiteX3" fmla="*/ 88900 w 2736338"/>
              <a:gd name="connsiteY3" fmla="*/ 184150 h 1016000"/>
              <a:gd name="connsiteX4" fmla="*/ 101600 w 2736338"/>
              <a:gd name="connsiteY4" fmla="*/ 215900 h 1016000"/>
              <a:gd name="connsiteX5" fmla="*/ 120650 w 2736338"/>
              <a:gd name="connsiteY5" fmla="*/ 228600 h 1016000"/>
              <a:gd name="connsiteX6" fmla="*/ 165100 w 2736338"/>
              <a:gd name="connsiteY6" fmla="*/ 254000 h 1016000"/>
              <a:gd name="connsiteX7" fmla="*/ 298450 w 2736338"/>
              <a:gd name="connsiteY7" fmla="*/ 279400 h 1016000"/>
              <a:gd name="connsiteX8" fmla="*/ 342900 w 2736338"/>
              <a:gd name="connsiteY8" fmla="*/ 304800 h 1016000"/>
              <a:gd name="connsiteX9" fmla="*/ 419100 w 2736338"/>
              <a:gd name="connsiteY9" fmla="*/ 311150 h 1016000"/>
              <a:gd name="connsiteX10" fmla="*/ 527050 w 2736338"/>
              <a:gd name="connsiteY10" fmla="*/ 323850 h 1016000"/>
              <a:gd name="connsiteX11" fmla="*/ 641350 w 2736338"/>
              <a:gd name="connsiteY11" fmla="*/ 317500 h 1016000"/>
              <a:gd name="connsiteX12" fmla="*/ 679450 w 2736338"/>
              <a:gd name="connsiteY12" fmla="*/ 304800 h 1016000"/>
              <a:gd name="connsiteX13" fmla="*/ 774700 w 2736338"/>
              <a:gd name="connsiteY13" fmla="*/ 292100 h 1016000"/>
              <a:gd name="connsiteX14" fmla="*/ 825500 w 2736338"/>
              <a:gd name="connsiteY14" fmla="*/ 273050 h 1016000"/>
              <a:gd name="connsiteX15" fmla="*/ 952500 w 2736338"/>
              <a:gd name="connsiteY15" fmla="*/ 260350 h 1016000"/>
              <a:gd name="connsiteX16" fmla="*/ 1009650 w 2736338"/>
              <a:gd name="connsiteY16" fmla="*/ 241300 h 1016000"/>
              <a:gd name="connsiteX17" fmla="*/ 1035050 w 2736338"/>
              <a:gd name="connsiteY17" fmla="*/ 234950 h 1016000"/>
              <a:gd name="connsiteX18" fmla="*/ 1073150 w 2736338"/>
              <a:gd name="connsiteY18" fmla="*/ 222250 h 1016000"/>
              <a:gd name="connsiteX19" fmla="*/ 1111250 w 2736338"/>
              <a:gd name="connsiteY19" fmla="*/ 209550 h 1016000"/>
              <a:gd name="connsiteX20" fmla="*/ 1130300 w 2736338"/>
              <a:gd name="connsiteY20" fmla="*/ 203200 h 1016000"/>
              <a:gd name="connsiteX21" fmla="*/ 1263650 w 2736338"/>
              <a:gd name="connsiteY21" fmla="*/ 184150 h 1016000"/>
              <a:gd name="connsiteX22" fmla="*/ 1301750 w 2736338"/>
              <a:gd name="connsiteY22" fmla="*/ 177800 h 1016000"/>
              <a:gd name="connsiteX23" fmla="*/ 1384300 w 2736338"/>
              <a:gd name="connsiteY23" fmla="*/ 171450 h 1016000"/>
              <a:gd name="connsiteX24" fmla="*/ 1422400 w 2736338"/>
              <a:gd name="connsiteY24" fmla="*/ 158750 h 1016000"/>
              <a:gd name="connsiteX25" fmla="*/ 1466850 w 2736338"/>
              <a:gd name="connsiteY25" fmla="*/ 152400 h 1016000"/>
              <a:gd name="connsiteX26" fmla="*/ 1492250 w 2736338"/>
              <a:gd name="connsiteY26" fmla="*/ 146050 h 1016000"/>
              <a:gd name="connsiteX27" fmla="*/ 1631950 w 2736338"/>
              <a:gd name="connsiteY27" fmla="*/ 133350 h 1016000"/>
              <a:gd name="connsiteX28" fmla="*/ 1663700 w 2736338"/>
              <a:gd name="connsiteY28" fmla="*/ 127000 h 1016000"/>
              <a:gd name="connsiteX29" fmla="*/ 1714500 w 2736338"/>
              <a:gd name="connsiteY29" fmla="*/ 120650 h 1016000"/>
              <a:gd name="connsiteX30" fmla="*/ 1758950 w 2736338"/>
              <a:gd name="connsiteY30" fmla="*/ 114300 h 1016000"/>
              <a:gd name="connsiteX31" fmla="*/ 2273300 w 2736338"/>
              <a:gd name="connsiteY31" fmla="*/ 114300 h 1016000"/>
              <a:gd name="connsiteX32" fmla="*/ 2305050 w 2736338"/>
              <a:gd name="connsiteY32" fmla="*/ 120650 h 1016000"/>
              <a:gd name="connsiteX33" fmla="*/ 2368550 w 2736338"/>
              <a:gd name="connsiteY33" fmla="*/ 133350 h 1016000"/>
              <a:gd name="connsiteX34" fmla="*/ 2387600 w 2736338"/>
              <a:gd name="connsiteY34" fmla="*/ 139700 h 1016000"/>
              <a:gd name="connsiteX35" fmla="*/ 2406650 w 2736338"/>
              <a:gd name="connsiteY35" fmla="*/ 152400 h 1016000"/>
              <a:gd name="connsiteX36" fmla="*/ 2425700 w 2736338"/>
              <a:gd name="connsiteY36" fmla="*/ 158750 h 1016000"/>
              <a:gd name="connsiteX37" fmla="*/ 2463800 w 2736338"/>
              <a:gd name="connsiteY37" fmla="*/ 184150 h 1016000"/>
              <a:gd name="connsiteX38" fmla="*/ 2482850 w 2736338"/>
              <a:gd name="connsiteY38" fmla="*/ 196850 h 1016000"/>
              <a:gd name="connsiteX39" fmla="*/ 2527300 w 2736338"/>
              <a:gd name="connsiteY39" fmla="*/ 247650 h 1016000"/>
              <a:gd name="connsiteX40" fmla="*/ 2584450 w 2736338"/>
              <a:gd name="connsiteY40" fmla="*/ 292100 h 1016000"/>
              <a:gd name="connsiteX41" fmla="*/ 2616200 w 2736338"/>
              <a:gd name="connsiteY41" fmla="*/ 330200 h 1016000"/>
              <a:gd name="connsiteX42" fmla="*/ 2635250 w 2736338"/>
              <a:gd name="connsiteY42" fmla="*/ 349250 h 1016000"/>
              <a:gd name="connsiteX43" fmla="*/ 2641600 w 2736338"/>
              <a:gd name="connsiteY43" fmla="*/ 368300 h 1016000"/>
              <a:gd name="connsiteX44" fmla="*/ 2654300 w 2736338"/>
              <a:gd name="connsiteY44" fmla="*/ 387350 h 1016000"/>
              <a:gd name="connsiteX45" fmla="*/ 2660650 w 2736338"/>
              <a:gd name="connsiteY45" fmla="*/ 431800 h 1016000"/>
              <a:gd name="connsiteX46" fmla="*/ 2679700 w 2736338"/>
              <a:gd name="connsiteY46" fmla="*/ 463550 h 1016000"/>
              <a:gd name="connsiteX47" fmla="*/ 2698750 w 2736338"/>
              <a:gd name="connsiteY47" fmla="*/ 514350 h 1016000"/>
              <a:gd name="connsiteX48" fmla="*/ 2692400 w 2736338"/>
              <a:gd name="connsiteY48" fmla="*/ 736600 h 1016000"/>
              <a:gd name="connsiteX49" fmla="*/ 2679700 w 2736338"/>
              <a:gd name="connsiteY49" fmla="*/ 755650 h 1016000"/>
              <a:gd name="connsiteX50" fmla="*/ 2635250 w 2736338"/>
              <a:gd name="connsiteY50" fmla="*/ 831850 h 1016000"/>
              <a:gd name="connsiteX51" fmla="*/ 2597150 w 2736338"/>
              <a:gd name="connsiteY51" fmla="*/ 882650 h 1016000"/>
              <a:gd name="connsiteX52" fmla="*/ 2552700 w 2736338"/>
              <a:gd name="connsiteY52" fmla="*/ 946150 h 1016000"/>
              <a:gd name="connsiteX53" fmla="*/ 2514600 w 2736338"/>
              <a:gd name="connsiteY53" fmla="*/ 984250 h 1016000"/>
              <a:gd name="connsiteX54" fmla="*/ 2489200 w 2736338"/>
              <a:gd name="connsiteY54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736338" h="1016000">
                <a:moveTo>
                  <a:pt x="0" y="0"/>
                </a:moveTo>
                <a:cubicBezTo>
                  <a:pt x="2439" y="14633"/>
                  <a:pt x="4884" y="41518"/>
                  <a:pt x="12700" y="57150"/>
                </a:cubicBezTo>
                <a:cubicBezTo>
                  <a:pt x="40099" y="111947"/>
                  <a:pt x="10268" y="34804"/>
                  <a:pt x="38100" y="101600"/>
                </a:cubicBezTo>
                <a:cubicBezTo>
                  <a:pt x="67035" y="171044"/>
                  <a:pt x="40531" y="135781"/>
                  <a:pt x="88900" y="184150"/>
                </a:cubicBezTo>
                <a:cubicBezTo>
                  <a:pt x="93133" y="194733"/>
                  <a:pt x="94975" y="206625"/>
                  <a:pt x="101600" y="215900"/>
                </a:cubicBezTo>
                <a:cubicBezTo>
                  <a:pt x="106036" y="222110"/>
                  <a:pt x="114787" y="223714"/>
                  <a:pt x="120650" y="228600"/>
                </a:cubicBezTo>
                <a:cubicBezTo>
                  <a:pt x="153077" y="255623"/>
                  <a:pt x="123985" y="243721"/>
                  <a:pt x="165100" y="254000"/>
                </a:cubicBezTo>
                <a:cubicBezTo>
                  <a:pt x="228941" y="301881"/>
                  <a:pt x="147223" y="247894"/>
                  <a:pt x="298450" y="279400"/>
                </a:cubicBezTo>
                <a:cubicBezTo>
                  <a:pt x="315156" y="282881"/>
                  <a:pt x="326397" y="300457"/>
                  <a:pt x="342900" y="304800"/>
                </a:cubicBezTo>
                <a:cubicBezTo>
                  <a:pt x="367549" y="311287"/>
                  <a:pt x="393747" y="308527"/>
                  <a:pt x="419100" y="311150"/>
                </a:cubicBezTo>
                <a:cubicBezTo>
                  <a:pt x="455139" y="314878"/>
                  <a:pt x="491067" y="319617"/>
                  <a:pt x="527050" y="323850"/>
                </a:cubicBezTo>
                <a:cubicBezTo>
                  <a:pt x="565150" y="321733"/>
                  <a:pt x="603486" y="322233"/>
                  <a:pt x="641350" y="317500"/>
                </a:cubicBezTo>
                <a:cubicBezTo>
                  <a:pt x="654634" y="315840"/>
                  <a:pt x="666406" y="307810"/>
                  <a:pt x="679450" y="304800"/>
                </a:cubicBezTo>
                <a:cubicBezTo>
                  <a:pt x="689807" y="302410"/>
                  <a:pt x="767182" y="293040"/>
                  <a:pt x="774700" y="292100"/>
                </a:cubicBezTo>
                <a:cubicBezTo>
                  <a:pt x="791633" y="285750"/>
                  <a:pt x="808026" y="277710"/>
                  <a:pt x="825500" y="273050"/>
                </a:cubicBezTo>
                <a:cubicBezTo>
                  <a:pt x="850440" y="266399"/>
                  <a:pt x="941379" y="261205"/>
                  <a:pt x="952500" y="260350"/>
                </a:cubicBezTo>
                <a:cubicBezTo>
                  <a:pt x="1013369" y="245133"/>
                  <a:pt x="937915" y="265212"/>
                  <a:pt x="1009650" y="241300"/>
                </a:cubicBezTo>
                <a:cubicBezTo>
                  <a:pt x="1017929" y="238540"/>
                  <a:pt x="1026691" y="237458"/>
                  <a:pt x="1035050" y="234950"/>
                </a:cubicBezTo>
                <a:cubicBezTo>
                  <a:pt x="1047872" y="231103"/>
                  <a:pt x="1060450" y="226483"/>
                  <a:pt x="1073150" y="222250"/>
                </a:cubicBezTo>
                <a:lnTo>
                  <a:pt x="1111250" y="209550"/>
                </a:lnTo>
                <a:cubicBezTo>
                  <a:pt x="1117600" y="207433"/>
                  <a:pt x="1123674" y="204147"/>
                  <a:pt x="1130300" y="203200"/>
                </a:cubicBezTo>
                <a:cubicBezTo>
                  <a:pt x="1174750" y="196850"/>
                  <a:pt x="1219360" y="191532"/>
                  <a:pt x="1263650" y="184150"/>
                </a:cubicBezTo>
                <a:cubicBezTo>
                  <a:pt x="1276350" y="182033"/>
                  <a:pt x="1288946" y="179148"/>
                  <a:pt x="1301750" y="177800"/>
                </a:cubicBezTo>
                <a:cubicBezTo>
                  <a:pt x="1329196" y="174911"/>
                  <a:pt x="1356783" y="173567"/>
                  <a:pt x="1384300" y="171450"/>
                </a:cubicBezTo>
                <a:cubicBezTo>
                  <a:pt x="1397000" y="167217"/>
                  <a:pt x="1409356" y="161760"/>
                  <a:pt x="1422400" y="158750"/>
                </a:cubicBezTo>
                <a:cubicBezTo>
                  <a:pt x="1436984" y="155385"/>
                  <a:pt x="1452124" y="155077"/>
                  <a:pt x="1466850" y="152400"/>
                </a:cubicBezTo>
                <a:cubicBezTo>
                  <a:pt x="1475436" y="150839"/>
                  <a:pt x="1483580" y="147050"/>
                  <a:pt x="1492250" y="146050"/>
                </a:cubicBezTo>
                <a:cubicBezTo>
                  <a:pt x="1538701" y="140690"/>
                  <a:pt x="1585383" y="137583"/>
                  <a:pt x="1631950" y="133350"/>
                </a:cubicBezTo>
                <a:cubicBezTo>
                  <a:pt x="1642533" y="131233"/>
                  <a:pt x="1653033" y="128641"/>
                  <a:pt x="1663700" y="127000"/>
                </a:cubicBezTo>
                <a:cubicBezTo>
                  <a:pt x="1680567" y="124405"/>
                  <a:pt x="1697585" y="122905"/>
                  <a:pt x="1714500" y="120650"/>
                </a:cubicBezTo>
                <a:lnTo>
                  <a:pt x="1758950" y="114300"/>
                </a:lnTo>
                <a:cubicBezTo>
                  <a:pt x="1933998" y="55951"/>
                  <a:pt x="1787143" y="102585"/>
                  <a:pt x="2273300" y="114300"/>
                </a:cubicBezTo>
                <a:cubicBezTo>
                  <a:pt x="2284090" y="114560"/>
                  <a:pt x="2294431" y="118719"/>
                  <a:pt x="2305050" y="120650"/>
                </a:cubicBezTo>
                <a:cubicBezTo>
                  <a:pt x="2339355" y="126887"/>
                  <a:pt x="2339067" y="124926"/>
                  <a:pt x="2368550" y="133350"/>
                </a:cubicBezTo>
                <a:cubicBezTo>
                  <a:pt x="2374986" y="135189"/>
                  <a:pt x="2381613" y="136707"/>
                  <a:pt x="2387600" y="139700"/>
                </a:cubicBezTo>
                <a:cubicBezTo>
                  <a:pt x="2394426" y="143113"/>
                  <a:pt x="2399824" y="148987"/>
                  <a:pt x="2406650" y="152400"/>
                </a:cubicBezTo>
                <a:cubicBezTo>
                  <a:pt x="2412637" y="155393"/>
                  <a:pt x="2419849" y="155499"/>
                  <a:pt x="2425700" y="158750"/>
                </a:cubicBezTo>
                <a:cubicBezTo>
                  <a:pt x="2439043" y="166163"/>
                  <a:pt x="2451100" y="175683"/>
                  <a:pt x="2463800" y="184150"/>
                </a:cubicBezTo>
                <a:lnTo>
                  <a:pt x="2482850" y="196850"/>
                </a:lnTo>
                <a:cubicBezTo>
                  <a:pt x="2499643" y="222040"/>
                  <a:pt x="2498408" y="222886"/>
                  <a:pt x="2527300" y="247650"/>
                </a:cubicBezTo>
                <a:cubicBezTo>
                  <a:pt x="2545624" y="263356"/>
                  <a:pt x="2567385" y="275035"/>
                  <a:pt x="2584450" y="292100"/>
                </a:cubicBezTo>
                <a:cubicBezTo>
                  <a:pt x="2640105" y="347755"/>
                  <a:pt x="2571997" y="277156"/>
                  <a:pt x="2616200" y="330200"/>
                </a:cubicBezTo>
                <a:cubicBezTo>
                  <a:pt x="2621949" y="337099"/>
                  <a:pt x="2628900" y="342900"/>
                  <a:pt x="2635250" y="349250"/>
                </a:cubicBezTo>
                <a:cubicBezTo>
                  <a:pt x="2637367" y="355600"/>
                  <a:pt x="2638607" y="362313"/>
                  <a:pt x="2641600" y="368300"/>
                </a:cubicBezTo>
                <a:cubicBezTo>
                  <a:pt x="2645013" y="375126"/>
                  <a:pt x="2652107" y="380040"/>
                  <a:pt x="2654300" y="387350"/>
                </a:cubicBezTo>
                <a:cubicBezTo>
                  <a:pt x="2658601" y="401686"/>
                  <a:pt x="2655917" y="417601"/>
                  <a:pt x="2660650" y="431800"/>
                </a:cubicBezTo>
                <a:cubicBezTo>
                  <a:pt x="2664553" y="443509"/>
                  <a:pt x="2673706" y="452761"/>
                  <a:pt x="2679700" y="463550"/>
                </a:cubicBezTo>
                <a:cubicBezTo>
                  <a:pt x="2694794" y="490718"/>
                  <a:pt x="2691496" y="485333"/>
                  <a:pt x="2698750" y="514350"/>
                </a:cubicBezTo>
                <a:cubicBezTo>
                  <a:pt x="2696633" y="588433"/>
                  <a:pt x="2698233" y="662716"/>
                  <a:pt x="2692400" y="736600"/>
                </a:cubicBezTo>
                <a:cubicBezTo>
                  <a:pt x="2691799" y="744208"/>
                  <a:pt x="2683113" y="748824"/>
                  <a:pt x="2679700" y="755650"/>
                </a:cubicBezTo>
                <a:cubicBezTo>
                  <a:pt x="2648781" y="817489"/>
                  <a:pt x="2736338" y="697066"/>
                  <a:pt x="2635250" y="831850"/>
                </a:cubicBezTo>
                <a:cubicBezTo>
                  <a:pt x="2622550" y="848783"/>
                  <a:pt x="2608891" y="865038"/>
                  <a:pt x="2597150" y="882650"/>
                </a:cubicBezTo>
                <a:cubicBezTo>
                  <a:pt x="2589126" y="894685"/>
                  <a:pt x="2564789" y="932718"/>
                  <a:pt x="2552700" y="946150"/>
                </a:cubicBezTo>
                <a:cubicBezTo>
                  <a:pt x="2540685" y="959500"/>
                  <a:pt x="2524563" y="969306"/>
                  <a:pt x="2514600" y="984250"/>
                </a:cubicBezTo>
                <a:cubicBezTo>
                  <a:pt x="2498579" y="1008281"/>
                  <a:pt x="2507296" y="997904"/>
                  <a:pt x="2489200" y="10160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532</Words>
  <Application>Microsoft Office PowerPoint</Application>
  <PresentationFormat>화면 슬라이드 쇼(4:3)</PresentationFormat>
  <Paragraphs>99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20</cp:revision>
  <dcterms:created xsi:type="dcterms:W3CDTF">2025-07-01T00:11:55Z</dcterms:created>
  <dcterms:modified xsi:type="dcterms:W3CDTF">2025-07-01T03:16:05Z</dcterms:modified>
</cp:coreProperties>
</file>