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홍민기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+mn-ea"/>
              </a:rPr>
              <a:t>ㅇㅇ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ㅇㅇ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ㅇㅇ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웹 애플리케이션 주소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b="0">
                <a:effectLst/>
                <a:latin typeface="Consolas" panose="020B0609020204030204" pitchFamily="49" charset="0"/>
              </a:rPr>
              <a:t>https://mingi0.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github.io/template/</a:t>
            </a: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164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HY헤드라인M</vt:lpstr>
      <vt:lpstr>맑은 고딕</vt:lpstr>
      <vt:lpstr>Arial</vt:lpstr>
      <vt:lpstr>Consolas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USER</cp:lastModifiedBy>
  <cp:revision>23</cp:revision>
  <dcterms:created xsi:type="dcterms:W3CDTF">2020-11-16T04:48:21Z</dcterms:created>
  <dcterms:modified xsi:type="dcterms:W3CDTF">2020-11-27T03:23:18Z</dcterms:modified>
</cp:coreProperties>
</file>