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67" r:id="rId3"/>
    <p:sldId id="274" r:id="rId4"/>
    <p:sldId id="275" r:id="rId5"/>
    <p:sldId id="276" r:id="rId6"/>
    <p:sldId id="277" r:id="rId7"/>
    <p:sldId id="279" r:id="rId8"/>
    <p:sldId id="286" r:id="rId9"/>
    <p:sldId id="298" r:id="rId10"/>
    <p:sldId id="29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9" r:id="rId19"/>
    <p:sldId id="288" r:id="rId20"/>
    <p:sldId id="291" r:id="rId21"/>
    <p:sldId id="300" r:id="rId22"/>
    <p:sldId id="301" r:id="rId23"/>
    <p:sldId id="303" r:id="rId24"/>
    <p:sldId id="304" r:id="rId25"/>
    <p:sldId id="29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8AA"/>
    <a:srgbClr val="304A7D"/>
    <a:srgbClr val="1C3263"/>
    <a:srgbClr val="5C5960"/>
    <a:srgbClr val="FEAF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64AA-FA6A-4F5E-ABF7-3A999B236AA5}" type="datetimeFigureOut">
              <a:rPr lang="ko-KR" altLang="en-US" smtClean="0"/>
              <a:pPr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E43B-3FAA-4EDC-848F-30DA6A991A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2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DD0E0055-0331-041E-1557-1D40F47DE989}"/>
              </a:ext>
            </a:extLst>
          </p:cNvPr>
          <p:cNvSpPr/>
          <p:nvPr/>
        </p:nvSpPr>
        <p:spPr>
          <a:xfrm>
            <a:off x="2551275" y="4771373"/>
            <a:ext cx="6577013" cy="704850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 smtClean="0">
                <a:solidFill>
                  <a:prstClr val="white"/>
                </a:solidFill>
              </a:rPr>
              <a:t>선택장애들을 위한 투표시스템이 있는 웹사이트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5D80B47-8CDE-5069-117B-4806B6810ACD}"/>
              </a:ext>
            </a:extLst>
          </p:cNvPr>
          <p:cNvSpPr txBox="1"/>
          <p:nvPr/>
        </p:nvSpPr>
        <p:spPr>
          <a:xfrm>
            <a:off x="2430049" y="1390389"/>
            <a:ext cx="6830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i="1" kern="0" dirty="0" err="1" smtClea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이거어때</a:t>
            </a:r>
            <a:r>
              <a:rPr lang="ko-KR" altLang="en-US" sz="6000" b="1" i="1" kern="0" dirty="0" smtClea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웹사이트 구현</a:t>
            </a:r>
            <a:endParaRPr lang="en-US" altLang="ko-KR" sz="6000" b="1" i="1" kern="0" dirty="0" smtClean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사각형: 둥근 위쪽 모서리 5">
            <a:extLst>
              <a:ext uri="{FF2B5EF4-FFF2-40B4-BE49-F238E27FC236}">
                <a16:creationId xmlns="" xmlns:a16="http://schemas.microsoft.com/office/drawing/2014/main" id="{DD0E0055-0331-041E-1557-1D40F47DE989}"/>
              </a:ext>
            </a:extLst>
          </p:cNvPr>
          <p:cNvSpPr/>
          <p:nvPr/>
        </p:nvSpPr>
        <p:spPr>
          <a:xfrm>
            <a:off x="5362575" y="6210300"/>
            <a:ext cx="6613688" cy="475598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프로젝트 멤버 </a:t>
            </a:r>
            <a:r>
              <a:rPr lang="en-US" altLang="ko-KR" sz="1400" dirty="0" smtClean="0">
                <a:solidFill>
                  <a:prstClr val="white"/>
                </a:solidFill>
              </a:rPr>
              <a:t>[ </a:t>
            </a:r>
            <a:r>
              <a:rPr lang="ko-KR" altLang="en-US" sz="1400" dirty="0" smtClean="0">
                <a:solidFill>
                  <a:prstClr val="white"/>
                </a:solidFill>
              </a:rPr>
              <a:t>김민기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이도연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이재형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이준배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김현중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양희수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김지희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이진수</a:t>
            </a:r>
            <a:r>
              <a:rPr lang="en-US" altLang="ko-KR" sz="1400" dirty="0" smtClean="0">
                <a:solidFill>
                  <a:prstClr val="white"/>
                </a:solidFill>
              </a:rPr>
              <a:t>]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pic>
        <p:nvPicPr>
          <p:cNvPr id="3074" name="Picture 2" descr="C:\Users\admin\Desktop\이거어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677" y="838853"/>
            <a:ext cx="10485989" cy="3357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87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로그인 화면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4" name="Picture 2" descr="C:\Users\admin\Desktop\마지막 프로젝트\구동사진\로그인전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467" y="901874"/>
            <a:ext cx="10598103" cy="5624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로그인 완료화면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098" name="Picture 2" descr="C:\Users\admin\Desktop\마지막 프로젝트\구동사진\메인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94" y="926925"/>
            <a:ext cx="10659649" cy="5674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게시판 화면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122" name="Picture 2" descr="C:\Users\admin\Desktop\마지막 프로젝트\구동사진\게시판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184" y="939451"/>
            <a:ext cx="10855172" cy="56940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게시글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 작성 화면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6146" name="Picture 2" descr="C:\Users\admin\Desktop\마지막 프로젝트\구동사진\글쓰기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381" y="1014609"/>
            <a:ext cx="10861553" cy="564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게시글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 작성 완료 화면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7170" name="Picture 2" descr="C:\Users\admin\Desktop\마지막 프로젝트\구동사진\글작성완료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168" y="851771"/>
            <a:ext cx="10697031" cy="5761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투표 기능 화면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194" name="Picture 2" descr="C:\Users\admin\Desktop\마지막 프로젝트\구동사진\투표구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017" y="1151612"/>
            <a:ext cx="6925545" cy="4991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사진 업로드 화면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9218" name="Picture 2" descr="C:\Users\admin\Desktop\마지막 프로젝트\구동사진\사진업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804" y="2301966"/>
            <a:ext cx="9895563" cy="2047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댓글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기능 화면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1266" name="Picture 2" descr="C:\Users\admin\Desktop\마지막 프로젝트\구동사진\댓글작성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471" y="753064"/>
            <a:ext cx="10814120" cy="2904536"/>
          </a:xfrm>
          <a:prstGeom prst="rect">
            <a:avLst/>
          </a:prstGeom>
          <a:noFill/>
        </p:spPr>
      </p:pic>
      <p:pic>
        <p:nvPicPr>
          <p:cNvPr id="11267" name="Picture 3" descr="C:\Users\admin\Desktop\마지막 프로젝트\구동사진\댓글의댓글작성화면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102" y="2304790"/>
            <a:ext cx="10053800" cy="2197687"/>
          </a:xfrm>
          <a:prstGeom prst="rect">
            <a:avLst/>
          </a:prstGeom>
          <a:noFill/>
        </p:spPr>
      </p:pic>
      <p:pic>
        <p:nvPicPr>
          <p:cNvPr id="11268" name="Picture 4" descr="C:\Users\admin\Desktop\마지막 프로젝트\구동사진\댓글화면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6343" y="3834943"/>
            <a:ext cx="10344151" cy="3023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검색 기능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292" name="Picture 4" descr="C:\Users\admin\Desktop\마지막 프로젝트\구동사진\타이블 저녁으로 검색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2915" y="1483551"/>
            <a:ext cx="10220325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게시글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신고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3314" name="Picture 2" descr="C:\Users\admin\Desktop\마지막 프로젝트\구동사진\신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583" y="914988"/>
            <a:ext cx="10382250" cy="528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=""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kern="0" dirty="0" smtClean="0">
                  <a:ln w="9525">
                    <a:noFill/>
                  </a:ln>
                  <a:solidFill>
                    <a:srgbClr val="304A7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1804111" y="1458883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32673" y="1458883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06199" y="3026721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34761" y="3026721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806199" y="4542367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시스템구축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34761" y="4542367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342702" y="1423393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주제구상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71264" y="1423393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30177" y="2976620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구성내용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58739" y="2976620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30177" y="4542374"/>
            <a:ext cx="2920289" cy="617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프로그램시연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58739" y="4542374"/>
            <a:ext cx="584058" cy="61756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댓글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 신고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4339" name="Picture 3" descr="C:\Users\admin\Desktop\마지막 프로젝트\구동사진\댓글신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691" y="1208000"/>
            <a:ext cx="10267950" cy="5130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게시글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,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댓글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 신고 내역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5363" name="Picture 3" descr="C:\Users\admin\Desktop\마지막 프로젝트\구동사진\신고내역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095" y="1129343"/>
            <a:ext cx="1053465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권한에 따른 버튼 유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,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C:\Users\admin\Desktop\관리자 메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480" y="2026824"/>
            <a:ext cx="5427684" cy="2570228"/>
          </a:xfrm>
          <a:prstGeom prst="rect">
            <a:avLst/>
          </a:prstGeom>
          <a:noFill/>
        </p:spPr>
      </p:pic>
      <p:pic>
        <p:nvPicPr>
          <p:cNvPr id="1027" name="Picture 3" descr="C:\Users\admin\Desktop\유저 메인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3167" y="2014776"/>
            <a:ext cx="5180839" cy="2519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47869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투표종료 시간에 따른 </a:t>
              </a:r>
              <a:endParaRPr lang="en-US" altLang="ko-KR" sz="4000" b="1" dirty="0" smtClean="0">
                <a:solidFill>
                  <a:srgbClr val="304A7D"/>
                </a:solidFill>
              </a:endParaRPr>
            </a:p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투표버튼 유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50" name="Picture 2" descr="C:\Users\admin\Desktop\투표버튼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1191" y="1453019"/>
            <a:ext cx="10534650" cy="5047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54171" y="140493"/>
            <a:ext cx="11772901" cy="6577013"/>
            <a:chOff x="254171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54171" y="47869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투표종료 시간에 따른 </a:t>
              </a:r>
              <a:endParaRPr lang="en-US" altLang="ko-KR" sz="4000" b="1" dirty="0" smtClean="0">
                <a:solidFill>
                  <a:srgbClr val="304A7D"/>
                </a:solidFill>
              </a:endParaRPr>
            </a:p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투표버튼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4" name="Picture 2" descr="C:\Users\admin\Desktop\투표 종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8746" y="1495295"/>
            <a:ext cx="3591249" cy="1266825"/>
          </a:xfrm>
          <a:prstGeom prst="rect">
            <a:avLst/>
          </a:prstGeom>
          <a:noFill/>
        </p:spPr>
      </p:pic>
      <p:pic>
        <p:nvPicPr>
          <p:cNvPr id="3075" name="Picture 3" descr="C:\Users\admin\Desktop\투표종료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1634" y="1302706"/>
            <a:ext cx="6772128" cy="5367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3046" y="140493"/>
            <a:ext cx="11772901" cy="6577013"/>
            <a:chOff x="263046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3046" y="2971374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9600" b="1" dirty="0" smtClean="0">
                  <a:solidFill>
                    <a:srgbClr val="304A7D"/>
                  </a:solidFill>
                </a:rPr>
                <a:t>감사합니다</a:t>
              </a:r>
              <a:endParaRPr lang="ko-KR" altLang="en-US" sz="96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=""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개발일정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2246238" y="172936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5400000">
            <a:off x="1818404" y="2157994"/>
            <a:ext cx="857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2174800" y="16579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303388" y="1796044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2023.01.30 ~</a:t>
            </a:r>
          </a:p>
          <a:p>
            <a:r>
              <a:rPr lang="en-US" altLang="ko-KR" sz="2000" dirty="0" smtClean="0"/>
              <a:t>2023.02.03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02149" y="2751613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주차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프로젝트 주제 선정</a:t>
            </a:r>
            <a:endParaRPr lang="en-US" altLang="ko-KR" b="1" dirty="0" smtClean="0"/>
          </a:p>
          <a:p>
            <a:r>
              <a:rPr lang="ko-KR" altLang="en-US" b="1" dirty="0" smtClean="0"/>
              <a:t>시나리오 작성</a:t>
            </a:r>
            <a:endParaRPr lang="en-US" altLang="ko-KR" b="1" dirty="0" smtClean="0"/>
          </a:p>
        </p:txBody>
      </p:sp>
      <p:cxnSp>
        <p:nvCxnSpPr>
          <p:cNvPr id="80" name="꺾인 연결선 79"/>
          <p:cNvCxnSpPr/>
          <p:nvPr/>
        </p:nvCxnSpPr>
        <p:spPr>
          <a:xfrm rot="5400000">
            <a:off x="3675792" y="2157994"/>
            <a:ext cx="857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032188" y="16579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084576" y="1776994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2023.02.06 ~</a:t>
            </a:r>
          </a:p>
          <a:p>
            <a:r>
              <a:rPr lang="en-US" altLang="ko-KR" sz="2000" dirty="0" smtClean="0"/>
              <a:t>2023.02.10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4200116" y="2723560"/>
            <a:ext cx="17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주차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깃 연동작업</a:t>
            </a:r>
            <a:endParaRPr lang="en-US" altLang="ko-KR" b="1" dirty="0" smtClean="0"/>
          </a:p>
          <a:p>
            <a:r>
              <a:rPr lang="ko-KR" altLang="en-US" b="1" dirty="0" smtClean="0"/>
              <a:t>데이터베이스 작업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ERD </a:t>
            </a:r>
            <a:r>
              <a:rPr lang="ko-KR" altLang="en-US" b="1" dirty="0" smtClean="0"/>
              <a:t>제작</a:t>
            </a:r>
            <a:endParaRPr lang="en-US" altLang="ko-KR" b="1" dirty="0" smtClean="0"/>
          </a:p>
          <a:p>
            <a:r>
              <a:rPr lang="ko-KR" altLang="en-US" b="1" dirty="0" err="1" smtClean="0"/>
              <a:t>백엔드</a:t>
            </a:r>
            <a:r>
              <a:rPr lang="ko-KR" altLang="en-US" b="1" dirty="0" smtClean="0"/>
              <a:t> 기능 구현</a:t>
            </a:r>
            <a:endParaRPr lang="en-US" altLang="ko-KR" b="1" dirty="0" smtClean="0"/>
          </a:p>
        </p:txBody>
      </p:sp>
      <p:cxnSp>
        <p:nvCxnSpPr>
          <p:cNvPr id="84" name="꺾인 연결선 83"/>
          <p:cNvCxnSpPr/>
          <p:nvPr/>
        </p:nvCxnSpPr>
        <p:spPr>
          <a:xfrm rot="5400000">
            <a:off x="5961808" y="2157994"/>
            <a:ext cx="857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318204" y="16579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56317" y="1767469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2023.02.13 ~ </a:t>
            </a:r>
          </a:p>
          <a:p>
            <a:r>
              <a:rPr lang="en-US" altLang="ko-KR" sz="2000" dirty="0" smtClean="0"/>
              <a:t>2023.02.17</a:t>
            </a:r>
            <a:endParaRPr lang="ko-KR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6492656" y="2654928"/>
            <a:ext cx="171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주차</a:t>
            </a:r>
            <a:endParaRPr lang="en-US" altLang="ko-KR" b="1" dirty="0" smtClean="0"/>
          </a:p>
          <a:p>
            <a:r>
              <a:rPr lang="ko-KR" altLang="en-US" b="1" dirty="0" err="1" smtClean="0"/>
              <a:t>백엔드</a:t>
            </a:r>
            <a:r>
              <a:rPr lang="ko-KR" altLang="en-US" b="1" dirty="0" smtClean="0"/>
              <a:t> 기능 구현</a:t>
            </a:r>
            <a:endParaRPr lang="en-US" altLang="ko-KR" b="1" dirty="0" smtClean="0"/>
          </a:p>
          <a:p>
            <a:r>
              <a:rPr lang="ko-KR" altLang="en-US" b="1" dirty="0" err="1" smtClean="0"/>
              <a:t>프론트엔드</a:t>
            </a:r>
            <a:r>
              <a:rPr lang="ko-KR" altLang="en-US" b="1" dirty="0" smtClean="0"/>
              <a:t> 기능 구현</a:t>
            </a:r>
            <a:endParaRPr lang="en-US" altLang="ko-KR" b="1" dirty="0" smtClean="0"/>
          </a:p>
          <a:p>
            <a:r>
              <a:rPr lang="ko-KR" altLang="en-US" b="1" dirty="0" smtClean="0"/>
              <a:t>오류수정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88" name="꺾인 연결선 87"/>
          <p:cNvCxnSpPr/>
          <p:nvPr/>
        </p:nvCxnSpPr>
        <p:spPr>
          <a:xfrm rot="5400000">
            <a:off x="8033510" y="2157994"/>
            <a:ext cx="857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8389906" y="165792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499444" y="1776994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2023.02.20 ~ </a:t>
            </a:r>
          </a:p>
          <a:p>
            <a:r>
              <a:rPr lang="en-US" altLang="ko-KR" sz="2000" dirty="0" smtClean="0"/>
              <a:t>2023.02.22</a:t>
            </a:r>
            <a:endParaRPr lang="ko-KR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8520256" y="2682981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주차</a:t>
            </a:r>
            <a:endParaRPr lang="en-US" altLang="ko-KR" b="1" dirty="0" smtClean="0"/>
          </a:p>
          <a:p>
            <a:r>
              <a:rPr lang="ko-KR" altLang="en-US" b="1" dirty="0" smtClean="0"/>
              <a:t>오류수정</a:t>
            </a:r>
            <a:endParaRPr lang="en-US" altLang="ko-KR" b="1" dirty="0" smtClean="0"/>
          </a:p>
          <a:p>
            <a:r>
              <a:rPr lang="en-US" altLang="ko-KR" b="1" dirty="0" smtClean="0"/>
              <a:t>PPT</a:t>
            </a:r>
            <a:r>
              <a:rPr lang="ko-KR" altLang="en-US" b="1" dirty="0" smtClean="0"/>
              <a:t>발표</a:t>
            </a:r>
            <a:endParaRPr lang="en-US" altLang="ko-KR" b="1" dirty="0" smtClean="0"/>
          </a:p>
          <a:p>
            <a:r>
              <a:rPr lang="ko-KR" altLang="en-US" b="1" dirty="0" smtClean="0"/>
              <a:t>프로젝트 제출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개발환경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텍스트 개체 틀 10"/>
          <p:cNvSpPr txBox="1">
            <a:spLocks/>
          </p:cNvSpPr>
          <p:nvPr/>
        </p:nvSpPr>
        <p:spPr>
          <a:xfrm>
            <a:off x="1857375" y="1259681"/>
            <a:ext cx="4040188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사용언어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텍스트 개체 틀 11"/>
          <p:cNvSpPr txBox="1">
            <a:spLocks/>
          </p:cNvSpPr>
          <p:nvPr/>
        </p:nvSpPr>
        <p:spPr>
          <a:xfrm>
            <a:off x="6048376" y="1266825"/>
            <a:ext cx="4041775" cy="51435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 프로그램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그림 40" descr="sq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8189" y="2009769"/>
            <a:ext cx="1214194" cy="1214446"/>
          </a:xfrm>
          <a:prstGeom prst="rect">
            <a:avLst/>
          </a:prstGeom>
        </p:spPr>
      </p:pic>
      <p:pic>
        <p:nvPicPr>
          <p:cNvPr id="42" name="그림 41" descr="스프링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003" y="2081207"/>
            <a:ext cx="1156967" cy="1068873"/>
          </a:xfrm>
          <a:prstGeom prst="rect">
            <a:avLst/>
          </a:prstGeom>
        </p:spPr>
      </p:pic>
      <p:pic>
        <p:nvPicPr>
          <p:cNvPr id="43" name="그림 42" descr="오라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000" y="3572597"/>
            <a:ext cx="2357454" cy="1000132"/>
          </a:xfrm>
          <a:prstGeom prst="rect">
            <a:avLst/>
          </a:prstGeom>
        </p:spPr>
      </p:pic>
      <p:pic>
        <p:nvPicPr>
          <p:cNvPr id="44" name="그림 43" descr="자바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3677" y="1866893"/>
            <a:ext cx="1219494" cy="1287871"/>
          </a:xfrm>
          <a:prstGeom prst="rect">
            <a:avLst/>
          </a:prstGeom>
        </p:spPr>
      </p:pic>
      <p:pic>
        <p:nvPicPr>
          <p:cNvPr id="45" name="그림 44" descr="톰캣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01649" y="2106259"/>
            <a:ext cx="1240998" cy="1114519"/>
          </a:xfrm>
          <a:prstGeom prst="rect">
            <a:avLst/>
          </a:prstGeom>
        </p:spPr>
      </p:pic>
      <p:pic>
        <p:nvPicPr>
          <p:cNvPr id="46" name="그림 45" descr="프론트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7925" y="3438529"/>
            <a:ext cx="3639936" cy="1285884"/>
          </a:xfrm>
          <a:prstGeom prst="rect">
            <a:avLst/>
          </a:prstGeom>
        </p:spPr>
      </p:pic>
      <p:pic>
        <p:nvPicPr>
          <p:cNvPr id="1026" name="Picture 2" descr="C:\Users\admin\Desktop\다운로드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91595" y="3221016"/>
            <a:ext cx="28575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=""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시스템 구축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(ERD)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098" name="Picture 2" descr="C:\Users\admin\Desktop\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609" y="1064409"/>
            <a:ext cx="10885500" cy="543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(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주제구상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)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962672" y="1718415"/>
            <a:ext cx="876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Spring </a:t>
            </a:r>
            <a:r>
              <a:rPr lang="ko-KR" altLang="en-US" sz="3200" b="1" dirty="0" smtClean="0"/>
              <a:t>수업을 듣고 배웠던 내용을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사용해보자는 차원에서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회원가입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로그인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게시판구현</a:t>
            </a:r>
            <a:r>
              <a:rPr lang="en-US" altLang="ko-KR" sz="3200" b="1" dirty="0" smtClean="0"/>
              <a:t>, </a:t>
            </a:r>
          </a:p>
          <a:p>
            <a:r>
              <a:rPr lang="ko-KR" altLang="en-US" sz="3200" b="1" dirty="0" err="1" smtClean="0"/>
              <a:t>댓글기능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사진업로드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투표시스템</a:t>
            </a:r>
            <a:r>
              <a:rPr lang="en-US" altLang="ko-KR" sz="3200" b="1" dirty="0" smtClean="0"/>
              <a:t>,</a:t>
            </a:r>
          </a:p>
          <a:p>
            <a:r>
              <a:rPr lang="ko-KR" altLang="en-US" sz="3200" b="1" dirty="0" smtClean="0"/>
              <a:t>신고 기능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검색 </a:t>
            </a:r>
            <a:r>
              <a:rPr lang="ko-KR" altLang="en-US" sz="3200" b="1" dirty="0" err="1" smtClean="0"/>
              <a:t>기능등을</a:t>
            </a:r>
            <a:r>
              <a:rPr lang="ko-KR" altLang="en-US" sz="3200" b="1" dirty="0" smtClean="0"/>
              <a:t> 적용한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웹사이트를 구현하기로 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-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회원가입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C:\Users\admin\Desktop\마지막 프로젝트\구동사진\회원가입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407" y="901874"/>
            <a:ext cx="10965053" cy="563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</a:t>
              </a:r>
              <a:r>
                <a:rPr lang="ko-KR" altLang="en-US" sz="4000" b="1" dirty="0" err="1" smtClean="0">
                  <a:solidFill>
                    <a:srgbClr val="304A7D"/>
                  </a:solidFill>
                </a:rPr>
                <a:t>도로명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 주소 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API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사용 화면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42" name="Picture 2" descr="C:\Users\admin\Desktop\마지막 프로젝트\구동사진\도로명주소 API사용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224" y="939451"/>
            <a:ext cx="10134403" cy="561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40493"/>
            <a:ext cx="11772901" cy="6577013"/>
            <a:chOff x="266697" y="140493"/>
            <a:chExt cx="11772901" cy="657701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1">
              <a:extLst>
                <a:ext uri="{FF2B5EF4-FFF2-40B4-BE49-F238E27FC236}">
                  <a16:creationId xmlns=""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=""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=""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=""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=""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=""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=""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=""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228175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4000" b="1" dirty="0" smtClean="0">
                  <a:solidFill>
                    <a:srgbClr val="304A7D"/>
                  </a:solidFill>
                </a:rPr>
                <a:t>구성내용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– ID, PW </a:t>
              </a:r>
              <a:r>
                <a:rPr lang="ko-KR" altLang="en-US" sz="4000" b="1" dirty="0" smtClean="0">
                  <a:solidFill>
                    <a:srgbClr val="304A7D"/>
                  </a:solidFill>
                </a:rPr>
                <a:t>찾기</a:t>
              </a:r>
              <a:r>
                <a:rPr lang="en-US" altLang="ko-KR" sz="4000" b="1" dirty="0" smtClean="0">
                  <a:solidFill>
                    <a:srgbClr val="304A7D"/>
                  </a:solidFill>
                </a:rPr>
                <a:t> </a:t>
              </a:r>
              <a:endParaRPr lang="ko-KR" altLang="en-US" sz="4000" b="1" dirty="0">
                <a:solidFill>
                  <a:srgbClr val="304A7D"/>
                </a:solidFill>
              </a:endParaRPr>
            </a:p>
          </p:txBody>
        </p:sp>
        <p:grpSp>
          <p:nvGrpSpPr>
            <p:cNvPr id="5" name="그룹 24">
              <a:extLst>
                <a:ext uri="{FF2B5EF4-FFF2-40B4-BE49-F238E27FC236}">
                  <a16:creationId xmlns=""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=""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=""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050" name="Picture 2" descr="C:\Users\admin\Desktop\마지막 프로젝트\구동사진\ID,PW찾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883" y="901872"/>
            <a:ext cx="10574620" cy="5636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02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298</Words>
  <Application>Microsoft Office PowerPoint</Application>
  <PresentationFormat>사용자 지정</PresentationFormat>
  <Paragraphs>145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39</cp:revision>
  <dcterms:created xsi:type="dcterms:W3CDTF">2022-07-28T05:20:47Z</dcterms:created>
  <dcterms:modified xsi:type="dcterms:W3CDTF">2023-02-22T06:49:06Z</dcterms:modified>
</cp:coreProperties>
</file>