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B0E8A-2594-E84E-92D7-A11E5425F36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9F12-ACA1-CD40-BC65-744ED920C42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527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A164-E5EC-3F42-A310-7E324CFA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BE8B4-72BD-C047-81C4-F66A58EB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DDC7-E42E-614C-9395-2B4BF56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9E89-F015-B44F-A016-A9B5410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A94E-E2C2-814B-950C-49D2D9C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26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0253-57F8-764A-8572-3684697A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093F-3BCE-3441-8B43-B3BFE436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B3B7-7C9D-BD48-B1F5-A4773488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6A12-0D23-9A4F-BF24-502022F8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ED6-77F8-804D-9972-6F75587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81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2721B-1E12-C04B-BE74-4C4CB2B1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608E-95A8-224A-B516-4E27D3D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4941-A3ED-944D-A102-C8E6C309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0366-D8CD-084B-AC5E-3A63FFF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9C13-DA0A-184E-BE1E-4BD8C83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82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31A8-8969-5C49-A953-A525B02A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AD75-0B62-1843-8D4D-7044AADC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B102-45C1-004A-9405-4987866E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B878-C6C3-2A43-9C03-45CCBBE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C9C2-9009-0047-BF9F-5B3309B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22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890A-C458-9949-9C07-B1B47AE7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36EC-E006-E34D-AB9A-6002C6E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B7BB-DDDB-CE41-B63C-9251481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E9D-B348-9040-91DD-8223596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F5B4-2A1D-0C41-83F1-1E97B6F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50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AC6D-2580-F548-9661-07CE0E2D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2F97-EEFC-7046-8D77-9AE4E8A19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682D3-9BDE-6947-9FDE-70390DA9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DA53-9388-1B4E-A7D4-50EE4077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8935-DDAC-6949-876A-09B82E62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D622A-C88C-D248-A197-1B464547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172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D0C9-9C3B-DC4A-BAE0-0C261458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723F-62DF-3B44-B093-4606906A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44390-776E-1042-8577-586899F33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9829D-9CD5-CB46-825C-32F08695B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365D9-C555-9A42-A8D4-0331A3D1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25FB8-E3B1-3340-8AB9-883A8855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BA635-23B8-4241-BB92-E8AD894D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F5F1-C58C-904D-AF4D-D344297D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51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5D5-1727-7747-9D3B-65978D70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F603C-193E-F842-B549-50EF0B38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6F10-DD3C-9E40-9B81-BFED37FA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C2458-98AB-EA43-857F-EC322EC0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83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FD1C-92D3-714E-880F-B6F1DA6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9A2F7-3580-8947-831C-EEEFF6B3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AC1A-BDF2-554A-A868-2E23AC54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19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77D0-24F5-CC4F-A905-510718F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3705-5B0A-714F-80F1-989EDADC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2085-A62E-CD4A-B393-52FDC0BD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CE4B-3BB4-D14D-AF51-141CD04C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F9D8-3142-0446-9F0F-7390859D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5EE-3E47-7D45-9E1B-2A1764BB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9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0262-B903-F44E-8E98-F4E06E35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E6AFD-B918-B243-B10C-5D9AAC5C7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BC5A1-65F0-2249-8F1B-B0986B2F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FE74-6F42-6A41-B97B-9623FA2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CDF6-F6D6-6C4C-8CE4-AFD2919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C459-10A5-814F-8309-13CBE2BF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90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7BE7-54A8-394C-99DB-C28148F3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10943-BE18-5C42-B204-F5996BDF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D61-C58C-B24F-AA7B-688527CB1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9447-49DB-3444-BE15-7F708A730C95}" type="datetimeFigureOut">
              <a:rPr lang="en-KR" smtClean="0"/>
              <a:t>05/02/2024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1DBB-0CC5-3747-9379-028A1C22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2BA-CFEB-FE41-9D8B-D10F9D21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B93-86BF-8C44-AD16-031D4A989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864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D7EEA0-B2FC-0067-F1DC-533A5C1F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13B3CE-BA68-D97B-0AE8-4750B41C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0576D0-1D21-4DB2-698D-01E79F26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5290F5-1AB2-9F1A-1E05-F565B9F7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22D968-D588-E0D0-526A-EE5280E2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7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093C9B-D8D4-62C4-6F57-DFCDAC2C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81C96E-7FD3-F711-81F6-25287A63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9025F1-68FE-5036-8B5B-EBE52391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1032E-4902-4D1B-8D87-2E98BD30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1297C0-BDF2-C4F2-9CDA-6FCBC4E1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5F5895-29AD-4ED8-6889-E61679F1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F5A76B-91EF-6CA5-5848-370D01FA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F9E0CA-4AAC-7C0F-9F91-EE075B82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B995FA-7E44-B1D3-0768-C1275572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0"/>
            <a:ext cx="1019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Jiyeon</dc:creator>
  <cp:lastModifiedBy>민기 김</cp:lastModifiedBy>
  <cp:revision>28</cp:revision>
  <dcterms:created xsi:type="dcterms:W3CDTF">2021-11-05T02:02:39Z</dcterms:created>
  <dcterms:modified xsi:type="dcterms:W3CDTF">2024-05-02T07:31:16Z</dcterms:modified>
</cp:coreProperties>
</file>