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3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2" r:id="rId5"/>
    <p:sldId id="263" r:id="rId6"/>
    <p:sldId id="266" r:id="rId7"/>
    <p:sldId id="259" r:id="rId8"/>
    <p:sldId id="261" r:id="rId9"/>
    <p:sldId id="260" r:id="rId10"/>
    <p:sldId id="264" r:id="rId11"/>
    <p:sldId id="265" r:id="rId1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5D2"/>
    <a:srgbClr val="AAB6B6"/>
    <a:srgbClr val="EEEEEE"/>
    <a:srgbClr val="EAEAEA"/>
    <a:srgbClr val="DDDDDD"/>
    <a:srgbClr val="F8F8F8"/>
    <a:srgbClr val="566B73"/>
    <a:srgbClr val="ABB7B7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5238" autoAdjust="0"/>
  </p:normalViewPr>
  <p:slideViewPr>
    <p:cSldViewPr snapToGrid="0">
      <p:cViewPr>
        <p:scale>
          <a:sx n="113" d="100"/>
          <a:sy n="113" d="100"/>
        </p:scale>
        <p:origin x="159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83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E4E2B67C-51EB-4427-AC6D-13AD2A9DE22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51F0B57-B63F-4711-A482-2ACA114C1232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1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90133-3556-448D-925F-EBAD21BB0634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2048" y="0"/>
            <a:ext cx="1581912" cy="4557285"/>
          </a:xfrm>
          <a:solidFill>
            <a:schemeClr val="accent3"/>
          </a:solidFill>
        </p:spPr>
        <p:txBody>
          <a:bodyPr vert="eaVert" tIns="457200" anchor="ctr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0"/>
            <a:ext cx="6812280" cy="4557285"/>
          </a:xfrm>
        </p:spPr>
        <p:txBody>
          <a:bodyPr vert="eaVert" lIns="182880" tIns="457200" rIns="18288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4411-CE99-48D3-9064-B9EF6921CAA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8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88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7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323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7673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9067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6580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69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4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73206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14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184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06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05176"/>
            <a:ext cx="8503919" cy="1021556"/>
          </a:xfrm>
          <a:noFill/>
        </p:spPr>
        <p:txBody>
          <a:bodyPr lIns="182880" tIns="0" rIns="182880"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"/>
            <a:ext cx="8503920" cy="3305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BB3E8-BA4D-4FB6-A2FB-6E3F4EDE2D1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87183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782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CA632-D5EB-4966-A4E4-6FCBDEC4F4D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DA983-B77B-4441-9888-9D233529D59A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320041" y="1566062"/>
            <a:ext cx="4178808" cy="3009092"/>
          </a:xfrm>
        </p:spPr>
        <p:txBody>
          <a:bodyPr/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903"/>
            <a:ext cx="4175760" cy="3004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71834"/>
            <a:ext cx="4177106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871834"/>
            <a:ext cx="4178808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39E46-B82C-4EE1-B9B6-013708D6E4FD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6A7B30-FF76-4BAD-94EB-E085F62C1BE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"/>
            <a:ext cx="5248910" cy="4594622"/>
          </a:xfrm>
        </p:spPr>
        <p:txBody>
          <a:bodyPr tIns="45720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79306"/>
            <a:ext cx="3145473" cy="3215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B61E3-FA9B-4BEE-9D87-8B4B1DA9E75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20040" y="1"/>
            <a:ext cx="3145536" cy="1410128"/>
          </a:xfrm>
        </p:spPr>
        <p:txBody>
          <a:bodyPr lIns="182880" tIns="45720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84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7875"/>
            <a:ext cx="8503920" cy="357629"/>
          </a:xfrm>
          <a:noFill/>
        </p:spPr>
        <p:txBody>
          <a:bodyPr lIns="91440"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23631"/>
            <a:ext cx="8503920" cy="3322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4025503"/>
            <a:ext cx="850392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C6523-EF14-4F0E-B398-DDF32F01F30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accent3"/>
            </a:gs>
            <a:gs pos="100000">
              <a:srgbClr val="AAB6B6">
                <a:alpha val="3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5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877825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55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ABB7B7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D:\Work\Markus\CGL Logo\CGL_Logo-Text_300px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4" y="4761096"/>
            <a:ext cx="1701119" cy="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Markus\CGL Logo\CGL_ColorsBar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426"/>
            <a:ext cx="9144000" cy="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36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F5KuP6qEuew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https://www.youtube.com/embed/-4wjJr2XwNo?start=1&amp;feature=oembed" TargetMode="External"/><Relationship Id="rId1" Type="http://schemas.openxmlformats.org/officeDocument/2006/relationships/video" Target="https://www.youtube.com/embed/LMBeC_Ht2Lk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Physically-Based Simulation</a:t>
            </a:r>
            <a:br>
              <a:rPr lang="en-US" sz="3200" dirty="0"/>
            </a:br>
            <a:r>
              <a:rPr lang="en-US" sz="3200" dirty="0"/>
              <a:t>Project Plan: Position-Based Fluid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  <a:p>
            <a:r>
              <a:rPr lang="en-US" altLang="ko-KR" i="1" dirty="0" err="1"/>
              <a:t>Yufeng</a:t>
            </a:r>
            <a:r>
              <a:rPr lang="en-US" altLang="ko-KR" i="1" dirty="0"/>
              <a:t> Xiao, </a:t>
            </a:r>
            <a:r>
              <a:rPr lang="en-US" altLang="ko-KR" i="1" dirty="0" err="1"/>
              <a:t>Mingjie</a:t>
            </a:r>
            <a:r>
              <a:rPr lang="en-US" altLang="ko-KR" i="1" dirty="0"/>
              <a:t> Li, Sebastian Heckers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</p:cNvCxnSpPr>
          <p:nvPr/>
        </p:nvCxnSpPr>
        <p:spPr bwMode="auto">
          <a:xfrm flipV="1">
            <a:off x="1463366" y="2582229"/>
            <a:ext cx="0" cy="631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292212" y="3214024"/>
            <a:ext cx="23423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01.11.</a:t>
            </a:r>
          </a:p>
          <a:p>
            <a:pPr algn="ctr"/>
            <a:r>
              <a:rPr lang="en-US" sz="1600" dirty="0">
                <a:latin typeface="+mn-lt"/>
              </a:rPr>
              <a:t>Project Plan Presentation</a:t>
            </a:r>
          </a:p>
        </p:txBody>
      </p:sp>
      <p:cxnSp>
        <p:nvCxnSpPr>
          <p:cNvPr id="29" name="Straight Arrow Connector 20">
            <a:extLst>
              <a:ext uri="{FF2B5EF4-FFF2-40B4-BE49-F238E27FC236}">
                <a16:creationId xmlns:a16="http://schemas.microsoft.com/office/drawing/2014/main" id="{DE28D479-9798-4097-850C-C121D98A6A64}"/>
              </a:ext>
            </a:extLst>
          </p:cNvPr>
          <p:cNvCxnSpPr>
            <a:stCxn id="30" idx="0"/>
          </p:cNvCxnSpPr>
          <p:nvPr/>
        </p:nvCxnSpPr>
        <p:spPr bwMode="auto">
          <a:xfrm flipH="1" flipV="1">
            <a:off x="5174513" y="2582229"/>
            <a:ext cx="2" cy="631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1">
            <a:extLst>
              <a:ext uri="{FF2B5EF4-FFF2-40B4-BE49-F238E27FC236}">
                <a16:creationId xmlns:a16="http://schemas.microsoft.com/office/drawing/2014/main" id="{79BC8E96-EC5A-4894-AB59-004FD2B41F13}"/>
              </a:ext>
            </a:extLst>
          </p:cNvPr>
          <p:cNvSpPr txBox="1"/>
          <p:nvPr/>
        </p:nvSpPr>
        <p:spPr>
          <a:xfrm>
            <a:off x="4111563" y="3214024"/>
            <a:ext cx="21259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29.11.</a:t>
            </a:r>
          </a:p>
          <a:p>
            <a:pPr algn="ctr"/>
            <a:r>
              <a:rPr lang="en-US" sz="1600" dirty="0">
                <a:latin typeface="+mn-lt"/>
              </a:rPr>
              <a:t>Mid-term Presentation</a:t>
            </a:r>
          </a:p>
        </p:txBody>
      </p:sp>
      <p:cxnSp>
        <p:nvCxnSpPr>
          <p:cNvPr id="31" name="Straight Arrow Connector 20">
            <a:extLst>
              <a:ext uri="{FF2B5EF4-FFF2-40B4-BE49-F238E27FC236}">
                <a16:creationId xmlns:a16="http://schemas.microsoft.com/office/drawing/2014/main" id="{571867D8-E5C7-49C6-9BCD-4E17985A8C1D}"/>
              </a:ext>
            </a:extLst>
          </p:cNvPr>
          <p:cNvCxnSpPr>
            <a:stCxn id="32" idx="0"/>
          </p:cNvCxnSpPr>
          <p:nvPr/>
        </p:nvCxnSpPr>
        <p:spPr bwMode="auto">
          <a:xfrm flipV="1">
            <a:off x="7888883" y="2517941"/>
            <a:ext cx="397179" cy="6960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21">
            <a:extLst>
              <a:ext uri="{FF2B5EF4-FFF2-40B4-BE49-F238E27FC236}">
                <a16:creationId xmlns:a16="http://schemas.microsoft.com/office/drawing/2014/main" id="{CD15F195-BE4D-4A86-81D2-7E12761CEB19}"/>
              </a:ext>
            </a:extLst>
          </p:cNvPr>
          <p:cNvSpPr txBox="1"/>
          <p:nvPr/>
        </p:nvSpPr>
        <p:spPr>
          <a:xfrm>
            <a:off x="7024704" y="3214024"/>
            <a:ext cx="17283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23.11.</a:t>
            </a:r>
          </a:p>
          <a:p>
            <a:pPr algn="ctr"/>
            <a:r>
              <a:rPr lang="en-US" sz="1600" dirty="0">
                <a:latin typeface="+mn-lt"/>
              </a:rPr>
              <a:t>Final Presentation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5C236164-4556-4700-BDAD-E1110419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" y="1556040"/>
            <a:ext cx="8893944" cy="9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Scenario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Different fluid simulations scenarios</a:t>
            </a:r>
          </a:p>
          <a:p>
            <a:r>
              <a:rPr lang="en-US" dirty="0">
                <a:sym typeface="Wingdings" panose="05000000000000000000" pitchFamily="2" charset="2"/>
              </a:rPr>
              <a:t>Motivation: Use Position Based Dynamics to simulating some fluid phenomena.</a:t>
            </a:r>
          </a:p>
          <a:p>
            <a:r>
              <a:rPr lang="en-US" dirty="0">
                <a:sym typeface="Wingdings" panose="05000000000000000000" pitchFamily="2" charset="2"/>
              </a:rPr>
              <a:t>Replication of the main results from the paper “</a:t>
            </a:r>
            <a:r>
              <a:rPr lang="en-US" altLang="zh-CN" dirty="0"/>
              <a:t>Position Based Fluids”[1]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44F60-4CDF-41BA-9A2F-7DF23C2FD5C3}"/>
              </a:ext>
            </a:extLst>
          </p:cNvPr>
          <p:cNvSpPr txBox="1"/>
          <p:nvPr/>
        </p:nvSpPr>
        <p:spPr>
          <a:xfrm>
            <a:off x="2385408" y="4134149"/>
            <a:ext cx="653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</a:rPr>
              <a:t>[1] M. Macklin, M. Müller (2013). Position Based Fluids. In Proceedings of the 2013 ACM Transactions on Graphics, SIGGRAPH</a:t>
            </a:r>
            <a:endParaRPr lang="zh-CN" alt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2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 (</a:t>
            </a:r>
            <a:r>
              <a:rPr lang="en-US" altLang="zh-CN" dirty="0"/>
              <a:t>Smoothed-particle hydrodynamics)</a:t>
            </a:r>
            <a:endParaRPr lang="en-US" dirty="0"/>
          </a:p>
          <a:p>
            <a:r>
              <a:rPr lang="en-US" dirty="0"/>
              <a:t>Neighbor Search </a:t>
            </a:r>
          </a:p>
          <a:p>
            <a:r>
              <a:rPr lang="en-US" dirty="0"/>
              <a:t>Rigid Body Collision </a:t>
            </a:r>
          </a:p>
          <a:p>
            <a:r>
              <a:rPr lang="en-US" dirty="0"/>
              <a:t>Two-Way Coupling of Fluids with Clothing and Rigid Bodies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6" name="Onlinemedien 5" title="Position Based Fluids - Supplemental Video">
            <a:hlinkClick r:id="" action="ppaction://media"/>
            <a:extLst>
              <a:ext uri="{FF2B5EF4-FFF2-40B4-BE49-F238E27FC236}">
                <a16:creationId xmlns:a16="http://schemas.microsoft.com/office/drawing/2014/main" id="{A8F68AC3-634A-4712-872D-B13703CF19E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8445" y="1638704"/>
            <a:ext cx="5625548" cy="3178437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11" name="Onlinemedien 10" title="Position Based Fluids - Two-Way Coupling with Rigid Bodies">
            <a:hlinkClick r:id="" action="ppaction://media"/>
            <a:extLst>
              <a:ext uri="{FF2B5EF4-FFF2-40B4-BE49-F238E27FC236}">
                <a16:creationId xmlns:a16="http://schemas.microsoft.com/office/drawing/2014/main" id="{9F410950-656D-4778-9DD0-C3BA9F7EFB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8739" y="1749896"/>
            <a:ext cx="4132645" cy="233494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nlinemedien 7" title="Position Based Fluids - Two-way Fluid Cloth Coupling">
            <a:hlinkClick r:id="" action="ppaction://media"/>
            <a:extLst>
              <a:ext uri="{FF2B5EF4-FFF2-40B4-BE49-F238E27FC236}">
                <a16:creationId xmlns:a16="http://schemas.microsoft.com/office/drawing/2014/main" id="{38A11073-5059-4FFA-A1CB-47415874D59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662618" y="1749896"/>
            <a:ext cx="4132644" cy="23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Target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Position Based Fluid Simulation</a:t>
            </a:r>
          </a:p>
          <a:p>
            <a:r>
              <a:rPr lang="en-US" dirty="0"/>
              <a:t>Collision with static convex objects (spheres, cubes...)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Target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with dynamic simple objects and maybe static meshes </a:t>
            </a:r>
          </a:p>
          <a:p>
            <a:r>
              <a:rPr lang="en-US" dirty="0"/>
              <a:t>Properly modeled scene</a:t>
            </a:r>
          </a:p>
          <a:p>
            <a:r>
              <a:rPr lang="en-US" dirty="0"/>
              <a:t>Proper rendering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Target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with sandcastle or cloth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framework, extension for 3D pdf simulation (1-2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Collision functions with static objects (3-4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objects collision scenes and collision functions for simple dynamic objects (5-6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Rendering and eventually bonus target (7-8 week)</a:t>
            </a:r>
            <a:endParaRPr lang="zh-CN" alt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216</Words>
  <Application>Microsoft Office PowerPoint</Application>
  <PresentationFormat>Bildschirmpräsentation (16:9)</PresentationFormat>
  <Paragraphs>46</Paragraphs>
  <Slides>10</Slides>
  <Notes>1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Corbel</vt:lpstr>
      <vt:lpstr>ETH Light</vt:lpstr>
      <vt:lpstr>Open Sans</vt:lpstr>
      <vt:lpstr>Wingdings</vt:lpstr>
      <vt:lpstr>cgl_slideset</vt:lpstr>
      <vt:lpstr>Gebändert</vt:lpstr>
      <vt:lpstr>Physically-Based Simulation Project Plan: Position-Based Fluid</vt:lpstr>
      <vt:lpstr>Simulation Scenario</vt:lpstr>
      <vt:lpstr>Simulation Methods</vt:lpstr>
      <vt:lpstr>Related Work</vt:lpstr>
      <vt:lpstr>Related Work</vt:lpstr>
      <vt:lpstr>Minimal Target</vt:lpstr>
      <vt:lpstr>Desired Target</vt:lpstr>
      <vt:lpstr>Bonus Target</vt:lpstr>
      <vt:lpstr>Milestones</vt:lpstr>
      <vt:lpstr>Timeline</vt:lpstr>
    </vt:vector>
  </TitlesOfParts>
  <Company>Disney Research Lab 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Sebastian Heckers</cp:lastModifiedBy>
  <cp:revision>124</cp:revision>
  <dcterms:created xsi:type="dcterms:W3CDTF">2016-04-16T17:21:11Z</dcterms:created>
  <dcterms:modified xsi:type="dcterms:W3CDTF">2022-10-25T14:36:45Z</dcterms:modified>
</cp:coreProperties>
</file>