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2" r:id="rId4"/>
    <p:sldId id="273" r:id="rId5"/>
    <p:sldId id="274" r:id="rId6"/>
    <p:sldId id="275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1154-1562-45A3-8DE5-DA5EADD66A1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1266-D7F3-48CF-944B-63E127A1F6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1154-1562-45A3-8DE5-DA5EADD66A1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1266-D7F3-48CF-944B-63E127A1F6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1154-1562-45A3-8DE5-DA5EADD66A1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1266-D7F3-48CF-944B-63E127A1F6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1154-1562-45A3-8DE5-DA5EADD66A1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1266-D7F3-48CF-944B-63E127A1F6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1154-1562-45A3-8DE5-DA5EADD66A1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1266-D7F3-48CF-944B-63E127A1F6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1154-1562-45A3-8DE5-DA5EADD66A1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1266-D7F3-48CF-944B-63E127A1F6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1154-1562-45A3-8DE5-DA5EADD66A1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1266-D7F3-48CF-944B-63E127A1F6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1154-1562-45A3-8DE5-DA5EADD66A1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41266-D7F3-48CF-944B-63E127A1F60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1154-1562-45A3-8DE5-DA5EADD66A1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1266-D7F3-48CF-944B-63E127A1F6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1154-1562-45A3-8DE5-DA5EADD66A1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7C41266-D7F3-48CF-944B-63E127A1F6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17C1154-1562-45A3-8DE5-DA5EADD66A1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1266-D7F3-48CF-944B-63E127A1F6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7C1154-1562-45A3-8DE5-DA5EADD66A1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7C41266-D7F3-48CF-944B-63E127A1F6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altLang="zh-TW" dirty="0" smtClean="0"/>
              <a:t>AT SOP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Case_setUP.py</a:t>
            </a:r>
          </a:p>
          <a:p>
            <a:pPr lvl="1"/>
            <a:r>
              <a:rPr lang="en-US" altLang="zh-TW" dirty="0" smtClean="0"/>
              <a:t>Testing case </a:t>
            </a:r>
            <a:r>
              <a:rPr lang="zh-TW" altLang="en-US" dirty="0" smtClean="0"/>
              <a:t>運行主程式 </a:t>
            </a:r>
            <a:r>
              <a:rPr lang="en-US" altLang="zh-TW" dirty="0" smtClean="0"/>
              <a:t>(case</a:t>
            </a:r>
            <a:r>
              <a:rPr lang="zh-TW" altLang="en-US" dirty="0" smtClean="0"/>
              <a:t>獨立運作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Case_setUPClass.py</a:t>
            </a:r>
          </a:p>
          <a:p>
            <a:pPr lvl="1"/>
            <a:r>
              <a:rPr lang="en-US" altLang="zh-TW" dirty="0" smtClean="0"/>
              <a:t>Testing case </a:t>
            </a:r>
            <a:r>
              <a:rPr lang="zh-TW" altLang="en-US" dirty="0" smtClean="0"/>
              <a:t>運行</a:t>
            </a:r>
            <a:r>
              <a:rPr lang="zh-TW" altLang="en-US" dirty="0" smtClean="0"/>
              <a:t>主程式 </a:t>
            </a:r>
            <a:r>
              <a:rPr lang="en-US" altLang="zh-TW" dirty="0" smtClean="0"/>
              <a:t>(case</a:t>
            </a:r>
            <a:r>
              <a:rPr lang="zh-TW" altLang="en-US" dirty="0" smtClean="0"/>
              <a:t>相依運作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 smtClean="0"/>
              <a:t>Settings.py</a:t>
            </a:r>
          </a:p>
          <a:p>
            <a:pPr lvl="1"/>
            <a:r>
              <a:rPr lang="zh-TW" altLang="en-US" dirty="0" smtClean="0"/>
              <a:t>運行程式相關設定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Testing cases</a:t>
            </a:r>
            <a:r>
              <a:rPr lang="zh-TW" altLang="en-US" dirty="0" smtClean="0"/>
              <a:t> </a:t>
            </a:r>
            <a:r>
              <a:rPr lang="zh-TW" altLang="en-US" dirty="0" smtClean="0"/>
              <a:t>集合</a:t>
            </a:r>
            <a:endParaRPr lang="en-US" altLang="zh-TW" dirty="0" smtClean="0"/>
          </a:p>
          <a:p>
            <a:r>
              <a:rPr lang="en-US" altLang="zh-TW" dirty="0" smtClean="0"/>
              <a:t>https://github.com/mingje/hello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67600" cy="1071570"/>
          </a:xfrm>
        </p:spPr>
        <p:txBody>
          <a:bodyPr/>
          <a:lstStyle/>
          <a:p>
            <a:r>
              <a:rPr lang="en-US" altLang="zh-TW" dirty="0" smtClean="0"/>
              <a:t>Settings.py</a:t>
            </a:r>
            <a:endParaRPr lang="zh-TW" altLang="en-US" dirty="0"/>
          </a:p>
        </p:txBody>
      </p:sp>
      <p:pic>
        <p:nvPicPr>
          <p:cNvPr id="5" name="內容版面配置區 4" descr="s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5720" y="1357298"/>
            <a:ext cx="3829080" cy="292895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285860"/>
            <a:ext cx="3657600" cy="4840303"/>
          </a:xfrm>
        </p:spPr>
        <p:txBody>
          <a:bodyPr/>
          <a:lstStyle/>
          <a:p>
            <a:r>
              <a:rPr lang="en-US" altLang="zh-TW" dirty="0" smtClean="0"/>
              <a:t>(1)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Product_flag</a:t>
            </a:r>
            <a:r>
              <a:rPr lang="en-US" altLang="zh-TW" dirty="0" smtClean="0"/>
              <a:t>: 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APP 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r>
              <a:rPr lang="en-US" altLang="zh-TW" dirty="0" smtClean="0"/>
              <a:t>(2) </a:t>
            </a:r>
            <a:r>
              <a:rPr lang="en-US" altLang="zh-TW" dirty="0" err="1" smtClean="0"/>
              <a:t>loop_times</a:t>
            </a:r>
            <a:r>
              <a:rPr lang="en-US" altLang="zh-TW" dirty="0" smtClean="0"/>
              <a:t>: </a:t>
            </a:r>
            <a:r>
              <a:rPr lang="zh-TW" altLang="en-US" dirty="0" smtClean="0"/>
              <a:t>輸入重複測試的次數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11222"/>
          </a:xfrm>
        </p:spPr>
        <p:txBody>
          <a:bodyPr/>
          <a:lstStyle/>
          <a:p>
            <a:r>
              <a:rPr lang="en-US" altLang="zh-TW" dirty="0" smtClean="0"/>
              <a:t>Settings.py</a:t>
            </a:r>
            <a:endParaRPr lang="zh-TW" altLang="en-US" dirty="0"/>
          </a:p>
        </p:txBody>
      </p:sp>
      <p:pic>
        <p:nvPicPr>
          <p:cNvPr id="5" name="內容版面配置區 4" descr="se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596" y="1500175"/>
            <a:ext cx="3500462" cy="257176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(3) </a:t>
            </a:r>
            <a:r>
              <a:rPr lang="zh-TW" altLang="en-US" dirty="0" smtClean="0"/>
              <a:t>輸入連接手機的資訊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可從</a:t>
            </a:r>
            <a:r>
              <a:rPr lang="en-US" altLang="zh-TW" dirty="0" err="1" smtClean="0"/>
              <a:t>AppiumStudio</a:t>
            </a:r>
            <a:r>
              <a:rPr lang="zh-TW" altLang="en-US" dirty="0" smtClean="0"/>
              <a:t>上獲得</a:t>
            </a:r>
            <a:endParaRPr lang="zh-TW" altLang="en-US" dirty="0"/>
          </a:p>
        </p:txBody>
      </p:sp>
      <p:pic>
        <p:nvPicPr>
          <p:cNvPr id="6" name="圖片 5" descr="A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4572008"/>
            <a:ext cx="5039429" cy="16385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67600" cy="3571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Case_setUP.py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1600200"/>
            <a:ext cx="8429684" cy="5114948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(4) </a:t>
            </a:r>
            <a:r>
              <a:rPr lang="zh-TW" altLang="en-US" dirty="0" smtClean="0"/>
              <a:t>測試案例集合分類名稱</a:t>
            </a:r>
            <a:endParaRPr lang="en-US" altLang="zh-TW" dirty="0" smtClean="0"/>
          </a:p>
          <a:p>
            <a:r>
              <a:rPr lang="en-US" altLang="zh-TW" dirty="0" smtClean="0"/>
              <a:t>(5)</a:t>
            </a:r>
            <a:r>
              <a:rPr lang="zh-TW" altLang="en-US" dirty="0" smtClean="0"/>
              <a:t> 測試案例名稱</a:t>
            </a:r>
            <a:r>
              <a:rPr lang="en-US" altLang="zh-TW" dirty="0" smtClean="0"/>
              <a:t>, </a:t>
            </a:r>
            <a:r>
              <a:rPr lang="zh-TW" altLang="en-US" dirty="0" smtClean="0"/>
              <a:t>案例前請加入</a:t>
            </a:r>
            <a:r>
              <a:rPr lang="en-US" altLang="zh-TW" dirty="0" smtClean="0">
                <a:solidFill>
                  <a:srgbClr val="FFFF00"/>
                </a:solidFill>
              </a:rPr>
              <a:t>”test_”</a:t>
            </a:r>
          </a:p>
          <a:p>
            <a:r>
              <a:rPr lang="en-US" altLang="zh-TW" dirty="0" smtClean="0"/>
              <a:t>(6) </a:t>
            </a:r>
            <a:r>
              <a:rPr lang="zh-TW" altLang="en-US" dirty="0" smtClean="0"/>
              <a:t>測試案例的註解</a:t>
            </a:r>
            <a:endParaRPr lang="en-US" altLang="zh-TW" dirty="0" smtClean="0"/>
          </a:p>
          <a:p>
            <a:r>
              <a:rPr lang="en-US" altLang="zh-TW" dirty="0" smtClean="0"/>
              <a:t>(7)</a:t>
            </a:r>
            <a:r>
              <a:rPr lang="zh-TW" altLang="en-US" dirty="0" smtClean="0"/>
              <a:t> 測試案例步驟</a:t>
            </a:r>
            <a:endParaRPr lang="zh-TW" altLang="en-US" dirty="0"/>
          </a:p>
        </p:txBody>
      </p:sp>
      <p:pic>
        <p:nvPicPr>
          <p:cNvPr id="5" name="圖片 4" descr="c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642918"/>
            <a:ext cx="7572428" cy="39700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54098"/>
          </a:xfrm>
        </p:spPr>
        <p:txBody>
          <a:bodyPr/>
          <a:lstStyle/>
          <a:p>
            <a:r>
              <a:rPr lang="zh-TW" altLang="en-US" dirty="0" smtClean="0"/>
              <a:t>實例操作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38168</TotalTime>
  <Words>106</Words>
  <Application>Microsoft Office PowerPoint</Application>
  <PresentationFormat>如螢幕大小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科技</vt:lpstr>
      <vt:lpstr>AT SOP</vt:lpstr>
      <vt:lpstr>程式碼</vt:lpstr>
      <vt:lpstr>Settings.py</vt:lpstr>
      <vt:lpstr>Settings.py</vt:lpstr>
      <vt:lpstr>Case_setUP.py</vt:lpstr>
      <vt:lpstr>實例操作</vt:lpstr>
    </vt:vector>
  </TitlesOfParts>
  <Company>SYNNEX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Steven.hsu</dc:creator>
  <cp:lastModifiedBy>Steven.hsu</cp:lastModifiedBy>
  <cp:revision>65</cp:revision>
  <dcterms:created xsi:type="dcterms:W3CDTF">2018-11-12T02:36:51Z</dcterms:created>
  <dcterms:modified xsi:type="dcterms:W3CDTF">2018-12-13T04:16:02Z</dcterms:modified>
</cp:coreProperties>
</file>