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244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57728-F713-4E00-99D0-BF100EE19D78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1B675-9B91-4DDC-9791-8B26C57D2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Dim1 vs. dim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B675-9B91-4DDC-9791-8B26C57D28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Dim 2 vs. dim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B675-9B91-4DDC-9791-8B26C57D28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5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8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D77D4-DA4F-41D1-B316-481C4EFA9929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C15FB-E0D8-46EB-B2EC-8B17B77E0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1295" y="888751"/>
                <a:ext cx="4814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]/[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5" y="888751"/>
                <a:ext cx="4814971" cy="276999"/>
              </a:xfrm>
              <a:prstGeom prst="rect">
                <a:avLst/>
              </a:prstGeom>
              <a:blipFill>
                <a:blip r:embed="rId2"/>
                <a:stretch>
                  <a:fillRect l="-759" t="-4444" r="-139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61295" y="2506659"/>
                <a:ext cx="4385187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𝑝𝑎𝑖𝑟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5" y="2506659"/>
                <a:ext cx="4385187" cy="703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1295" y="3210185"/>
                <a:ext cx="11159613" cy="425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𝑝𝑎𝑖𝑟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𝑝𝑎𝑖𝑟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𝑥𝑙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𝑥𝑟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5" y="3210185"/>
                <a:ext cx="11159613" cy="425437"/>
              </a:xfrm>
              <a:prstGeom prst="rect">
                <a:avLst/>
              </a:prstGeom>
              <a:blipFill>
                <a:blip r:embed="rId4"/>
                <a:stretch>
                  <a:fillRect l="-765" t="-102899" b="-15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1295" y="3913711"/>
                <a:ext cx="33214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5" y="3913711"/>
                <a:ext cx="3321422" cy="276999"/>
              </a:xfrm>
              <a:prstGeom prst="rect">
                <a:avLst/>
              </a:prstGeom>
              <a:blipFill>
                <a:blip r:embed="rId5"/>
                <a:stretch>
                  <a:fillRect l="-1284" t="-2222" r="-128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961295" y="4900851"/>
                <a:ext cx="5058116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argmin</m:t>
                                  </m:r>
                                </m:e>
                                <m:li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 −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e>
                              </m:nary>
                            </m:e>
                          </m:func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95" y="4900851"/>
                <a:ext cx="5058116" cy="1109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5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56842" y="615198"/>
            <a:ext cx="8707251" cy="6382530"/>
            <a:chOff x="1856842" y="615198"/>
            <a:chExt cx="8707251" cy="6382530"/>
          </a:xfrm>
        </p:grpSpPr>
        <p:grpSp>
          <p:nvGrpSpPr>
            <p:cNvPr id="23" name="Group 22"/>
            <p:cNvGrpSpPr/>
            <p:nvPr/>
          </p:nvGrpSpPr>
          <p:grpSpPr>
            <a:xfrm>
              <a:off x="1856842" y="615198"/>
              <a:ext cx="8707251" cy="6382530"/>
              <a:chOff x="2115164" y="417173"/>
              <a:chExt cx="8707251" cy="638253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115164" y="417173"/>
                <a:ext cx="8707251" cy="6382530"/>
                <a:chOff x="2095500" y="428625"/>
                <a:chExt cx="8707251" cy="6382530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5500" y="428625"/>
                  <a:ext cx="8001000" cy="6000750"/>
                </a:xfrm>
                <a:prstGeom prst="rect">
                  <a:avLst/>
                </a:prstGeom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5279922" y="6164824"/>
                  <a:ext cx="17206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Width-to-height ratio</a:t>
                  </a:r>
                  <a:endParaRPr lang="en-US" dirty="0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 rot="10800000">
                  <a:off x="2242983" y="2450689"/>
                  <a:ext cx="461665" cy="195662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dirty="0" smtClean="0"/>
                    <a:t>Horizontal </a:t>
                  </a:r>
                  <a:r>
                    <a:rPr lang="en-US" dirty="0" err="1" smtClean="0"/>
                    <a:t>Splitness</a:t>
                  </a:r>
                  <a:endParaRPr lang="en-US" dirty="0"/>
                </a:p>
              </p:txBody>
            </p:sp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663" t="29192" b="28906"/>
                <a:stretch/>
              </p:blipFill>
              <p:spPr>
                <a:xfrm>
                  <a:off x="9390249" y="2352367"/>
                  <a:ext cx="1412502" cy="2153264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 8"/>
              <p:cNvSpPr/>
              <p:nvPr/>
            </p:nvSpPr>
            <p:spPr>
              <a:xfrm>
                <a:off x="4552335" y="2123768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14451" y="1509251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09766" y="3033251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58017" y="3608438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228735" y="3608437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16761" y="4960374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523702" y="4846074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08837" y="5657292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801641" y="4327031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801640" y="5176681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34115" y="4545798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063794" y="5641371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817987" y="4864819"/>
                <a:ext cx="265471" cy="2285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130241" y="3608438"/>
                <a:ext cx="279525" cy="3342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4449190" y="1124974"/>
              <a:ext cx="260556" cy="27530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33738" y="4714774"/>
              <a:ext cx="260556" cy="27530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08574" y="5440581"/>
              <a:ext cx="260556" cy="27530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798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64558" y="393290"/>
            <a:ext cx="8854293" cy="6113595"/>
            <a:chOff x="1928351" y="349967"/>
            <a:chExt cx="8854293" cy="61135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8351" y="349967"/>
              <a:ext cx="8001000" cy="600075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5698018" y="5249504"/>
              <a:ext cx="461665" cy="19664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Horizontal </a:t>
              </a:r>
              <a:r>
                <a:rPr lang="en-US" dirty="0" err="1" smtClean="0"/>
                <a:t>Splitness</a:t>
              </a:r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 rot="10800000">
              <a:off x="2153716" y="2583425"/>
              <a:ext cx="461665" cy="153383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dirty="0" smtClean="0"/>
                <a:t>Dual Centrality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63" t="29192" b="28906"/>
            <a:stretch/>
          </p:blipFill>
          <p:spPr>
            <a:xfrm>
              <a:off x="9370142" y="2273710"/>
              <a:ext cx="1412502" cy="2153264"/>
            </a:xfrm>
            <a:prstGeom prst="rect">
              <a:avLst/>
            </a:prstGeom>
          </p:spPr>
        </p:pic>
      </p:grpSp>
      <p:sp>
        <p:nvSpPr>
          <p:cNvPr id="7" name="Oval 6"/>
          <p:cNvSpPr/>
          <p:nvPr/>
        </p:nvSpPr>
        <p:spPr>
          <a:xfrm>
            <a:off x="3633018" y="3048000"/>
            <a:ext cx="260556" cy="27530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21276" y="4788310"/>
            <a:ext cx="329382" cy="29496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944466" y="4306529"/>
            <a:ext cx="324464" cy="30142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63296" y="1892708"/>
            <a:ext cx="265471" cy="2285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60838" y="2626748"/>
            <a:ext cx="265471" cy="2285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5967" y="3597770"/>
            <a:ext cx="265471" cy="2285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28102" y="3776355"/>
            <a:ext cx="265472" cy="18604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26310" y="4241698"/>
            <a:ext cx="221226" cy="2285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88975" y="4192229"/>
            <a:ext cx="265471" cy="2285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32191" y="3776355"/>
            <a:ext cx="265471" cy="2285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66720" y="4607949"/>
            <a:ext cx="265471" cy="2285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51870" y="4821495"/>
            <a:ext cx="265471" cy="2285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984955" y="5486399"/>
            <a:ext cx="204020" cy="2064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25150" y="5475337"/>
            <a:ext cx="265471" cy="2285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67983" y="4909027"/>
            <a:ext cx="242987" cy="21801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2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398</Words>
  <Application>Microsoft Office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mingjia hu</dc:creator>
  <cp:lastModifiedBy>mingjia hu</cp:lastModifiedBy>
  <cp:revision>12</cp:revision>
  <dcterms:created xsi:type="dcterms:W3CDTF">2022-11-14T16:24:07Z</dcterms:created>
  <dcterms:modified xsi:type="dcterms:W3CDTF">2022-11-15T00:00:33Z</dcterms:modified>
</cp:coreProperties>
</file>