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0AB-877F-4B80-98EE-15A40F4CA2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2EFD-DFBD-4443-85E1-2F9A5985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0AB-877F-4B80-98EE-15A40F4CA2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2EFD-DFBD-4443-85E1-2F9A5985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4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0AB-877F-4B80-98EE-15A40F4CA2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2EFD-DFBD-4443-85E1-2F9A5985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0AB-877F-4B80-98EE-15A40F4CA2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2EFD-DFBD-4443-85E1-2F9A5985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5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0AB-877F-4B80-98EE-15A40F4CA2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2EFD-DFBD-4443-85E1-2F9A5985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1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0AB-877F-4B80-98EE-15A40F4CA2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2EFD-DFBD-4443-85E1-2F9A5985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0AB-877F-4B80-98EE-15A40F4CA2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2EFD-DFBD-4443-85E1-2F9A5985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0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0AB-877F-4B80-98EE-15A40F4CA2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2EFD-DFBD-4443-85E1-2F9A5985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0AB-877F-4B80-98EE-15A40F4CA2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2EFD-DFBD-4443-85E1-2F9A5985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0AB-877F-4B80-98EE-15A40F4CA2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2EFD-DFBD-4443-85E1-2F9A5985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A0AB-877F-4B80-98EE-15A40F4CA2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02EFD-DFBD-4443-85E1-2F9A5985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A0AB-877F-4B80-98EE-15A40F4CA27F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02EFD-DFBD-4443-85E1-2F9A59854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CSA </a:t>
            </a:r>
            <a:r>
              <a:rPr lang="en-US" smtClean="0"/>
              <a:t>distance function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7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4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CSA distance function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 distance function</dc:title>
  <dc:creator>Nosofsky, Robert M.</dc:creator>
  <cp:lastModifiedBy>Nosofsky, Robert M.</cp:lastModifiedBy>
  <cp:revision>1</cp:revision>
  <dcterms:created xsi:type="dcterms:W3CDTF">2022-01-27T22:38:53Z</dcterms:created>
  <dcterms:modified xsi:type="dcterms:W3CDTF">2022-01-27T22:39:14Z</dcterms:modified>
</cp:coreProperties>
</file>