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7" r:id="rId3"/>
    <p:sldId id="260" r:id="rId4"/>
    <p:sldId id="261" r:id="rId5"/>
    <p:sldId id="273" r:id="rId6"/>
    <p:sldId id="274" r:id="rId7"/>
    <p:sldId id="268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0" autoAdjust="0"/>
    <p:restoredTop sz="81414" autoAdjust="0"/>
  </p:normalViewPr>
  <p:slideViewPr>
    <p:cSldViewPr snapToGrid="0">
      <p:cViewPr varScale="1">
        <p:scale>
          <a:sx n="56" d="100"/>
          <a:sy n="5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1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8896BDA5-751A-483C-B36A-79A2E37AFB4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2027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3373A6FE-20C7-4848-A68A-5A5E595E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3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4182C534-A1B0-4779-84F8-19378AA25F4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3858F6B-46D6-44BB-9607-0080F3DFF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58F6B-46D6-44BB-9607-0080F3DFF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58F6B-46D6-44BB-9607-0080F3DFF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58F6B-46D6-44BB-9607-0080F3DFF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58F6B-46D6-44BB-9607-0080F3DFF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2D06-143A-2D84-9F95-2400BE72C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03C36-8AC4-3127-091A-CFFBA5A3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DB174-02A6-A33D-702A-68F758FA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C17A-60AE-5CA2-CBE0-578AABE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6362-E2E1-F156-A2AB-95D764B7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F07A-C21A-8763-98B7-0B38A6BA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4E15D-3623-A7D8-1591-D361F60C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657B-91C4-2E4C-9C96-8671CF81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A7C1-73CF-B1ED-39B5-4EE4C725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4B90-C35A-FD8B-FFD3-2352C9DB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19C86-86C3-5190-78DD-0B5FCEDDC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157B2-7FDA-1AF0-F1A4-B21302C6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18DD-067A-3606-E89A-CA5DD76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F4B5-FF4D-748A-AE1C-7D348467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7148-757C-A0AD-1CAE-BEA7DEFD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DB50-DFE0-D594-ADF1-CCE424EC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6B7F-C6AB-117D-FB46-94E597A1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B1F3E-A3FE-1096-009B-D9833BAB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12B4-337F-C5C1-712E-E780BCA7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44E1-DC18-699E-E783-E83A1C74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1744-7790-DAE7-A600-8973C01E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B0A2-C723-4464-5A2B-DFFE3193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5BA4-2EA2-CED6-22D7-1B5970A8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FFB0-F6DF-FEE8-B11B-6E4211D9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EF5C-6B51-0165-88F6-C502BED5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E1A2-D108-DDF3-F091-E50527A8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33D5-669F-04FC-7D22-44F944C92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9D999-7D65-6E8F-D47B-C8BA0AF7B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05C1-BB32-1D03-A899-7EE32734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34F5-0A8A-DE4E-A509-6AE8B8A8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239E-E802-F941-815E-4F7785C3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B0E6-7711-4747-3F85-C903C619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20B8-6C6D-1886-F7C5-5F089F67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5D74-D087-7A88-2355-2ACC87F7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D27C5-C082-0028-C298-F3E93E979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F2DBF-F23E-2A24-27CC-8B48A46EE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1AADD-2A03-A85C-675C-423B2A8D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EB5F5-3BC4-1C47-9F12-43728E2F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9462E-1B24-9DF3-9424-2155B04D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D585-904F-66AB-CA09-E08D6E5F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4129D-D6CF-8BD5-56B1-01128489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5A9B5-A2AC-E2A4-8288-008831D4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28EAE-2DCF-2D68-B45B-5DE2529B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1F0EC-D155-A5CA-7E99-95E19CF9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B9D3A-1571-B66B-3E6B-B2EFFC79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D2BB4-918A-37E2-C11F-E2D15936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193A-5B98-1037-A7ED-5A8164DD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956D-F6D8-9C9E-795B-0C6F7BDC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CF24-8CF3-FB31-00E4-BB5EAD68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97616-590E-2B12-359F-5469932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8E60-F707-5027-2DB4-C18ED3AE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85AE4-34E3-311D-B4C8-42321672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6AC5-C92B-D1EE-7CAB-80BDF6CB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71C2C-F7F4-BEFD-4B6B-A889ADCF8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69403-2EB1-9253-68DB-D7AFF59F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A9790-9688-28AB-942D-DF35338E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C8613-FE65-FD82-86EC-C9B1A9AA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FE6D8-B36C-FA0A-664D-B1CCE4D8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919FB-68C2-347D-B9B6-906A86FD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2E010-9721-51E3-7B99-F1D64ACB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B564-5157-2A39-7477-8680888A2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3700-BAEF-423D-B936-BADF67E3BCE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A64F-14B0-71A1-D84D-0F618267A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840E-7A95-5A42-584D-9FED7DF0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3C5B-94C5-41F9-8460-1C850161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B9BAE-9550-7617-BBB1-10CC6F94666D}"/>
              </a:ext>
            </a:extLst>
          </p:cNvPr>
          <p:cNvSpPr txBox="1"/>
          <p:nvPr/>
        </p:nvSpPr>
        <p:spPr>
          <a:xfrm>
            <a:off x="1827311" y="2822383"/>
            <a:ext cx="853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this experiment you will learn to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identify 8 different kinds of rocks,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 obsidian, pumice, etc.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4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7311" y="283458"/>
            <a:ext cx="8537378" cy="5909310"/>
            <a:chOff x="1827311" y="283458"/>
            <a:chExt cx="8537378" cy="59093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BE5C75-6703-1295-1ED2-A6F022C6E479}"/>
                </a:ext>
              </a:extLst>
            </p:cNvPr>
            <p:cNvSpPr txBox="1"/>
            <p:nvPr/>
          </p:nvSpPr>
          <p:spPr>
            <a:xfrm>
              <a:off x="1827311" y="283458"/>
              <a:ext cx="8537378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each trial, you will start by seeing 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grid of rocks, like below. 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These are examples of the rocks you will learn to classify.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each trial, you will use the mouse to click on one of the rocks that you want to learn about. 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0" r="13002"/>
            <a:stretch/>
          </p:blipFill>
          <p:spPr>
            <a:xfrm>
              <a:off x="3552937" y="1049860"/>
              <a:ext cx="5086125" cy="3826939"/>
            </a:xfrm>
            <a:prstGeom prst="rect">
              <a:avLst/>
            </a:prstGeom>
            <a:ln w="22225">
              <a:noFill/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03533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7291" y="338876"/>
            <a:ext cx="8537378" cy="6186309"/>
            <a:chOff x="1827311" y="338876"/>
            <a:chExt cx="8537378" cy="61863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BE5C75-6703-1295-1ED2-A6F022C6E479}"/>
                </a:ext>
              </a:extLst>
            </p:cNvPr>
            <p:cNvSpPr txBox="1"/>
            <p:nvPr/>
          </p:nvSpPr>
          <p:spPr>
            <a:xfrm>
              <a:off x="1827311" y="338876"/>
              <a:ext cx="8537378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 you will see an enlarged picture of the rock, with buttons on the screen with the different types, like below.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Make your best guess at identifying the rock by clicking one of the buttons.  After you make your selection, the computer will tell you the correct answer.</a:t>
              </a:r>
            </a:p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12" t="16700" r="23939" b="11784"/>
            <a:stretch/>
          </p:blipFill>
          <p:spPr>
            <a:xfrm>
              <a:off x="3212036" y="832357"/>
              <a:ext cx="5767927" cy="4432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0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B9BAE-9550-7617-BBB1-10CC6F94666D}"/>
              </a:ext>
            </a:extLst>
          </p:cNvPr>
          <p:cNvSpPr txBox="1"/>
          <p:nvPr/>
        </p:nvSpPr>
        <p:spPr>
          <a:xfrm>
            <a:off x="1827311" y="2410903"/>
            <a:ext cx="8537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first you will be guessing, but by paying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attention to the rocks and the correct answers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provided by the computer, you should gradually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learn to identify the rocks.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8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5920" y="2164007"/>
            <a:ext cx="8261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After each of the training blocks that we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just described, you will be tested on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you have learned in a test block. We will explain the test blocks after you complete your first training block.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experiment consists of 9 cycles of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training and test blocks,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16 trials per each block.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3680" y="2907506"/>
            <a:ext cx="6770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 goal is to learn to correctly classify the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rocks into as many of the 8 geological types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you can during the TEST blocks.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250" y="1603065"/>
            <a:ext cx="8126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 goal is to learn to correctly classify the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rocks into as many of the 8 geological types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 you can during the TEST blocks.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 The TRAINING blocks are there to help you learn the rock categories, but your performance during the training blocks is not being recorded by the computer. 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training, you shouldn’t waste time selecting rocks from categories that you have already learned. Instead,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 recommend that you should select rocks from categories that you still need to learn!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6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352</Words>
  <Application>Microsoft Office PowerPoint</Application>
  <PresentationFormat>Widescreen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Motz, Benjamin Alan</dc:creator>
  <cp:lastModifiedBy>mingjia hu</cp:lastModifiedBy>
  <cp:revision>49</cp:revision>
  <cp:lastPrinted>2025-04-07T04:27:57Z</cp:lastPrinted>
  <dcterms:created xsi:type="dcterms:W3CDTF">2023-07-07T22:00:56Z</dcterms:created>
  <dcterms:modified xsi:type="dcterms:W3CDTF">2025-04-08T05:08:23Z</dcterms:modified>
</cp:coreProperties>
</file>