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6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1BE3-7DEB-437A-AD8F-E78D5E16374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5114-5381-4443-96CF-1F55459B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49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1BE3-7DEB-437A-AD8F-E78D5E16374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5114-5381-4443-96CF-1F55459B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527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1BE3-7DEB-437A-AD8F-E78D5E16374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5114-5381-4443-96CF-1F55459B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1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1BE3-7DEB-437A-AD8F-E78D5E16374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5114-5381-4443-96CF-1F55459B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56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1BE3-7DEB-437A-AD8F-E78D5E16374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5114-5381-4443-96CF-1F55459B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1BE3-7DEB-437A-AD8F-E78D5E16374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5114-5381-4443-96CF-1F55459B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1BE3-7DEB-437A-AD8F-E78D5E16374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5114-5381-4443-96CF-1F55459B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8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1BE3-7DEB-437A-AD8F-E78D5E16374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5114-5381-4443-96CF-1F55459B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83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1BE3-7DEB-437A-AD8F-E78D5E16374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5114-5381-4443-96CF-1F55459B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41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1BE3-7DEB-437A-AD8F-E78D5E16374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5114-5381-4443-96CF-1F55459B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5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F1BE3-7DEB-437A-AD8F-E78D5E16374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5114-5381-4443-96CF-1F55459B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7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F1BE3-7DEB-437A-AD8F-E78D5E16374C}" type="datetimeFigureOut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B5114-5381-4443-96CF-1F55459B4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8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818925" y="1233714"/>
            <a:ext cx="4136734" cy="3785916"/>
            <a:chOff x="818925" y="1233714"/>
            <a:chExt cx="4136734" cy="378591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925" y="1233714"/>
              <a:ext cx="4136734" cy="378591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1056872" y="2254393"/>
              <a:ext cx="264999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>
                  <a:solidFill>
                    <a:srgbClr val="FFFF00"/>
                  </a:solidFill>
                </a:rPr>
                <a:t>Next</a:t>
              </a:r>
              <a:endParaRPr lang="en-US" sz="96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908943" y="1058817"/>
            <a:ext cx="4062371" cy="3960813"/>
            <a:chOff x="5908943" y="1058817"/>
            <a:chExt cx="4062371" cy="396081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8943" y="1058817"/>
              <a:ext cx="4062371" cy="3960813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7197952" y="2254393"/>
              <a:ext cx="264999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600" dirty="0" smtClean="0">
                  <a:solidFill>
                    <a:srgbClr val="FFFF00"/>
                  </a:solidFill>
                </a:rPr>
                <a:t>Back</a:t>
              </a:r>
              <a:endParaRPr lang="en-US" sz="9600" dirty="0">
                <a:solidFill>
                  <a:srgbClr val="FFFF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7613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Indiana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mingjia hu</dc:creator>
  <cp:lastModifiedBy>mingjia hu</cp:lastModifiedBy>
  <cp:revision>1</cp:revision>
  <dcterms:created xsi:type="dcterms:W3CDTF">2023-12-05T21:19:59Z</dcterms:created>
  <dcterms:modified xsi:type="dcterms:W3CDTF">2023-12-05T21:24:21Z</dcterms:modified>
</cp:coreProperties>
</file>