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69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34CE-9158-BBE2-3126-3F445F533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8743E-38C3-8E36-76DE-05C11B80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CFB0-2BEC-8C0B-5B04-FCB5253D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9B108-1A18-E080-2A83-777975A9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1CD7-6F5A-6576-56F1-05DAAB66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C455-E91E-57C9-2C08-86896FD0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E3529-9CF9-3FA6-A051-4130F83E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FF90-9D71-1FDD-6783-E4842025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72ED-2E9B-AAC2-7B44-7274BA42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5CAB-6AAF-A4E1-C73D-375AB9D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2471-341E-B10B-A959-4DADBB5EE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0E677-CA41-84F1-256B-E37A1692B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31772-129E-FC14-C65F-386681A7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EE7D-61B3-9E36-638E-6A9504DD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7B12-080C-4DD5-33FD-9F84820F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F6C7-D329-C2A8-3A41-ECE59DD3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2AD5-29C3-EA5A-EE51-5567C14C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4F69-9992-C796-293C-DC1A3D63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E24C2-B3CA-AF1C-8377-5919CB53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ABF6-A9CC-3861-999E-CFB92E70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B625-FAB5-E5CD-03B8-BC7FEBDE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6C73-0FFC-541F-E1A9-DA65EE490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F052-0B7A-B842-90C9-002DDE0E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4389-6D89-DAAA-A106-2F2CB170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7066-F071-59F7-EABF-C36C7DEF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4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794F-1584-8457-D298-F86150F5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92F6-76CC-FF79-8095-B4D2E739B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5847C-8BF6-9F2E-BC83-DD4C0605C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1DCFD-A118-9BDD-6E6C-C8D700AA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B7471-7C5D-8103-B097-6413FC8F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70E51-6F0E-81D6-5B9A-9AA40938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3DB1-20B5-A9D5-F963-86FB5B76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0660-A6AE-BD12-C676-5108702B6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419FC-1F18-EF77-1E64-90114C81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A5FC9-566C-5042-91F4-93E22D93C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AE744-C959-19C7-926B-5C5FEAE55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45C5C-0FC0-C427-5047-EF317122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27ECE-2F06-D84A-3B59-AC1A715C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BC0B9-2989-AA44-D284-64003A09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40E5-4336-91C7-1E86-6D91902D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9CA45-6AB1-660A-8AB9-0B6611D5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B7BBB-230F-823C-63D6-4C3D90FE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12140-5706-E9CF-698B-97D72970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13B80-0E8C-F085-B6AA-D759819E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14A2A-DF50-B19A-BB86-19B2A665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CD5F3-E7BC-FAEB-6FE6-FB8B6E2C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667A-1092-5023-27F7-ECA999C1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3350-0495-9BFD-4938-F32320319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CADE-504D-2737-BF52-1C4671508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C0AB1-928E-8C17-F8D9-5209FA38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437B-2022-80DF-8FB5-4C34D2F0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0BB91-53F3-2D2A-C61F-21772809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A555-906B-B043-CD8E-F09581A3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C29C4-2E81-3D86-BC75-080FEE42E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4D487-33F9-01F1-2119-B203E3524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E5B6-B8F8-9E20-1811-B6D81840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0A45-5E56-16F6-20B7-B6AF5145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3083-1585-AFFA-578E-55C13D6B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98E1B-9BC6-99F6-6865-708B6E0E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25EE-AE4F-53FA-6324-EF3BEE25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14E0-918A-DFAB-BCDD-65061C417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5581-8A57-4D5F-A4BB-362FC92E3168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747A-3565-1FF8-763E-752C3A3C2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9522-6505-E7FF-4EA4-210031A01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1935-E0D0-40D1-8AB1-2DF3039E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317402-A673-ABB4-2448-625CAA115FDE}"/>
              </a:ext>
            </a:extLst>
          </p:cNvPr>
          <p:cNvSpPr>
            <a:spLocks noChangeAspect="1"/>
          </p:cNvSpPr>
          <p:nvPr/>
        </p:nvSpPr>
        <p:spPr>
          <a:xfrm>
            <a:off x="346228" y="2820879"/>
            <a:ext cx="1278386" cy="12783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DF1BEF-F45E-6009-8CD0-CE7351040EBA}"/>
              </a:ext>
            </a:extLst>
          </p:cNvPr>
          <p:cNvSpPr>
            <a:spLocks noChangeAspect="1"/>
          </p:cNvSpPr>
          <p:nvPr/>
        </p:nvSpPr>
        <p:spPr>
          <a:xfrm>
            <a:off x="2460591" y="175335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29F382-446B-0981-FE84-CD8AF24DB324}"/>
              </a:ext>
            </a:extLst>
          </p:cNvPr>
          <p:cNvSpPr>
            <a:spLocks noChangeAspect="1"/>
          </p:cNvSpPr>
          <p:nvPr/>
        </p:nvSpPr>
        <p:spPr>
          <a:xfrm>
            <a:off x="2460591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5DC600-B0F3-3FA7-1EA6-940E446CF727}"/>
              </a:ext>
            </a:extLst>
          </p:cNvPr>
          <p:cNvSpPr>
            <a:spLocks noChangeAspect="1"/>
          </p:cNvSpPr>
          <p:nvPr/>
        </p:nvSpPr>
        <p:spPr>
          <a:xfrm>
            <a:off x="2460589" y="5300339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A4CB3-9AF1-68F5-302D-CC46471413E1}"/>
              </a:ext>
            </a:extLst>
          </p:cNvPr>
          <p:cNvSpPr>
            <a:spLocks noChangeAspect="1"/>
          </p:cNvSpPr>
          <p:nvPr/>
        </p:nvSpPr>
        <p:spPr>
          <a:xfrm>
            <a:off x="2460589" y="3529984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15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92B5B-D5B2-9930-5925-EEAA60E2EB26}"/>
              </a:ext>
            </a:extLst>
          </p:cNvPr>
          <p:cNvSpPr>
            <a:spLocks noChangeAspect="1"/>
          </p:cNvSpPr>
          <p:nvPr/>
        </p:nvSpPr>
        <p:spPr>
          <a:xfrm>
            <a:off x="5098734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C10583-FB4C-7C61-141B-F3A66653D213}"/>
              </a:ext>
            </a:extLst>
          </p:cNvPr>
          <p:cNvSpPr>
            <a:spLocks noChangeAspect="1"/>
          </p:cNvSpPr>
          <p:nvPr/>
        </p:nvSpPr>
        <p:spPr>
          <a:xfrm>
            <a:off x="5098735" y="5300338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B09C53-CA47-FE72-44B9-0BB5F5E09D57}"/>
              </a:ext>
            </a:extLst>
          </p:cNvPr>
          <p:cNvSpPr>
            <a:spLocks noChangeAspect="1"/>
          </p:cNvSpPr>
          <p:nvPr/>
        </p:nvSpPr>
        <p:spPr>
          <a:xfrm>
            <a:off x="5098734" y="3529983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24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FE0484-588A-D8C5-66BA-A8BAC81BDAA8}"/>
              </a:ext>
            </a:extLst>
          </p:cNvPr>
          <p:cNvSpPr>
            <a:spLocks noChangeAspect="1"/>
          </p:cNvSpPr>
          <p:nvPr/>
        </p:nvSpPr>
        <p:spPr>
          <a:xfrm>
            <a:off x="9832002" y="194125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703FEE-0D84-3EDD-A70A-874ED610F981}"/>
              </a:ext>
            </a:extLst>
          </p:cNvPr>
          <p:cNvSpPr>
            <a:spLocks noChangeAspect="1"/>
          </p:cNvSpPr>
          <p:nvPr/>
        </p:nvSpPr>
        <p:spPr>
          <a:xfrm>
            <a:off x="7465368" y="3529983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32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11FB41-3F03-ECF1-A673-6056E05E7F57}"/>
              </a:ext>
            </a:extLst>
          </p:cNvPr>
          <p:cNvSpPr>
            <a:spLocks noChangeAspect="1"/>
          </p:cNvSpPr>
          <p:nvPr/>
        </p:nvSpPr>
        <p:spPr>
          <a:xfrm>
            <a:off x="7465369" y="194347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31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14F4DF-6F1B-7C78-7B10-1BD16383B7B8}"/>
              </a:ext>
            </a:extLst>
          </p:cNvPr>
          <p:cNvSpPr>
            <a:spLocks noChangeAspect="1"/>
          </p:cNvSpPr>
          <p:nvPr/>
        </p:nvSpPr>
        <p:spPr>
          <a:xfrm>
            <a:off x="9832002" y="3529982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BDBF5A-F9D6-E1D4-0E32-691192D96C75}"/>
              </a:ext>
            </a:extLst>
          </p:cNvPr>
          <p:cNvSpPr>
            <a:spLocks noChangeAspect="1"/>
          </p:cNvSpPr>
          <p:nvPr/>
        </p:nvSpPr>
        <p:spPr>
          <a:xfrm>
            <a:off x="9832002" y="5300337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A9C2E0-2878-2462-C8D1-77333426EAF1}"/>
              </a:ext>
            </a:extLst>
          </p:cNvPr>
          <p:cNvCxnSpPr>
            <a:stCxn id="22" idx="2"/>
            <a:endCxn id="25" idx="6"/>
          </p:cNvCxnSpPr>
          <p:nvPr/>
        </p:nvCxnSpPr>
        <p:spPr>
          <a:xfrm flipH="1">
            <a:off x="8724518" y="2570825"/>
            <a:ext cx="1107484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CB3E99-7BE6-A7A9-7AF8-7F2424E0030C}"/>
              </a:ext>
            </a:extLst>
          </p:cNvPr>
          <p:cNvCxnSpPr>
            <a:stCxn id="26" idx="2"/>
            <a:endCxn id="25" idx="6"/>
          </p:cNvCxnSpPr>
          <p:nvPr/>
        </p:nvCxnSpPr>
        <p:spPr>
          <a:xfrm flipH="1" flipV="1">
            <a:off x="8724518" y="2573045"/>
            <a:ext cx="1107484" cy="15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BF5DC4-1965-8B00-C037-646BDEC1C61C}"/>
              </a:ext>
            </a:extLst>
          </p:cNvPr>
          <p:cNvCxnSpPr>
            <a:stCxn id="27" idx="2"/>
            <a:endCxn id="24" idx="6"/>
          </p:cNvCxnSpPr>
          <p:nvPr/>
        </p:nvCxnSpPr>
        <p:spPr>
          <a:xfrm flipH="1" flipV="1">
            <a:off x="8724517" y="4159558"/>
            <a:ext cx="1107485" cy="17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3D0F43-40B3-EFDB-BD87-0D3F6F6F7042}"/>
              </a:ext>
            </a:extLst>
          </p:cNvPr>
          <p:cNvCxnSpPr>
            <a:stCxn id="26" idx="2"/>
            <a:endCxn id="24" idx="6"/>
          </p:cNvCxnSpPr>
          <p:nvPr/>
        </p:nvCxnSpPr>
        <p:spPr>
          <a:xfrm flipH="1">
            <a:off x="8724517" y="4159557"/>
            <a:ext cx="11074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FFCC72-4945-7CF3-7B12-47EDFA56837D}"/>
              </a:ext>
            </a:extLst>
          </p:cNvPr>
          <p:cNvCxnSpPr>
            <a:stCxn id="22" idx="2"/>
            <a:endCxn id="24" idx="6"/>
          </p:cNvCxnSpPr>
          <p:nvPr/>
        </p:nvCxnSpPr>
        <p:spPr>
          <a:xfrm flipH="1">
            <a:off x="8724517" y="2570825"/>
            <a:ext cx="1107485" cy="158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ADFDD8-4B5A-6B4F-BFC9-CA925F5F1C65}"/>
              </a:ext>
            </a:extLst>
          </p:cNvPr>
          <p:cNvCxnSpPr>
            <a:stCxn id="25" idx="2"/>
            <a:endCxn id="14" idx="6"/>
          </p:cNvCxnSpPr>
          <p:nvPr/>
        </p:nvCxnSpPr>
        <p:spPr>
          <a:xfrm flipH="1">
            <a:off x="6357883" y="2573045"/>
            <a:ext cx="1107486" cy="158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FFF9EA-CB0B-361C-0F2B-FB4FF5CDBD6E}"/>
              </a:ext>
            </a:extLst>
          </p:cNvPr>
          <p:cNvCxnSpPr>
            <a:stCxn id="24" idx="2"/>
            <a:endCxn id="14" idx="6"/>
          </p:cNvCxnSpPr>
          <p:nvPr/>
        </p:nvCxnSpPr>
        <p:spPr>
          <a:xfrm flipH="1">
            <a:off x="6357883" y="4159558"/>
            <a:ext cx="110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EAB7B1-2DA3-196F-49EA-B0D58327BB5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3719738" y="2575265"/>
            <a:ext cx="1378996" cy="15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4C1E10-3147-A0D7-F3AD-5F1E328DEF47}"/>
              </a:ext>
            </a:extLst>
          </p:cNvPr>
          <p:cNvCxnSpPr>
            <a:stCxn id="14" idx="2"/>
            <a:endCxn id="9" idx="6"/>
          </p:cNvCxnSpPr>
          <p:nvPr/>
        </p:nvCxnSpPr>
        <p:spPr>
          <a:xfrm flipH="1">
            <a:off x="3719738" y="4159558"/>
            <a:ext cx="1378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4F414-85EA-8FA3-F042-24D9884C2C53}"/>
              </a:ext>
            </a:extLst>
          </p:cNvPr>
          <p:cNvCxnSpPr>
            <a:stCxn id="13" idx="2"/>
            <a:endCxn id="9" idx="6"/>
          </p:cNvCxnSpPr>
          <p:nvPr/>
        </p:nvCxnSpPr>
        <p:spPr>
          <a:xfrm flipH="1" flipV="1">
            <a:off x="3719738" y="4159559"/>
            <a:ext cx="1378997" cy="17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B49D4A-9C46-6AEF-73AC-D83C2A8E6DA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1624614" y="804910"/>
            <a:ext cx="835977" cy="265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EF361B-D635-B1EA-9BDF-8DAFBFC3AC9C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>
            <a:off x="1624614" y="2575265"/>
            <a:ext cx="835977" cy="88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2197C-AA42-4764-23FC-BD4CA8E51CCD}"/>
              </a:ext>
            </a:extLst>
          </p:cNvPr>
          <p:cNvCxnSpPr>
            <a:stCxn id="9" idx="2"/>
            <a:endCxn id="4" idx="6"/>
          </p:cNvCxnSpPr>
          <p:nvPr/>
        </p:nvCxnSpPr>
        <p:spPr>
          <a:xfrm flipH="1" flipV="1">
            <a:off x="1624614" y="3460072"/>
            <a:ext cx="835975" cy="6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E884A5-B8C6-928C-814D-6327B31CB82E}"/>
              </a:ext>
            </a:extLst>
          </p:cNvPr>
          <p:cNvCxnSpPr>
            <a:stCxn id="8" idx="2"/>
            <a:endCxn id="4" idx="6"/>
          </p:cNvCxnSpPr>
          <p:nvPr/>
        </p:nvCxnSpPr>
        <p:spPr>
          <a:xfrm flipH="1" flipV="1">
            <a:off x="1624614" y="3460072"/>
            <a:ext cx="835975" cy="246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53E2D0-9B89-8498-C501-5CAC3054D192}"/>
              </a:ext>
            </a:extLst>
          </p:cNvPr>
          <p:cNvSpPr txBox="1"/>
          <p:nvPr/>
        </p:nvSpPr>
        <p:spPr>
          <a:xfrm>
            <a:off x="9259410" y="27520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chains: 1</a:t>
            </a:r>
          </a:p>
        </p:txBody>
      </p:sp>
    </p:spTree>
    <p:extLst>
      <p:ext uri="{BB962C8B-B14F-4D97-AF65-F5344CB8AC3E}">
        <p14:creationId xmlns:p14="http://schemas.microsoft.com/office/powerpoint/2010/main" val="362297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317402-A673-ABB4-2448-625CAA115FDE}"/>
              </a:ext>
            </a:extLst>
          </p:cNvPr>
          <p:cNvSpPr>
            <a:spLocks noChangeAspect="1"/>
          </p:cNvSpPr>
          <p:nvPr/>
        </p:nvSpPr>
        <p:spPr>
          <a:xfrm>
            <a:off x="346228" y="2820879"/>
            <a:ext cx="1278386" cy="12783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/>
              <a:t>11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DF1BEF-F45E-6009-8CD0-CE7351040EBA}"/>
              </a:ext>
            </a:extLst>
          </p:cNvPr>
          <p:cNvSpPr>
            <a:spLocks noChangeAspect="1"/>
          </p:cNvSpPr>
          <p:nvPr/>
        </p:nvSpPr>
        <p:spPr>
          <a:xfrm>
            <a:off x="2460591" y="175335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29F382-446B-0981-FE84-CD8AF24DB324}"/>
              </a:ext>
            </a:extLst>
          </p:cNvPr>
          <p:cNvSpPr>
            <a:spLocks noChangeAspect="1"/>
          </p:cNvSpPr>
          <p:nvPr/>
        </p:nvSpPr>
        <p:spPr>
          <a:xfrm>
            <a:off x="2460591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A4CB3-9AF1-68F5-302D-CC46471413E1}"/>
              </a:ext>
            </a:extLst>
          </p:cNvPr>
          <p:cNvSpPr>
            <a:spLocks noChangeAspect="1"/>
          </p:cNvSpPr>
          <p:nvPr/>
        </p:nvSpPr>
        <p:spPr>
          <a:xfrm>
            <a:off x="2460589" y="3529984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131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92B5B-D5B2-9930-5925-EEAA60E2EB26}"/>
              </a:ext>
            </a:extLst>
          </p:cNvPr>
          <p:cNvSpPr>
            <a:spLocks noChangeAspect="1"/>
          </p:cNvSpPr>
          <p:nvPr/>
        </p:nvSpPr>
        <p:spPr>
          <a:xfrm>
            <a:off x="5098734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C10583-FB4C-7C61-141B-F3A66653D213}"/>
              </a:ext>
            </a:extLst>
          </p:cNvPr>
          <p:cNvSpPr>
            <a:spLocks noChangeAspect="1"/>
          </p:cNvSpPr>
          <p:nvPr/>
        </p:nvSpPr>
        <p:spPr>
          <a:xfrm>
            <a:off x="5098735" y="5300338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B09C53-CA47-FE72-44B9-0BB5F5E09D57}"/>
              </a:ext>
            </a:extLst>
          </p:cNvPr>
          <p:cNvSpPr>
            <a:spLocks noChangeAspect="1"/>
          </p:cNvSpPr>
          <p:nvPr/>
        </p:nvSpPr>
        <p:spPr>
          <a:xfrm>
            <a:off x="5098734" y="3529983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221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FE0484-588A-D8C5-66BA-A8BAC81BDAA8}"/>
              </a:ext>
            </a:extLst>
          </p:cNvPr>
          <p:cNvSpPr>
            <a:spLocks noChangeAspect="1"/>
          </p:cNvSpPr>
          <p:nvPr/>
        </p:nvSpPr>
        <p:spPr>
          <a:xfrm>
            <a:off x="9832002" y="194125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11FB41-3F03-ECF1-A673-6056E05E7F57}"/>
              </a:ext>
            </a:extLst>
          </p:cNvPr>
          <p:cNvSpPr>
            <a:spLocks noChangeAspect="1"/>
          </p:cNvSpPr>
          <p:nvPr/>
        </p:nvSpPr>
        <p:spPr>
          <a:xfrm>
            <a:off x="7465369" y="194347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31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14F4DF-6F1B-7C78-7B10-1BD16383B7B8}"/>
              </a:ext>
            </a:extLst>
          </p:cNvPr>
          <p:cNvSpPr>
            <a:spLocks noChangeAspect="1"/>
          </p:cNvSpPr>
          <p:nvPr/>
        </p:nvSpPr>
        <p:spPr>
          <a:xfrm>
            <a:off x="9832002" y="3529982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A9C2E0-2878-2462-C8D1-77333426EAF1}"/>
              </a:ext>
            </a:extLst>
          </p:cNvPr>
          <p:cNvCxnSpPr>
            <a:stCxn id="22" idx="2"/>
            <a:endCxn id="25" idx="6"/>
          </p:cNvCxnSpPr>
          <p:nvPr/>
        </p:nvCxnSpPr>
        <p:spPr>
          <a:xfrm flipH="1">
            <a:off x="8724518" y="2570825"/>
            <a:ext cx="1107484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CB3E99-7BE6-A7A9-7AF8-7F2424E0030C}"/>
              </a:ext>
            </a:extLst>
          </p:cNvPr>
          <p:cNvCxnSpPr>
            <a:stCxn id="26" idx="2"/>
            <a:endCxn id="25" idx="6"/>
          </p:cNvCxnSpPr>
          <p:nvPr/>
        </p:nvCxnSpPr>
        <p:spPr>
          <a:xfrm flipH="1" flipV="1">
            <a:off x="8724518" y="2573045"/>
            <a:ext cx="1107484" cy="15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ADFDD8-4B5A-6B4F-BFC9-CA925F5F1C65}"/>
              </a:ext>
            </a:extLst>
          </p:cNvPr>
          <p:cNvCxnSpPr>
            <a:stCxn id="25" idx="2"/>
            <a:endCxn id="14" idx="6"/>
          </p:cNvCxnSpPr>
          <p:nvPr/>
        </p:nvCxnSpPr>
        <p:spPr>
          <a:xfrm flipH="1">
            <a:off x="6357883" y="2573045"/>
            <a:ext cx="1107486" cy="158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EAB7B1-2DA3-196F-49EA-B0D58327BB5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3719738" y="2575265"/>
            <a:ext cx="1378996" cy="15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4C1E10-3147-A0D7-F3AD-5F1E328DEF47}"/>
              </a:ext>
            </a:extLst>
          </p:cNvPr>
          <p:cNvCxnSpPr>
            <a:stCxn id="14" idx="2"/>
            <a:endCxn id="9" idx="6"/>
          </p:cNvCxnSpPr>
          <p:nvPr/>
        </p:nvCxnSpPr>
        <p:spPr>
          <a:xfrm flipH="1">
            <a:off x="3719738" y="4159558"/>
            <a:ext cx="1378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4F414-85EA-8FA3-F042-24D9884C2C53}"/>
              </a:ext>
            </a:extLst>
          </p:cNvPr>
          <p:cNvCxnSpPr>
            <a:stCxn id="13" idx="2"/>
            <a:endCxn id="9" idx="6"/>
          </p:cNvCxnSpPr>
          <p:nvPr/>
        </p:nvCxnSpPr>
        <p:spPr>
          <a:xfrm flipH="1" flipV="1">
            <a:off x="3719738" y="4159559"/>
            <a:ext cx="1378997" cy="17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B49D4A-9C46-6AEF-73AC-D83C2A8E6DA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1624614" y="804910"/>
            <a:ext cx="835977" cy="265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EF361B-D635-B1EA-9BDF-8DAFBFC3AC9C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>
            <a:off x="1624614" y="2575265"/>
            <a:ext cx="835977" cy="88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2197C-AA42-4764-23FC-BD4CA8E51CCD}"/>
              </a:ext>
            </a:extLst>
          </p:cNvPr>
          <p:cNvCxnSpPr>
            <a:stCxn id="9" idx="2"/>
            <a:endCxn id="4" idx="6"/>
          </p:cNvCxnSpPr>
          <p:nvPr/>
        </p:nvCxnSpPr>
        <p:spPr>
          <a:xfrm flipH="1" flipV="1">
            <a:off x="1624614" y="3460072"/>
            <a:ext cx="835975" cy="6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59527D-FBAF-38C7-27EE-3F11BF5EC30F}"/>
              </a:ext>
            </a:extLst>
          </p:cNvPr>
          <p:cNvCxnSpPr>
            <a:stCxn id="22" idx="2"/>
            <a:endCxn id="14" idx="6"/>
          </p:cNvCxnSpPr>
          <p:nvPr/>
        </p:nvCxnSpPr>
        <p:spPr>
          <a:xfrm flipH="1">
            <a:off x="6357883" y="2570825"/>
            <a:ext cx="3474119" cy="158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1CA08-3C30-233B-DA59-C01B4B4FBF74}"/>
              </a:ext>
            </a:extLst>
          </p:cNvPr>
          <p:cNvCxnSpPr>
            <a:stCxn id="26" idx="2"/>
            <a:endCxn id="14" idx="6"/>
          </p:cNvCxnSpPr>
          <p:nvPr/>
        </p:nvCxnSpPr>
        <p:spPr>
          <a:xfrm flipH="1">
            <a:off x="6357883" y="4159557"/>
            <a:ext cx="3474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EFFF36-44E4-4566-F1BD-2460217B91B4}"/>
              </a:ext>
            </a:extLst>
          </p:cNvPr>
          <p:cNvSpPr txBox="1"/>
          <p:nvPr/>
        </p:nvSpPr>
        <p:spPr>
          <a:xfrm>
            <a:off x="9259410" y="27520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chains: 1</a:t>
            </a:r>
          </a:p>
        </p:txBody>
      </p:sp>
    </p:spTree>
    <p:extLst>
      <p:ext uri="{BB962C8B-B14F-4D97-AF65-F5344CB8AC3E}">
        <p14:creationId xmlns:p14="http://schemas.microsoft.com/office/powerpoint/2010/main" val="83302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317402-A673-ABB4-2448-625CAA115FDE}"/>
              </a:ext>
            </a:extLst>
          </p:cNvPr>
          <p:cNvSpPr>
            <a:spLocks noChangeAspect="1"/>
          </p:cNvSpPr>
          <p:nvPr/>
        </p:nvSpPr>
        <p:spPr>
          <a:xfrm>
            <a:off x="346228" y="2820879"/>
            <a:ext cx="1278386" cy="12783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DF1BEF-F45E-6009-8CD0-CE7351040EBA}"/>
              </a:ext>
            </a:extLst>
          </p:cNvPr>
          <p:cNvSpPr>
            <a:spLocks noChangeAspect="1"/>
          </p:cNvSpPr>
          <p:nvPr/>
        </p:nvSpPr>
        <p:spPr>
          <a:xfrm>
            <a:off x="2460591" y="175335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29F382-446B-0981-FE84-CD8AF24DB324}"/>
              </a:ext>
            </a:extLst>
          </p:cNvPr>
          <p:cNvSpPr>
            <a:spLocks noChangeAspect="1"/>
          </p:cNvSpPr>
          <p:nvPr/>
        </p:nvSpPr>
        <p:spPr>
          <a:xfrm>
            <a:off x="2460591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A4CB3-9AF1-68F5-302D-CC46471413E1}"/>
              </a:ext>
            </a:extLst>
          </p:cNvPr>
          <p:cNvSpPr>
            <a:spLocks noChangeAspect="1"/>
          </p:cNvSpPr>
          <p:nvPr/>
        </p:nvSpPr>
        <p:spPr>
          <a:xfrm>
            <a:off x="2460589" y="3529984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13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92B5B-D5B2-9930-5925-EEAA60E2EB26}"/>
              </a:ext>
            </a:extLst>
          </p:cNvPr>
          <p:cNvSpPr>
            <a:spLocks noChangeAspect="1"/>
          </p:cNvSpPr>
          <p:nvPr/>
        </p:nvSpPr>
        <p:spPr>
          <a:xfrm>
            <a:off x="5098734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C10583-FB4C-7C61-141B-F3A66653D213}"/>
              </a:ext>
            </a:extLst>
          </p:cNvPr>
          <p:cNvSpPr>
            <a:spLocks noChangeAspect="1"/>
          </p:cNvSpPr>
          <p:nvPr/>
        </p:nvSpPr>
        <p:spPr>
          <a:xfrm>
            <a:off x="5098735" y="5300338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B09C53-CA47-FE72-44B9-0BB5F5E09D57}"/>
              </a:ext>
            </a:extLst>
          </p:cNvPr>
          <p:cNvSpPr>
            <a:spLocks noChangeAspect="1"/>
          </p:cNvSpPr>
          <p:nvPr/>
        </p:nvSpPr>
        <p:spPr>
          <a:xfrm>
            <a:off x="5098734" y="3529983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22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FE0484-588A-D8C5-66BA-A8BAC81BDAA8}"/>
              </a:ext>
            </a:extLst>
          </p:cNvPr>
          <p:cNvSpPr>
            <a:spLocks noChangeAspect="1"/>
          </p:cNvSpPr>
          <p:nvPr/>
        </p:nvSpPr>
        <p:spPr>
          <a:xfrm>
            <a:off x="9832002" y="194125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11FB41-3F03-ECF1-A673-6056E05E7F57}"/>
              </a:ext>
            </a:extLst>
          </p:cNvPr>
          <p:cNvSpPr>
            <a:spLocks noChangeAspect="1"/>
          </p:cNvSpPr>
          <p:nvPr/>
        </p:nvSpPr>
        <p:spPr>
          <a:xfrm>
            <a:off x="7465369" y="194347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31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14F4DF-6F1B-7C78-7B10-1BD16383B7B8}"/>
              </a:ext>
            </a:extLst>
          </p:cNvPr>
          <p:cNvSpPr>
            <a:spLocks noChangeAspect="1"/>
          </p:cNvSpPr>
          <p:nvPr/>
        </p:nvSpPr>
        <p:spPr>
          <a:xfrm>
            <a:off x="9832002" y="3529982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BDBF5A-F9D6-E1D4-0E32-691192D96C75}"/>
              </a:ext>
            </a:extLst>
          </p:cNvPr>
          <p:cNvSpPr>
            <a:spLocks noChangeAspect="1"/>
          </p:cNvSpPr>
          <p:nvPr/>
        </p:nvSpPr>
        <p:spPr>
          <a:xfrm>
            <a:off x="9832002" y="5300337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A9C2E0-2878-2462-C8D1-77333426EAF1}"/>
              </a:ext>
            </a:extLst>
          </p:cNvPr>
          <p:cNvCxnSpPr>
            <a:stCxn id="22" idx="2"/>
            <a:endCxn id="25" idx="6"/>
          </p:cNvCxnSpPr>
          <p:nvPr/>
        </p:nvCxnSpPr>
        <p:spPr>
          <a:xfrm flipH="1">
            <a:off x="8724518" y="2570825"/>
            <a:ext cx="1107484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CB3E99-7BE6-A7A9-7AF8-7F2424E0030C}"/>
              </a:ext>
            </a:extLst>
          </p:cNvPr>
          <p:cNvCxnSpPr>
            <a:stCxn id="26" idx="2"/>
            <a:endCxn id="25" idx="6"/>
          </p:cNvCxnSpPr>
          <p:nvPr/>
        </p:nvCxnSpPr>
        <p:spPr>
          <a:xfrm flipH="1" flipV="1">
            <a:off x="8724518" y="2573045"/>
            <a:ext cx="1107484" cy="15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ADFDD8-4B5A-6B4F-BFC9-CA925F5F1C65}"/>
              </a:ext>
            </a:extLst>
          </p:cNvPr>
          <p:cNvCxnSpPr>
            <a:stCxn id="25" idx="2"/>
            <a:endCxn id="14" idx="6"/>
          </p:cNvCxnSpPr>
          <p:nvPr/>
        </p:nvCxnSpPr>
        <p:spPr>
          <a:xfrm flipH="1">
            <a:off x="6357883" y="2573045"/>
            <a:ext cx="1107486" cy="158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EAB7B1-2DA3-196F-49EA-B0D58327BB5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3719738" y="2575265"/>
            <a:ext cx="1378996" cy="15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4C1E10-3147-A0D7-F3AD-5F1E328DEF47}"/>
              </a:ext>
            </a:extLst>
          </p:cNvPr>
          <p:cNvCxnSpPr>
            <a:stCxn id="14" idx="2"/>
            <a:endCxn id="9" idx="6"/>
          </p:cNvCxnSpPr>
          <p:nvPr/>
        </p:nvCxnSpPr>
        <p:spPr>
          <a:xfrm flipH="1">
            <a:off x="3719738" y="4159558"/>
            <a:ext cx="1378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4F414-85EA-8FA3-F042-24D9884C2C53}"/>
              </a:ext>
            </a:extLst>
          </p:cNvPr>
          <p:cNvCxnSpPr>
            <a:stCxn id="13" idx="2"/>
            <a:endCxn id="9" idx="6"/>
          </p:cNvCxnSpPr>
          <p:nvPr/>
        </p:nvCxnSpPr>
        <p:spPr>
          <a:xfrm flipH="1" flipV="1">
            <a:off x="3719738" y="4159559"/>
            <a:ext cx="1378997" cy="17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B49D4A-9C46-6AEF-73AC-D83C2A8E6DA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1624614" y="804910"/>
            <a:ext cx="835977" cy="265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EF361B-D635-B1EA-9BDF-8DAFBFC3AC9C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>
            <a:off x="1624614" y="2575265"/>
            <a:ext cx="835977" cy="88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2197C-AA42-4764-23FC-BD4CA8E51CCD}"/>
              </a:ext>
            </a:extLst>
          </p:cNvPr>
          <p:cNvCxnSpPr>
            <a:stCxn id="9" idx="2"/>
            <a:endCxn id="4" idx="6"/>
          </p:cNvCxnSpPr>
          <p:nvPr/>
        </p:nvCxnSpPr>
        <p:spPr>
          <a:xfrm flipH="1" flipV="1">
            <a:off x="1624614" y="3460072"/>
            <a:ext cx="835975" cy="6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59527D-FBAF-38C7-27EE-3F11BF5EC30F}"/>
              </a:ext>
            </a:extLst>
          </p:cNvPr>
          <p:cNvCxnSpPr>
            <a:stCxn id="22" idx="2"/>
            <a:endCxn id="14" idx="6"/>
          </p:cNvCxnSpPr>
          <p:nvPr/>
        </p:nvCxnSpPr>
        <p:spPr>
          <a:xfrm flipH="1">
            <a:off x="6357883" y="2570825"/>
            <a:ext cx="3474119" cy="158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1CA08-3C30-233B-DA59-C01B4B4FBF74}"/>
              </a:ext>
            </a:extLst>
          </p:cNvPr>
          <p:cNvCxnSpPr>
            <a:stCxn id="26" idx="2"/>
            <a:endCxn id="14" idx="6"/>
          </p:cNvCxnSpPr>
          <p:nvPr/>
        </p:nvCxnSpPr>
        <p:spPr>
          <a:xfrm flipH="1">
            <a:off x="6357883" y="4159557"/>
            <a:ext cx="3474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BD991E-C5D6-C3BC-A42C-8871834D1975}"/>
              </a:ext>
            </a:extLst>
          </p:cNvPr>
          <p:cNvCxnSpPr>
            <a:stCxn id="27" idx="2"/>
            <a:endCxn id="14" idx="6"/>
          </p:cNvCxnSpPr>
          <p:nvPr/>
        </p:nvCxnSpPr>
        <p:spPr>
          <a:xfrm flipH="1" flipV="1">
            <a:off x="6357883" y="4159558"/>
            <a:ext cx="3474119" cy="17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EB3B6E-F7FA-83C1-27A6-681071DB4AA9}"/>
              </a:ext>
            </a:extLst>
          </p:cNvPr>
          <p:cNvSpPr txBox="1"/>
          <p:nvPr/>
        </p:nvSpPr>
        <p:spPr>
          <a:xfrm>
            <a:off x="9259410" y="27520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chains: 8</a:t>
            </a:r>
          </a:p>
        </p:txBody>
      </p:sp>
    </p:spTree>
    <p:extLst>
      <p:ext uri="{BB962C8B-B14F-4D97-AF65-F5344CB8AC3E}">
        <p14:creationId xmlns:p14="http://schemas.microsoft.com/office/powerpoint/2010/main" val="425369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317402-A673-ABB4-2448-625CAA115FDE}"/>
              </a:ext>
            </a:extLst>
          </p:cNvPr>
          <p:cNvSpPr>
            <a:spLocks noChangeAspect="1"/>
          </p:cNvSpPr>
          <p:nvPr/>
        </p:nvSpPr>
        <p:spPr>
          <a:xfrm>
            <a:off x="346228" y="2820879"/>
            <a:ext cx="1278386" cy="12783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/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DF1BEF-F45E-6009-8CD0-CE7351040EBA}"/>
              </a:ext>
            </a:extLst>
          </p:cNvPr>
          <p:cNvSpPr>
            <a:spLocks noChangeAspect="1"/>
          </p:cNvSpPr>
          <p:nvPr/>
        </p:nvSpPr>
        <p:spPr>
          <a:xfrm>
            <a:off x="2460591" y="175335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29F382-446B-0981-FE84-CD8AF24DB324}"/>
              </a:ext>
            </a:extLst>
          </p:cNvPr>
          <p:cNvSpPr>
            <a:spLocks noChangeAspect="1"/>
          </p:cNvSpPr>
          <p:nvPr/>
        </p:nvSpPr>
        <p:spPr>
          <a:xfrm>
            <a:off x="2460591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A4CB3-9AF1-68F5-302D-CC46471413E1}"/>
              </a:ext>
            </a:extLst>
          </p:cNvPr>
          <p:cNvSpPr>
            <a:spLocks noChangeAspect="1"/>
          </p:cNvSpPr>
          <p:nvPr/>
        </p:nvSpPr>
        <p:spPr>
          <a:xfrm>
            <a:off x="2460589" y="3529984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14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92B5B-D5B2-9930-5925-EEAA60E2EB26}"/>
              </a:ext>
            </a:extLst>
          </p:cNvPr>
          <p:cNvSpPr>
            <a:spLocks noChangeAspect="1"/>
          </p:cNvSpPr>
          <p:nvPr/>
        </p:nvSpPr>
        <p:spPr>
          <a:xfrm>
            <a:off x="5098734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C10583-FB4C-7C61-141B-F3A66653D213}"/>
              </a:ext>
            </a:extLst>
          </p:cNvPr>
          <p:cNvSpPr>
            <a:spLocks noChangeAspect="1"/>
          </p:cNvSpPr>
          <p:nvPr/>
        </p:nvSpPr>
        <p:spPr>
          <a:xfrm>
            <a:off x="5098735" y="5300338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B09C53-CA47-FE72-44B9-0BB5F5E09D57}"/>
              </a:ext>
            </a:extLst>
          </p:cNvPr>
          <p:cNvSpPr>
            <a:spLocks noChangeAspect="1"/>
          </p:cNvSpPr>
          <p:nvPr/>
        </p:nvSpPr>
        <p:spPr>
          <a:xfrm>
            <a:off x="5098734" y="3529983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23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FE0484-588A-D8C5-66BA-A8BAC81BDAA8}"/>
              </a:ext>
            </a:extLst>
          </p:cNvPr>
          <p:cNvSpPr>
            <a:spLocks noChangeAspect="1"/>
          </p:cNvSpPr>
          <p:nvPr/>
        </p:nvSpPr>
        <p:spPr>
          <a:xfrm>
            <a:off x="9832002" y="194125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11FB41-3F03-ECF1-A673-6056E05E7F57}"/>
              </a:ext>
            </a:extLst>
          </p:cNvPr>
          <p:cNvSpPr>
            <a:spLocks noChangeAspect="1"/>
          </p:cNvSpPr>
          <p:nvPr/>
        </p:nvSpPr>
        <p:spPr>
          <a:xfrm>
            <a:off x="7465369" y="194347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31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114F4DF-6F1B-7C78-7B10-1BD16383B7B8}"/>
              </a:ext>
            </a:extLst>
          </p:cNvPr>
          <p:cNvSpPr>
            <a:spLocks noChangeAspect="1"/>
          </p:cNvSpPr>
          <p:nvPr/>
        </p:nvSpPr>
        <p:spPr>
          <a:xfrm>
            <a:off x="9832002" y="3529982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A9C2E0-2878-2462-C8D1-77333426EAF1}"/>
              </a:ext>
            </a:extLst>
          </p:cNvPr>
          <p:cNvCxnSpPr>
            <a:stCxn id="22" idx="2"/>
            <a:endCxn id="25" idx="6"/>
          </p:cNvCxnSpPr>
          <p:nvPr/>
        </p:nvCxnSpPr>
        <p:spPr>
          <a:xfrm flipH="1">
            <a:off x="8724518" y="2570825"/>
            <a:ext cx="1107484" cy="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CB3E99-7BE6-A7A9-7AF8-7F2424E0030C}"/>
              </a:ext>
            </a:extLst>
          </p:cNvPr>
          <p:cNvCxnSpPr>
            <a:stCxn id="26" idx="2"/>
            <a:endCxn id="25" idx="6"/>
          </p:cNvCxnSpPr>
          <p:nvPr/>
        </p:nvCxnSpPr>
        <p:spPr>
          <a:xfrm flipH="1" flipV="1">
            <a:off x="8724518" y="2573045"/>
            <a:ext cx="1107484" cy="158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ADFDD8-4B5A-6B4F-BFC9-CA925F5F1C65}"/>
              </a:ext>
            </a:extLst>
          </p:cNvPr>
          <p:cNvCxnSpPr>
            <a:stCxn id="25" idx="2"/>
            <a:endCxn id="14" idx="6"/>
          </p:cNvCxnSpPr>
          <p:nvPr/>
        </p:nvCxnSpPr>
        <p:spPr>
          <a:xfrm flipH="1">
            <a:off x="6357883" y="2573045"/>
            <a:ext cx="1107486" cy="158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EAB7B1-2DA3-196F-49EA-B0D58327BB5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3719738" y="2575265"/>
            <a:ext cx="1378996" cy="15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4C1E10-3147-A0D7-F3AD-5F1E328DEF47}"/>
              </a:ext>
            </a:extLst>
          </p:cNvPr>
          <p:cNvCxnSpPr>
            <a:stCxn id="14" idx="2"/>
            <a:endCxn id="9" idx="6"/>
          </p:cNvCxnSpPr>
          <p:nvPr/>
        </p:nvCxnSpPr>
        <p:spPr>
          <a:xfrm flipH="1">
            <a:off x="3719738" y="4159558"/>
            <a:ext cx="1378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4F414-85EA-8FA3-F042-24D9884C2C53}"/>
              </a:ext>
            </a:extLst>
          </p:cNvPr>
          <p:cNvCxnSpPr>
            <a:stCxn id="13" idx="2"/>
            <a:endCxn id="9" idx="6"/>
          </p:cNvCxnSpPr>
          <p:nvPr/>
        </p:nvCxnSpPr>
        <p:spPr>
          <a:xfrm flipH="1" flipV="1">
            <a:off x="3719738" y="4159559"/>
            <a:ext cx="1378997" cy="17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B49D4A-9C46-6AEF-73AC-D83C2A8E6DAD}"/>
              </a:ext>
            </a:extLst>
          </p:cNvPr>
          <p:cNvCxnSpPr>
            <a:stCxn id="5" idx="2"/>
            <a:endCxn id="4" idx="6"/>
          </p:cNvCxnSpPr>
          <p:nvPr/>
        </p:nvCxnSpPr>
        <p:spPr>
          <a:xfrm flipH="1">
            <a:off x="1624614" y="804910"/>
            <a:ext cx="835977" cy="265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EF361B-D635-B1EA-9BDF-8DAFBFC3AC9C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>
            <a:off x="1624614" y="2575265"/>
            <a:ext cx="835977" cy="88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2197C-AA42-4764-23FC-BD4CA8E51CCD}"/>
              </a:ext>
            </a:extLst>
          </p:cNvPr>
          <p:cNvCxnSpPr>
            <a:stCxn id="9" idx="2"/>
            <a:endCxn id="4" idx="6"/>
          </p:cNvCxnSpPr>
          <p:nvPr/>
        </p:nvCxnSpPr>
        <p:spPr>
          <a:xfrm flipH="1" flipV="1">
            <a:off x="1624614" y="3460072"/>
            <a:ext cx="835975" cy="6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33A01F-2FFE-8942-CFAD-E76297B9FB55}"/>
              </a:ext>
            </a:extLst>
          </p:cNvPr>
          <p:cNvSpPr txBox="1"/>
          <p:nvPr/>
        </p:nvSpPr>
        <p:spPr>
          <a:xfrm>
            <a:off x="9259410" y="27520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chains: 2</a:t>
            </a:r>
          </a:p>
        </p:txBody>
      </p:sp>
    </p:spTree>
    <p:extLst>
      <p:ext uri="{BB962C8B-B14F-4D97-AF65-F5344CB8AC3E}">
        <p14:creationId xmlns:p14="http://schemas.microsoft.com/office/powerpoint/2010/main" val="110794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317402-A673-ABB4-2448-625CAA115FDE}"/>
              </a:ext>
            </a:extLst>
          </p:cNvPr>
          <p:cNvSpPr>
            <a:spLocks noChangeAspect="1"/>
          </p:cNvSpPr>
          <p:nvPr/>
        </p:nvSpPr>
        <p:spPr>
          <a:xfrm>
            <a:off x="346228" y="2820879"/>
            <a:ext cx="1278386" cy="12783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29F382-446B-0981-FE84-CD8AF24DB324}"/>
              </a:ext>
            </a:extLst>
          </p:cNvPr>
          <p:cNvSpPr>
            <a:spLocks noChangeAspect="1"/>
          </p:cNvSpPr>
          <p:nvPr/>
        </p:nvSpPr>
        <p:spPr>
          <a:xfrm>
            <a:off x="2460591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A4CB3-9AF1-68F5-302D-CC46471413E1}"/>
              </a:ext>
            </a:extLst>
          </p:cNvPr>
          <p:cNvSpPr>
            <a:spLocks noChangeAspect="1"/>
          </p:cNvSpPr>
          <p:nvPr/>
        </p:nvSpPr>
        <p:spPr>
          <a:xfrm>
            <a:off x="2460589" y="3529984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11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92B5B-D5B2-9930-5925-EEAA60E2EB26}"/>
              </a:ext>
            </a:extLst>
          </p:cNvPr>
          <p:cNvSpPr>
            <a:spLocks noChangeAspect="1"/>
          </p:cNvSpPr>
          <p:nvPr/>
        </p:nvSpPr>
        <p:spPr>
          <a:xfrm>
            <a:off x="5098734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C10583-FB4C-7C61-141B-F3A66653D213}"/>
              </a:ext>
            </a:extLst>
          </p:cNvPr>
          <p:cNvSpPr>
            <a:spLocks noChangeAspect="1"/>
          </p:cNvSpPr>
          <p:nvPr/>
        </p:nvSpPr>
        <p:spPr>
          <a:xfrm>
            <a:off x="5098735" y="5300338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B09C53-CA47-FE72-44B9-0BB5F5E09D57}"/>
              </a:ext>
            </a:extLst>
          </p:cNvPr>
          <p:cNvSpPr>
            <a:spLocks noChangeAspect="1"/>
          </p:cNvSpPr>
          <p:nvPr/>
        </p:nvSpPr>
        <p:spPr>
          <a:xfrm>
            <a:off x="5098734" y="3529983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21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11FB41-3F03-ECF1-A673-6056E05E7F57}"/>
              </a:ext>
            </a:extLst>
          </p:cNvPr>
          <p:cNvSpPr>
            <a:spLocks noChangeAspect="1"/>
          </p:cNvSpPr>
          <p:nvPr/>
        </p:nvSpPr>
        <p:spPr>
          <a:xfrm>
            <a:off x="7465368" y="3529983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31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ADFDD8-4B5A-6B4F-BFC9-CA925F5F1C65}"/>
              </a:ext>
            </a:extLst>
          </p:cNvPr>
          <p:cNvCxnSpPr>
            <a:stCxn id="25" idx="2"/>
            <a:endCxn id="14" idx="6"/>
          </p:cNvCxnSpPr>
          <p:nvPr/>
        </p:nvCxnSpPr>
        <p:spPr>
          <a:xfrm flipH="1">
            <a:off x="6357883" y="4159558"/>
            <a:ext cx="110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EAB7B1-2DA3-196F-49EA-B0D58327BB5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3719738" y="2575265"/>
            <a:ext cx="1378996" cy="15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4C1E10-3147-A0D7-F3AD-5F1E328DEF47}"/>
              </a:ext>
            </a:extLst>
          </p:cNvPr>
          <p:cNvCxnSpPr>
            <a:stCxn id="14" idx="2"/>
            <a:endCxn id="9" idx="6"/>
          </p:cNvCxnSpPr>
          <p:nvPr/>
        </p:nvCxnSpPr>
        <p:spPr>
          <a:xfrm flipH="1">
            <a:off x="3719738" y="4159558"/>
            <a:ext cx="1378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4F414-85EA-8FA3-F042-24D9884C2C53}"/>
              </a:ext>
            </a:extLst>
          </p:cNvPr>
          <p:cNvCxnSpPr>
            <a:stCxn id="13" idx="2"/>
            <a:endCxn id="9" idx="6"/>
          </p:cNvCxnSpPr>
          <p:nvPr/>
        </p:nvCxnSpPr>
        <p:spPr>
          <a:xfrm flipH="1" flipV="1">
            <a:off x="3719738" y="4159559"/>
            <a:ext cx="1378997" cy="177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EF361B-D635-B1EA-9BDF-8DAFBFC3AC9C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>
            <a:off x="1624614" y="2575265"/>
            <a:ext cx="835977" cy="88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2197C-AA42-4764-23FC-BD4CA8E51CCD}"/>
              </a:ext>
            </a:extLst>
          </p:cNvPr>
          <p:cNvCxnSpPr>
            <a:stCxn id="9" idx="2"/>
            <a:endCxn id="4" idx="6"/>
          </p:cNvCxnSpPr>
          <p:nvPr/>
        </p:nvCxnSpPr>
        <p:spPr>
          <a:xfrm flipH="1" flipV="1">
            <a:off x="1624614" y="3460072"/>
            <a:ext cx="835975" cy="6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521EB0-7279-2B28-B1CD-633453B08129}"/>
              </a:ext>
            </a:extLst>
          </p:cNvPr>
          <p:cNvSpPr txBox="1"/>
          <p:nvPr/>
        </p:nvSpPr>
        <p:spPr>
          <a:xfrm>
            <a:off x="9259410" y="27520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chains: 3</a:t>
            </a:r>
          </a:p>
        </p:txBody>
      </p:sp>
    </p:spTree>
    <p:extLst>
      <p:ext uri="{BB962C8B-B14F-4D97-AF65-F5344CB8AC3E}">
        <p14:creationId xmlns:p14="http://schemas.microsoft.com/office/powerpoint/2010/main" val="389795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317402-A673-ABB4-2448-625CAA115FDE}"/>
              </a:ext>
            </a:extLst>
          </p:cNvPr>
          <p:cNvSpPr>
            <a:spLocks noChangeAspect="1"/>
          </p:cNvSpPr>
          <p:nvPr/>
        </p:nvSpPr>
        <p:spPr>
          <a:xfrm>
            <a:off x="346228" y="2820879"/>
            <a:ext cx="1278386" cy="127838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</a:t>
            </a:r>
          </a:p>
          <a:p>
            <a:pPr algn="ctr"/>
            <a:r>
              <a:rPr lang="en-US" sz="1600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29F382-446B-0981-FE84-CD8AF24DB324}"/>
              </a:ext>
            </a:extLst>
          </p:cNvPr>
          <p:cNvSpPr>
            <a:spLocks noChangeAspect="1"/>
          </p:cNvSpPr>
          <p:nvPr/>
        </p:nvSpPr>
        <p:spPr>
          <a:xfrm>
            <a:off x="2460591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12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5A4CB3-9AF1-68F5-302D-CC46471413E1}"/>
              </a:ext>
            </a:extLst>
          </p:cNvPr>
          <p:cNvSpPr>
            <a:spLocks noChangeAspect="1"/>
          </p:cNvSpPr>
          <p:nvPr/>
        </p:nvSpPr>
        <p:spPr>
          <a:xfrm>
            <a:off x="2460589" y="3529984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Interm</a:t>
            </a:r>
            <a:endParaRPr lang="en-US" sz="1600" dirty="0"/>
          </a:p>
          <a:p>
            <a:pPr algn="ctr"/>
            <a:r>
              <a:rPr lang="en-US" sz="1600" dirty="0"/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592B5B-D5B2-9930-5925-EEAA60E2EB26}"/>
              </a:ext>
            </a:extLst>
          </p:cNvPr>
          <p:cNvSpPr>
            <a:spLocks noChangeAspect="1"/>
          </p:cNvSpPr>
          <p:nvPr/>
        </p:nvSpPr>
        <p:spPr>
          <a:xfrm>
            <a:off x="5098734" y="1945690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C10583-FB4C-7C61-141B-F3A66653D213}"/>
              </a:ext>
            </a:extLst>
          </p:cNvPr>
          <p:cNvSpPr>
            <a:spLocks noChangeAspect="1"/>
          </p:cNvSpPr>
          <p:nvPr/>
        </p:nvSpPr>
        <p:spPr>
          <a:xfrm>
            <a:off x="5098734" y="3529983"/>
            <a:ext cx="1259149" cy="12591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Supply</a:t>
            </a:r>
          </a:p>
          <a:p>
            <a:pPr algn="ctr"/>
            <a:r>
              <a:rPr lang="en-US" sz="1600" dirty="0"/>
              <a:t>22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EAB7B1-2DA3-196F-49EA-B0D58327BB5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3719738" y="2575265"/>
            <a:ext cx="1378996" cy="158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914F414-85EA-8FA3-F042-24D9884C2C53}"/>
              </a:ext>
            </a:extLst>
          </p:cNvPr>
          <p:cNvCxnSpPr>
            <a:stCxn id="13" idx="2"/>
            <a:endCxn id="9" idx="6"/>
          </p:cNvCxnSpPr>
          <p:nvPr/>
        </p:nvCxnSpPr>
        <p:spPr>
          <a:xfrm flipH="1">
            <a:off x="3719738" y="4159558"/>
            <a:ext cx="1378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EF361B-D635-B1EA-9BDF-8DAFBFC3AC9C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>
            <a:off x="1624614" y="2575265"/>
            <a:ext cx="835977" cy="88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92197C-AA42-4764-23FC-BD4CA8E51CCD}"/>
              </a:ext>
            </a:extLst>
          </p:cNvPr>
          <p:cNvCxnSpPr>
            <a:stCxn id="9" idx="2"/>
            <a:endCxn id="4" idx="6"/>
          </p:cNvCxnSpPr>
          <p:nvPr/>
        </p:nvCxnSpPr>
        <p:spPr>
          <a:xfrm flipH="1" flipV="1">
            <a:off x="1624614" y="3460072"/>
            <a:ext cx="835975" cy="6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F4FE6D-1BD8-FF19-0BB4-21283620DC9E}"/>
              </a:ext>
            </a:extLst>
          </p:cNvPr>
          <p:cNvSpPr txBox="1"/>
          <p:nvPr/>
        </p:nvSpPr>
        <p:spPr>
          <a:xfrm>
            <a:off x="9259410" y="27520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chains: 2</a:t>
            </a:r>
          </a:p>
        </p:txBody>
      </p:sp>
    </p:spTree>
    <p:extLst>
      <p:ext uri="{BB962C8B-B14F-4D97-AF65-F5344CB8AC3E}">
        <p14:creationId xmlns:p14="http://schemas.microsoft.com/office/powerpoint/2010/main" val="44226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142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network theory</dc:title>
  <dc:creator>Chen, Gongyu</dc:creator>
  <cp:lastModifiedBy>Chen, Gongyu</cp:lastModifiedBy>
  <cp:revision>18</cp:revision>
  <dcterms:created xsi:type="dcterms:W3CDTF">2022-05-26T19:01:52Z</dcterms:created>
  <dcterms:modified xsi:type="dcterms:W3CDTF">2022-06-05T22:15:18Z</dcterms:modified>
</cp:coreProperties>
</file>