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788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5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60845-5C24-FF92-54D9-3E4FEF4B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5100"/>
              <a:t>Sentiment Analysis on Flight Complains’ Tweet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E1B70-151C-2867-ED92-E641BC12A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Mingjuin</a:t>
            </a:r>
            <a:r>
              <a:rPr lang="en-US" dirty="0"/>
              <a:t> 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59B87-1371-DA06-ED19-0F5DAD377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8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0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8F7ACC7D-FD10-5DF9-F253-4D279C185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42900"/>
            <a:ext cx="12330113" cy="62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9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B1BC-9635-489A-DD26-6F2B5105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Before Bert Model and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1B95-E87D-E30C-D7BD-AA8F514A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r>
              <a:rPr lang="en-US" dirty="0"/>
              <a:t>Removing Punctuations and Emojis.</a:t>
            </a:r>
          </a:p>
          <a:p>
            <a:r>
              <a:rPr lang="en-US" dirty="0"/>
              <a:t>Stemming words </a:t>
            </a:r>
          </a:p>
          <a:p>
            <a:r>
              <a:rPr lang="en-US" dirty="0"/>
              <a:t>Sampling classes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Negative: 63%, Non-negative: 37%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Solution: Sampling Negative Class by 70%</a:t>
            </a:r>
          </a:p>
          <a:p>
            <a:pPr lvl="2" indent="0">
              <a:buNone/>
            </a:pPr>
            <a:r>
              <a:rPr lang="en-US" dirty="0"/>
              <a:t>	Negative: 55%, Non-negative: 45%</a:t>
            </a:r>
          </a:p>
          <a:p>
            <a:pPr lvl="2" indent="0">
              <a:buNone/>
            </a:pP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76ABB97-0908-A8FE-347E-4C4AC482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2" y="761998"/>
            <a:ext cx="4454523" cy="37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7257-2577-A292-A156-127AD30E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3D40-D1ED-7B3D-28C2-6C512938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68638"/>
            <a:ext cx="9144000" cy="3830410"/>
          </a:xfrm>
        </p:spPr>
        <p:txBody>
          <a:bodyPr/>
          <a:lstStyle/>
          <a:p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Id,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Mask</a:t>
            </a:r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r>
              <a:rPr lang="en-US" altLang="zh-CN" dirty="0"/>
              <a:t>Processing: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Model	</a:t>
            </a:r>
          </a:p>
          <a:p>
            <a:r>
              <a:rPr lang="en-US" altLang="zh-CN" dirty="0"/>
              <a:t>Activation</a:t>
            </a:r>
            <a:r>
              <a:rPr lang="zh-CN" altLang="en-US" dirty="0"/>
              <a:t> </a:t>
            </a:r>
            <a:r>
              <a:rPr lang="en-US" altLang="zh-CN" dirty="0"/>
              <a:t>Function:</a:t>
            </a:r>
            <a:r>
              <a:rPr lang="zh-CN" altLang="en-US" dirty="0"/>
              <a:t> </a:t>
            </a:r>
            <a:r>
              <a:rPr lang="en-US" altLang="zh-CN" dirty="0"/>
              <a:t>Sigmoid</a:t>
            </a:r>
            <a:r>
              <a:rPr lang="zh-CN" altLang="en-US" dirty="0"/>
              <a:t> </a:t>
            </a:r>
            <a:endParaRPr lang="en-US" altLang="zh-CN" dirty="0"/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Epochs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64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395164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218C-55F3-03C8-7BF2-C51460C9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E45D-9E98-04B9-98BF-70573E9B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00468"/>
            <a:ext cx="9144000" cy="3127248"/>
          </a:xfrm>
        </p:spPr>
        <p:txBody>
          <a:bodyPr/>
          <a:lstStyle/>
          <a:p>
            <a:r>
              <a:rPr lang="en-US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57%</a:t>
            </a:r>
            <a:r>
              <a:rPr lang="zh-CN" altLang="en-US" dirty="0"/>
              <a:t>， </a:t>
            </a:r>
            <a:r>
              <a:rPr lang="en-US" altLang="zh-CN" dirty="0"/>
              <a:t>F-1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73%</a:t>
            </a:r>
          </a:p>
          <a:p>
            <a:r>
              <a:rPr lang="en-US" altLang="zh-CN" dirty="0"/>
              <a:t>TP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340,</a:t>
            </a:r>
            <a:r>
              <a:rPr lang="zh-CN" altLang="en-US" dirty="0"/>
              <a:t> </a:t>
            </a:r>
            <a:r>
              <a:rPr lang="en-US" altLang="zh-CN" dirty="0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255,</a:t>
            </a:r>
            <a:r>
              <a:rPr lang="zh-CN" altLang="en-US" dirty="0"/>
              <a:t> </a:t>
            </a:r>
            <a:r>
              <a:rPr lang="en-US" altLang="zh-CN" dirty="0"/>
              <a:t>TN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FN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Issue: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/>
              <a:t>Step:</a:t>
            </a:r>
            <a:r>
              <a:rPr lang="zh-CN" altLang="en-US" dirty="0"/>
              <a:t> </a:t>
            </a:r>
            <a:endParaRPr lang="en-US" altLang="zh-CN" dirty="0"/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activation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3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4B3F-DDFD-82E5-FF94-34FBA5A1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7735-FB8D-33F6-B554-62DD0A88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45490"/>
            <a:ext cx="9144000" cy="329878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Eight, F. (2019, October 16). </a:t>
            </a:r>
            <a:r>
              <a:rPr lang="en-US" i="1" dirty="0">
                <a:effectLst/>
              </a:rPr>
              <a:t>Twitter us airline sentiment</a:t>
            </a:r>
            <a:r>
              <a:rPr lang="en-US" dirty="0">
                <a:effectLst/>
              </a:rPr>
              <a:t>. Kaggle. Retrieved April 16, 2023, from https://</a:t>
            </a:r>
            <a:r>
              <a:rPr lang="en-US" dirty="0" err="1">
                <a:effectLst/>
              </a:rPr>
              <a:t>www.kaggle.com</a:t>
            </a:r>
            <a:r>
              <a:rPr lang="en-US" dirty="0">
                <a:effectLst/>
              </a:rPr>
              <a:t>/datasets/</a:t>
            </a:r>
            <a:r>
              <a:rPr lang="en-US" dirty="0" err="1">
                <a:effectLst/>
              </a:rPr>
              <a:t>crowdflower</a:t>
            </a:r>
            <a:r>
              <a:rPr lang="en-US" dirty="0">
                <a:effectLst/>
              </a:rPr>
              <a:t>/twitter-airline-sentiment </a:t>
            </a:r>
          </a:p>
          <a:p>
            <a:r>
              <a:rPr lang="en-US" dirty="0">
                <a:effectLst/>
              </a:rPr>
              <a:t>Rohith, M. S. (2022, September 7). </a:t>
            </a:r>
            <a:r>
              <a:rPr lang="en-US" i="1" dirty="0">
                <a:effectLst/>
              </a:rPr>
              <a:t>Fake news detection using Bert Model Python</a:t>
            </a:r>
            <a:r>
              <a:rPr lang="en-US" dirty="0">
                <a:effectLst/>
              </a:rPr>
              <a:t>. Medium. Retrieved May 2, 2023, from https://</a:t>
            </a:r>
            <a:r>
              <a:rPr lang="en-US" dirty="0" err="1">
                <a:effectLst/>
              </a:rPr>
              <a:t>pub.towardsai.net</a:t>
            </a:r>
            <a:r>
              <a:rPr lang="en-US" dirty="0">
                <a:effectLst/>
              </a:rPr>
              <a:t>/fake-news-detection-using-bert-model-python-de005c5809ed </a:t>
            </a:r>
          </a:p>
          <a:p>
            <a:r>
              <a:rPr lang="en-US" dirty="0" err="1">
                <a:effectLst/>
              </a:rPr>
              <a:t>GeeksforGeeks</a:t>
            </a:r>
            <a:r>
              <a:rPr lang="en-US" dirty="0">
                <a:effectLst/>
              </a:rPr>
              <a:t>. (2021, July 4). </a:t>
            </a:r>
            <a:r>
              <a:rPr lang="en-US" i="1" dirty="0">
                <a:effectLst/>
              </a:rPr>
              <a:t>Display percentage above bar chart in Matplotlib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GeeksforGeeks</a:t>
            </a:r>
            <a:r>
              <a:rPr lang="en-US" dirty="0">
                <a:effectLst/>
              </a:rPr>
              <a:t>. Retrieved April 25, 2023, from https://</a:t>
            </a:r>
            <a:r>
              <a:rPr lang="en-US" dirty="0" err="1">
                <a:effectLst/>
              </a:rPr>
              <a:t>www.geeksforgeeks.org</a:t>
            </a:r>
            <a:r>
              <a:rPr lang="en-US" dirty="0">
                <a:effectLst/>
              </a:rPr>
              <a:t>/display-percentage-above-bar-chart-in-matplotlib/ </a:t>
            </a:r>
          </a:p>
          <a:p>
            <a:r>
              <a:rPr lang="en-US" i="1" dirty="0">
                <a:effectLst/>
              </a:rPr>
              <a:t>How to remove emoji from the text in Python</a:t>
            </a:r>
            <a:r>
              <a:rPr lang="en-US" dirty="0">
                <a:effectLst/>
              </a:rPr>
              <a:t>. Educative. (n.d.). Retrieved May 1, 2023, from https://</a:t>
            </a:r>
            <a:r>
              <a:rPr lang="en-US" dirty="0" err="1">
                <a:effectLst/>
              </a:rPr>
              <a:t>www.educative.io</a:t>
            </a:r>
            <a:r>
              <a:rPr lang="en-US" dirty="0">
                <a:effectLst/>
              </a:rPr>
              <a:t>/answers/how-to-remove-emoji-from-the-text-in-python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687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83620"/>
      </a:dk2>
      <a:lt2>
        <a:srgbClr val="E2E8E6"/>
      </a:lt2>
      <a:accent1>
        <a:srgbClr val="DC819D"/>
      </a:accent1>
      <a:accent2>
        <a:srgbClr val="D47065"/>
      </a:accent2>
      <a:accent3>
        <a:srgbClr val="D1995B"/>
      </a:accent3>
      <a:accent4>
        <a:srgbClr val="ABA551"/>
      </a:accent4>
      <a:accent5>
        <a:srgbClr val="94AD65"/>
      </a:accent5>
      <a:accent6>
        <a:srgbClr val="6BB455"/>
      </a:accent6>
      <a:hlink>
        <a:srgbClr val="568F7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272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Sentiment Analysis on Flight Complains’ Tweet </vt:lpstr>
      <vt:lpstr>PowerPoint Presentation</vt:lpstr>
      <vt:lpstr>Before Bert Model and Sampling</vt:lpstr>
      <vt:lpstr>Bert Model </vt:lpstr>
      <vt:lpstr>Evaluation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Flight Complains’ Tweet </dc:title>
  <dc:creator>Mingjun Ma</dc:creator>
  <cp:lastModifiedBy>Mingjun Ma</cp:lastModifiedBy>
  <cp:revision>5</cp:revision>
  <dcterms:created xsi:type="dcterms:W3CDTF">2023-05-03T18:39:44Z</dcterms:created>
  <dcterms:modified xsi:type="dcterms:W3CDTF">2023-05-03T22:23:05Z</dcterms:modified>
</cp:coreProperties>
</file>