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64" r:id="rId2"/>
    <p:sldId id="263" r:id="rId3"/>
    <p:sldId id="261" r:id="rId4"/>
  </p:sldIdLst>
  <p:sldSz cx="10058400" cy="7875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a Teix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4" autoAdjust="0"/>
    <p:restoredTop sz="94303" autoAdjust="0"/>
  </p:normalViewPr>
  <p:slideViewPr>
    <p:cSldViewPr snapToGrid="0">
      <p:cViewPr varScale="1">
        <p:scale>
          <a:sx n="73" d="100"/>
          <a:sy n="73" d="100"/>
        </p:scale>
        <p:origin x="684" y="78"/>
      </p:cViewPr>
      <p:guideLst>
        <p:guide orient="horz" pos="2480"/>
        <p:guide pos="3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1CBE-BB6E-4336-B9D2-0DBF25804396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8913" y="1143000"/>
            <a:ext cx="394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BD99C-08D7-4F61-AA50-EFB7CB30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88899"/>
            <a:ext cx="8549640" cy="274187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136508"/>
            <a:ext cx="7543800" cy="190144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9302"/>
            <a:ext cx="2168843" cy="667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9302"/>
            <a:ext cx="6380798" cy="667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63430"/>
            <a:ext cx="8675370" cy="3276025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70448"/>
            <a:ext cx="8675370" cy="172278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9304"/>
            <a:ext cx="8675370" cy="152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30613"/>
            <a:ext cx="4255174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76777"/>
            <a:ext cx="4255174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30613"/>
            <a:ext cx="4276130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76777"/>
            <a:ext cx="4276130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33941"/>
            <a:ext cx="5092065" cy="559677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33941"/>
            <a:ext cx="5092065" cy="559677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9304"/>
            <a:ext cx="8675370" cy="152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96511"/>
            <a:ext cx="867537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230C-6699-44FE-8AB2-9F66E2F4BD1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99505"/>
            <a:ext cx="339471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flipH="1">
            <a:off x="5543103" y="513147"/>
            <a:ext cx="4064955" cy="6858000"/>
            <a:chOff x="814404" y="843197"/>
            <a:chExt cx="4359361" cy="68580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04" y="843197"/>
              <a:ext cx="4359361" cy="6858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225398" y="3884124"/>
              <a:ext cx="594189" cy="8509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2963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4165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4645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9760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691292" y="1887857"/>
            <a:ext cx="338569" cy="420327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43418" y="6070045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60623" y="5152992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2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3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079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16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849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88716" y="1554482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06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20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3636164">
            <a:off x="2254997" y="1656170"/>
            <a:ext cx="98378" cy="118842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394182" y="2146714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2662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47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5459" y="1894527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36506" y="2542365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87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0795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7150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29288" y="4435788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39904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505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33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67868" y="6730830"/>
            <a:ext cx="1270008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9473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1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281863" y="1929196"/>
            <a:ext cx="299698" cy="4422923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3150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6461" y="6710152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794283" y="3943307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 rot="20675077">
            <a:off x="1962656" y="2764984"/>
            <a:ext cx="208995" cy="219835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19874" y="454177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1036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6135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34735" y="2344144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52944" y="3343622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5303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735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00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805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6021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98762" y="6710151"/>
            <a:ext cx="1382212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69413" y="6147858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98004" y="4369344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41694" y="3571423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29663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07079" y="2807377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941405" y="2883447"/>
            <a:ext cx="360878" cy="10598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0"/>
          </p:cNvCxnSpPr>
          <p:nvPr/>
        </p:nvCxnSpPr>
        <p:spPr>
          <a:xfrm rot="5400000">
            <a:off x="7988355" y="4756117"/>
            <a:ext cx="1558874" cy="1068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120997" y="3622412"/>
            <a:ext cx="261452" cy="297485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8152424" y="2154856"/>
            <a:ext cx="236532" cy="3875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8380974" y="3224529"/>
            <a:ext cx="7982" cy="6072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6836448" y="4623247"/>
            <a:ext cx="53657" cy="5297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6712108" y="5660797"/>
            <a:ext cx="177997" cy="7409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0"/>
            <a:endCxn id="12" idx="3"/>
          </p:cNvCxnSpPr>
          <p:nvPr/>
        </p:nvCxnSpPr>
        <p:spPr>
          <a:xfrm rot="16200000" flipV="1">
            <a:off x="8779944" y="6366285"/>
            <a:ext cx="387106" cy="3006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2" idx="1"/>
          </p:cNvCxnSpPr>
          <p:nvPr/>
        </p:nvCxnSpPr>
        <p:spPr>
          <a:xfrm rot="10800000" flipV="1">
            <a:off x="7400144" y="6323046"/>
            <a:ext cx="243275" cy="3925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764645" y="2487839"/>
            <a:ext cx="145399" cy="250900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931849" y="1726762"/>
            <a:ext cx="1536019" cy="84284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504240" y="1572874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R</a:t>
            </a:r>
            <a:r>
              <a:rPr lang="en-US" sz="1000" b="1" baseline="-25000" dirty="0" err="1" smtClean="0">
                <a:latin typeface="Helvetica"/>
                <a:cs typeface="Helvetica"/>
              </a:rPr>
              <a:t>het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5581561" y="1507751"/>
            <a:ext cx="9366" cy="344344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254428" y="4048482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R</a:t>
            </a:r>
            <a:r>
              <a:rPr lang="en-US" sz="1000" b="1" baseline="-25000" dirty="0" err="1" smtClean="0">
                <a:latin typeface="Helvetica"/>
                <a:cs typeface="Helvetica"/>
              </a:rPr>
              <a:t>cwd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29592" y="3004380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smtClean="0">
                <a:latin typeface="Helvetica"/>
                <a:cs typeface="Helvetica"/>
              </a:rPr>
              <a:t>R</a:t>
            </a:r>
            <a:r>
              <a:rPr lang="en-US" sz="1000" b="1" baseline="-25000" dirty="0" smtClean="0">
                <a:latin typeface="Helvetica"/>
                <a:cs typeface="Helvetica"/>
              </a:rPr>
              <a:t>ag-het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64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76" name="Down Arrow 75"/>
          <p:cNvSpPr/>
          <p:nvPr/>
        </p:nvSpPr>
        <p:spPr>
          <a:xfrm rot="15723102">
            <a:off x="2482963" y="1969260"/>
            <a:ext cx="199152" cy="131831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flipH="1">
            <a:off x="5543103" y="513147"/>
            <a:ext cx="4064955" cy="6858000"/>
            <a:chOff x="814404" y="843197"/>
            <a:chExt cx="4359361" cy="6858000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04" y="843197"/>
              <a:ext cx="4359361" cy="6858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225398" y="3884124"/>
              <a:ext cx="594189" cy="8509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2963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4165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4645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9760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691292" y="1887857"/>
            <a:ext cx="338569" cy="4203277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43418" y="6070045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60623" y="5152992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92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3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079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16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849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06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06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20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3356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394182" y="2146714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2662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047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05459" y="1894527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36506" y="2542365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87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0795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7150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29288" y="4435788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39904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505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33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67868" y="6730830"/>
            <a:ext cx="1270008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9473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1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281863" y="1929196"/>
            <a:ext cx="299698" cy="4422923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3150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6461" y="6710152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794283" y="3943307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 rot="20675077">
            <a:off x="1962656" y="2764984"/>
            <a:ext cx="208995" cy="219835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719874" y="454177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1036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6135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9976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52944" y="3343622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5303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735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00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805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6021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98762" y="6710151"/>
            <a:ext cx="1382212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69413" y="6147858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498004" y="4369344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41694" y="3571423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29663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07079" y="2807377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941405" y="2883447"/>
            <a:ext cx="360878" cy="10598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0"/>
          </p:cNvCxnSpPr>
          <p:nvPr/>
        </p:nvCxnSpPr>
        <p:spPr>
          <a:xfrm rot="5400000">
            <a:off x="7988355" y="4756117"/>
            <a:ext cx="1558874" cy="1068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120997" y="3622412"/>
            <a:ext cx="261452" cy="297485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8152424" y="2154856"/>
            <a:ext cx="236532" cy="3875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8380974" y="3224529"/>
            <a:ext cx="7982" cy="6072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6836448" y="4623247"/>
            <a:ext cx="53657" cy="5297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6712108" y="5660797"/>
            <a:ext cx="177997" cy="7409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0"/>
            <a:endCxn id="12" idx="3"/>
          </p:cNvCxnSpPr>
          <p:nvPr/>
        </p:nvCxnSpPr>
        <p:spPr>
          <a:xfrm rot="16200000" flipV="1">
            <a:off x="8779944" y="6366285"/>
            <a:ext cx="387106" cy="3006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2" idx="1"/>
          </p:cNvCxnSpPr>
          <p:nvPr/>
        </p:nvCxnSpPr>
        <p:spPr>
          <a:xfrm rot="10800000" flipV="1">
            <a:off x="7400144" y="6323046"/>
            <a:ext cx="243275" cy="3925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7043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655704" y="1929196"/>
            <a:ext cx="234277" cy="353696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504240" y="1572874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R</a:t>
            </a:r>
            <a:r>
              <a:rPr lang="en-US" sz="1000" b="1" baseline="-25000" dirty="0" err="1" smtClean="0">
                <a:latin typeface="Helvetica"/>
                <a:cs typeface="Helvetica"/>
              </a:rPr>
              <a:t>het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5581561" y="1507751"/>
            <a:ext cx="9366" cy="344344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254428" y="4048482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R</a:t>
            </a:r>
            <a:r>
              <a:rPr lang="en-US" sz="1000" b="1" baseline="-25000" dirty="0" err="1" smtClean="0">
                <a:latin typeface="Helvetica"/>
                <a:cs typeface="Helvetica"/>
              </a:rPr>
              <a:t>cwd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29592" y="3004380"/>
            <a:ext cx="672998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smtClean="0">
                <a:latin typeface="Helvetica"/>
                <a:cs typeface="Helvetica"/>
              </a:rPr>
              <a:t>R</a:t>
            </a:r>
            <a:r>
              <a:rPr lang="en-US" sz="1000" b="1" baseline="-25000" dirty="0" smtClean="0">
                <a:latin typeface="Helvetica"/>
                <a:cs typeface="Helvetica"/>
              </a:rPr>
              <a:t>ag-het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64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</p:spTree>
    <p:extLst>
      <p:ext uri="{BB962C8B-B14F-4D97-AF65-F5344CB8AC3E}">
        <p14:creationId xmlns:p14="http://schemas.microsoft.com/office/powerpoint/2010/main" val="143961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14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5816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6296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411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922017" y="1391726"/>
            <a:ext cx="338569" cy="4708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5619" y="6136982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6420" y="3806899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3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415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30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67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500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57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57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1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5007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558659" y="2174105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4313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920000">
            <a:off x="2227531" y="2459633"/>
            <a:ext cx="137160" cy="566928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698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52500" y="850313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99162" y="1640621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38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2446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8801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8284" y="4432504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41555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156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284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53752" y="5015297"/>
            <a:ext cx="1024300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11124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42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97301" y="1545408"/>
            <a:ext cx="1250057" cy="1027216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05996" y="1567712"/>
            <a:ext cx="529844" cy="465417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01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08214" y="5607674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86763" y="2684302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463219" y="2692317"/>
            <a:ext cx="137160" cy="219456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47367" y="562456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2687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7786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27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40193" y="3454600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6954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386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1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456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7672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28828" y="6696237"/>
            <a:ext cx="1432846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</a:t>
            </a:r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8392" y="4418482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08214" y="3264949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45593" y="2543282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31314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54054" y="2940452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104061" y="1981703"/>
            <a:ext cx="190702" cy="7025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3"/>
          </p:cNvCxnSpPr>
          <p:nvPr/>
        </p:nvCxnSpPr>
        <p:spPr>
          <a:xfrm rot="5400000">
            <a:off x="6676166" y="4771385"/>
            <a:ext cx="3137817" cy="99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317407" y="3621358"/>
            <a:ext cx="233537" cy="307672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7499465" y="1110642"/>
            <a:ext cx="52147" cy="529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7484873" y="2322785"/>
            <a:ext cx="66739" cy="4808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7446658" y="3518852"/>
            <a:ext cx="219244" cy="2880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7491087" y="4314704"/>
            <a:ext cx="174815" cy="357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3"/>
            <a:endCxn id="12" idx="0"/>
          </p:cNvCxnSpPr>
          <p:nvPr/>
        </p:nvCxnSpPr>
        <p:spPr>
          <a:xfrm>
            <a:off x="7502914" y="5835275"/>
            <a:ext cx="102588" cy="3017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3"/>
            <a:endCxn id="12" idx="2"/>
          </p:cNvCxnSpPr>
          <p:nvPr/>
        </p:nvCxnSpPr>
        <p:spPr>
          <a:xfrm flipV="1">
            <a:off x="7561674" y="6642984"/>
            <a:ext cx="43828" cy="280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8694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88769" y="1607000"/>
            <a:ext cx="1404919" cy="24622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smtClean="0">
                <a:latin typeface="Helvetica"/>
                <a:cs typeface="Helvetica"/>
              </a:rPr>
              <a:t>∆AGB</a:t>
            </a:r>
            <a:endParaRPr lang="en-US" sz="1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216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9932</TotalTime>
  <Words>617</Words>
  <Application>Microsoft Office PowerPoint</Application>
  <PresentationFormat>Custom</PresentationFormat>
  <Paragraphs>199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>Smithsonian Institution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Maria</dc:creator>
  <cp:lastModifiedBy>Herrmann, Valentine</cp:lastModifiedBy>
  <cp:revision>181</cp:revision>
  <cp:lastPrinted>2015-09-16T22:25:56Z</cp:lastPrinted>
  <dcterms:created xsi:type="dcterms:W3CDTF">2015-08-14T19:30:26Z</dcterms:created>
  <dcterms:modified xsi:type="dcterms:W3CDTF">2018-04-16T18:58:21Z</dcterms:modified>
</cp:coreProperties>
</file>