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CFB89-B3D5-20EE-A070-3900A9320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F51BFB-37A4-63D2-05FE-A82936D0E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A42844-B4B8-FB56-0C17-608132B4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56BA-661E-440A-BD03-C1CD1E80C03A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59BD96-E610-92C1-E0C8-52E38327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C8FEF-5216-26ED-36AD-52AF2EBB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BCC7-9535-4F1C-9CD0-CA7C6B77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2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9FE96-7ED3-2C8A-40F0-8681EA8E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AAD174-3CFB-13D0-3018-9EB5BA8D3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0D7B9-39B6-5B75-9E72-A664D7BB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56BA-661E-440A-BD03-C1CD1E80C03A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E5635-1917-1785-F89E-AF93C42E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32BEF-BFB6-1B73-FFCB-F9B81ABB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BCC7-9535-4F1C-9CD0-CA7C6B77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47CF1F-8A4C-BB5A-04A2-30025782A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714FCB-87EE-B10B-5EC3-383A41ABA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86D43-1443-9AFA-5C0A-1477A4B8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56BA-661E-440A-BD03-C1CD1E80C03A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E5EBC8-77F5-8921-8B95-6AFD4E2F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5F7E5-485E-085C-9215-5475DE6A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BCC7-9535-4F1C-9CD0-CA7C6B77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35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52304-34E0-3168-70B8-6A12396C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799EB-3CDA-A9E8-A02E-CA38BF816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243321-1565-70C8-F4D4-874B07B8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56BA-661E-440A-BD03-C1CD1E80C03A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714CF-0DAD-4FFE-78B1-ECFAA594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F4D60-F535-9C2B-9336-0B73F13B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BCC7-9535-4F1C-9CD0-CA7C6B77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20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824A6-CB3F-F982-3887-2D7518A4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882DE2-FE42-2922-CBAC-F832650BD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CDB28-0ED2-1794-81D4-EC086A68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56BA-661E-440A-BD03-C1CD1E80C03A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8156C-34D1-E818-3C15-D3E24C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B5C99-9AB6-86E0-143D-327E768B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BCC7-9535-4F1C-9CD0-CA7C6B77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05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DAC84-2727-C62E-E21B-FDEDBDED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7E660-0AFE-4CA0-043D-AFDDDF080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E3617F-AF62-66DE-2871-A2B05ACEB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DC3282-787E-B579-A5F0-075058D5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56BA-661E-440A-BD03-C1CD1E80C03A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9F34FF-AA7D-B104-6A04-0E8055EF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6EA6F1-299C-1C90-6CEF-EDDD5137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BCC7-9535-4F1C-9CD0-CA7C6B77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73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D5075-DD92-1547-BF5A-4A456EDD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8A2F0-F83A-9752-F50D-F00128F33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D44AC3-80D6-9F83-828A-7B914BFC6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A5EDC6-697C-E041-2BEF-76D59649D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FEA711-B851-52F8-54F0-665E8014A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E8DAAB-66D6-4E34-5EC8-B223BDF6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56BA-661E-440A-BD03-C1CD1E80C03A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9724E8-B02D-F63E-4139-80CF613A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78321D-D533-2082-2A0C-6FE2B45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BCC7-9535-4F1C-9CD0-CA7C6B77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0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D6D3F-BF06-810B-5B0D-DF166A5A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797822-F7A0-64CD-7560-0E2B1920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56BA-661E-440A-BD03-C1CD1E80C03A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2158F2-1E0F-0733-B9BB-83AF825D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99A875-B973-60EC-93C6-48597D8C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BCC7-9535-4F1C-9CD0-CA7C6B77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74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270C60-E349-618B-558A-543C556C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56BA-661E-440A-BD03-C1CD1E80C03A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701938-3FEF-F56D-E357-D2346B68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A00A7A-B123-CC7C-4E79-7100B80A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BCC7-9535-4F1C-9CD0-CA7C6B77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88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EA331-5EF5-DBD9-5C2F-B0E36DA0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C5807-46CB-18C3-FE3A-DEF7D743A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0A244F-DA69-4891-D441-2B847842E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CB2D8D-53B9-3C67-60F3-BA7898CD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56BA-661E-440A-BD03-C1CD1E80C03A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D1B54D-7B75-740F-132C-9565E12C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B9C921-5B24-B180-9F9F-AA7441CC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BCC7-9535-4F1C-9CD0-CA7C6B77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89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F192E-9F3A-E62C-3A0E-B9D6E1A8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A6A5AC-1EBC-A661-A669-B80DAEB0D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C63B27-FED5-534C-3905-20C29048E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E5B2ED-87E5-A983-62D5-ACA5E2BA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56BA-661E-440A-BD03-C1CD1E80C03A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735135-13BC-DEB3-E1E9-5451DA24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67C2D2-ABA9-3B5D-230C-9F48C399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BCC7-9535-4F1C-9CD0-CA7C6B77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4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707006-F385-8694-FF13-A582F033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9C9E00-1DB3-D230-B65F-FB2802D3B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41B4CF-0799-F622-0EDB-30B9D908D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56BA-661E-440A-BD03-C1CD1E80C03A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89E756-AAF4-642E-AE42-B07E9E9F3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5E3A8-44ED-8285-D579-AA38CB86E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BBCC7-9535-4F1C-9CD0-CA7C6B77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47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kket.com/gkwk/rdgc/" TargetMode="External"/><Relationship Id="rId2" Type="http://schemas.openxmlformats.org/officeDocument/2006/relationships/hyperlink" Target="https://www.gkket.com/gkwk/dgpd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11D63-7BA3-A736-02B4-17A750E8B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53709"/>
          </a:xfrm>
        </p:spPr>
        <p:txBody>
          <a:bodyPr/>
          <a:lstStyle/>
          <a:p>
            <a:r>
              <a:rPr lang="zh-CN" altLang="en-US" b="1" dirty="0"/>
              <a:t>综合布线</a:t>
            </a:r>
            <a:r>
              <a:rPr lang="en-US" altLang="zh-CN" b="1" dirty="0"/>
              <a:t>—</a:t>
            </a:r>
            <a:r>
              <a:rPr lang="zh-CN" altLang="en-US" b="1" dirty="0"/>
              <a:t>电话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43959C-E13F-ADD4-69E2-3D803705C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1128" y="2874195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220000"/>
              </a:lnSpc>
            </a:pPr>
            <a:r>
              <a:rPr lang="zh-CN" altLang="en-US" sz="6400" b="1" i="0" dirty="0">
                <a:solidFill>
                  <a:srgbClr val="444444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综合</a:t>
            </a:r>
            <a:r>
              <a:rPr lang="zh-CN" altLang="en-US" sz="6400" b="1" i="0" u="sng" dirty="0">
                <a:solidFill>
                  <a:srgbClr val="336699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  <a:hlinkClick r:id="rId2"/>
              </a:rPr>
              <a:t>布线</a:t>
            </a:r>
            <a:r>
              <a:rPr lang="zh-CN" altLang="en-US" sz="6400" b="1" i="0" dirty="0">
                <a:solidFill>
                  <a:srgbClr val="444444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三大块：网络、电话、电视，电视再讲已经没有商业意义，现在小区住宅楼电视都是广电负责，弱电只是室内布一根线而已。</a:t>
            </a:r>
          </a:p>
          <a:p>
            <a:pPr algn="l">
              <a:lnSpc>
                <a:spcPct val="220000"/>
              </a:lnSpc>
            </a:pPr>
            <a:r>
              <a:rPr lang="zh-CN" altLang="en-US" sz="6400" b="1" i="0" dirty="0">
                <a:solidFill>
                  <a:srgbClr val="444444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时代在变迁，电信和移动的</a:t>
            </a:r>
            <a:r>
              <a:rPr lang="en-US" altLang="zh-CN" sz="6400" b="1" i="0" dirty="0">
                <a:solidFill>
                  <a:srgbClr val="444444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IPTV</a:t>
            </a:r>
            <a:r>
              <a:rPr lang="zh-CN" altLang="en-US" sz="6400" b="1" i="0" dirty="0">
                <a:solidFill>
                  <a:srgbClr val="444444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推广的很好，电视和电话终究是在走下坡路。现在有酒店弱电方案都不用电话了，客人直接通过电视菜单呼叫前台，还能点餐。</a:t>
            </a:r>
          </a:p>
          <a:p>
            <a:pPr algn="l">
              <a:lnSpc>
                <a:spcPct val="220000"/>
              </a:lnSpc>
            </a:pPr>
            <a:r>
              <a:rPr lang="zh-CN" altLang="en-US" sz="6400" b="1" i="0" dirty="0">
                <a:solidFill>
                  <a:srgbClr val="444444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综合布线系统，</a:t>
            </a:r>
            <a:r>
              <a:rPr lang="zh-CN" altLang="en-US" sz="6400" b="1" i="0" u="sng" dirty="0">
                <a:solidFill>
                  <a:srgbClr val="336699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  <a:hlinkClick r:id="rId3"/>
              </a:rPr>
              <a:t>网线</a:t>
            </a:r>
            <a:r>
              <a:rPr lang="zh-CN" altLang="en-US" sz="6400" b="1" i="0" dirty="0">
                <a:solidFill>
                  <a:srgbClr val="444444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大家都熟，但是很多同行不知道电话线两端怎么连接，特别是大对数线缆，很多人做弱电多年都不一定用过</a:t>
            </a:r>
            <a:r>
              <a:rPr lang="zh-CN" altLang="en-US" b="1" i="0" dirty="0">
                <a:solidFill>
                  <a:srgbClr val="444444"/>
                </a:solidFill>
                <a:effectLst/>
                <a:latin typeface="Tahoma" panose="020B0604030504040204" pitchFamily="34" charset="0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73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E4FB0-659B-8214-3C13-CD371C94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7918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大对数线缆线序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184B7-B9ED-26A7-EBBB-8206CF006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大对数线缆主要应用于室内语音主干布线，很多同行不知道大对数线缆按什么样的顺序打到配线架，明白它的颜色排列就可以按顺序压接到配线架上了。</a:t>
            </a:r>
          </a:p>
          <a:p>
            <a:pPr marL="0" indent="0">
              <a:buNone/>
            </a:pP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通常大对数电缆都是</a:t>
            </a:r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25</a:t>
            </a: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个颜色分成一小捆，每一小捆都是按以下顺序排列：</a:t>
            </a:r>
            <a:endParaRPr lang="en-US" altLang="zh-CN" sz="16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marL="0" indent="0">
              <a:buNone/>
            </a:pPr>
            <a:endParaRPr lang="zh-CN" altLang="en-US" sz="16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1F00CF-6565-6865-BEB7-C93715552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074445"/>
            <a:ext cx="10287000" cy="1238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90565A-F576-C14B-E522-6910D7545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066" y="2784302"/>
            <a:ext cx="2550934" cy="188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3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41E85-9579-4E58-7517-594C333C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b="1" dirty="0"/>
              <a:t>程控电话交换机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389B8-BBB2-310B-0A9D-16714D35E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程控电话交换机的连接更简单了，你看设备的背后就知道了，现在主流的程控电话交换机都是电话水晶头插口，大对数线缆过来后按照对应顺序打好水晶头连接上去即可，通常最右边一排是外线，用来连接电信的电话线。</a:t>
            </a: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调试也很简单，现在都是通过配套的软件调试，电话线连接好后，在软件上设置需要的功能即可。</a:t>
            </a: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这样整个电话的连接就清楚了，以上就是传统模拟电话从用户端到程控交换机的连接，如果有用，希望大家分享给更多同行。</a:t>
            </a:r>
            <a:endParaRPr lang="en-US" altLang="zh-CN" sz="16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endParaRPr lang="zh-CN" altLang="en-US" sz="16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A7923E-7BB8-3B2C-5200-D9B9484F5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42" y="3178408"/>
            <a:ext cx="6877583" cy="347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7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5CC82-62A1-B942-EFBE-4D716499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一、用户端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81221-082E-838B-4B02-B89B9502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624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办公室座位端的电话线我们称为用户端，电话线通常为</a:t>
            </a:r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2</a:t>
            </a: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芯和</a:t>
            </a:r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4</a:t>
            </a: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芯，传统模拟电话用的是</a:t>
            </a:r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2</a:t>
            </a: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芯，电话线需要连接到电话插座上，电话插座通常由面板和电话模块组成，下面分别讲解：</a:t>
            </a:r>
          </a:p>
        </p:txBody>
      </p:sp>
    </p:spTree>
    <p:extLst>
      <p:ext uri="{BB962C8B-B14F-4D97-AF65-F5344CB8AC3E}">
        <p14:creationId xmlns:p14="http://schemas.microsoft.com/office/powerpoint/2010/main" val="76014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138D4-1880-9EEF-4335-A268EF63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1.1 </a:t>
            </a:r>
            <a:r>
              <a:rPr lang="zh-CN" altLang="en-US" b="1" dirty="0"/>
              <a:t>面板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EFA0450-F76F-7580-136B-D7482FB37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718" y="3429000"/>
            <a:ext cx="6457736" cy="2550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BDFC9A2-1056-9C3A-2EB4-31A564CF4B01}"/>
              </a:ext>
            </a:extLst>
          </p:cNvPr>
          <p:cNvSpPr txBox="1"/>
          <p:nvPr/>
        </p:nvSpPr>
        <p:spPr>
          <a:xfrm>
            <a:off x="1530849" y="1828800"/>
            <a:ext cx="69556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电话面板和网络面板都是一样的，都是</a:t>
            </a:r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86</a:t>
            </a: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面板，常用有单口、双口、四口这三种，面板插入网络模块就是网络插座，插入电话模块就是电话插座，使用非常灵活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5640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5D292-8772-F796-C8B6-B6C3AA5C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b="1" dirty="0"/>
              <a:t>模块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CE62064-84A1-4C5A-D39E-6EBD9D8C4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849" y="3616503"/>
            <a:ext cx="2820130" cy="2876372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F5C6DD4-A790-D555-5768-9B11364101BC}"/>
              </a:ext>
            </a:extLst>
          </p:cNvPr>
          <p:cNvSpPr txBox="1"/>
          <p:nvPr/>
        </p:nvSpPr>
        <p:spPr>
          <a:xfrm>
            <a:off x="2360060" y="1466461"/>
            <a:ext cx="7471880" cy="1531571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r>
              <a:rPr lang="zh-CN" altLang="en-US" sz="1600" b="0" i="0" dirty="0">
                <a:solidFill>
                  <a:srgbClr val="444444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电话模块俗称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RJ11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模块，电话模块里面只有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4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芯，如果我们用的是传统模拟电话，电话线就连接中间的两芯，电话机内部会自动识别极性，电话线没有线序要求，两根线怎么接都可以。</a:t>
            </a:r>
            <a:endParaRPr lang="zh-CN" altLang="en-US" sz="16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69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8BF75-0B38-40DC-97BD-EFA07871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二、配线架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32AB9CB-26E5-E847-A4C1-B8100A179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46" y="1761386"/>
            <a:ext cx="9359757" cy="4329326"/>
          </a:xfrm>
        </p:spPr>
      </p:pic>
    </p:spTree>
    <p:extLst>
      <p:ext uri="{BB962C8B-B14F-4D97-AF65-F5344CB8AC3E}">
        <p14:creationId xmlns:p14="http://schemas.microsoft.com/office/powerpoint/2010/main" val="266183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494EB-128C-03BD-6D02-28ACF907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en-US" altLang="zh-CN" b="1" dirty="0"/>
              <a:t>110</a:t>
            </a:r>
            <a:r>
              <a:rPr lang="zh-CN" altLang="en-US" b="1" dirty="0"/>
              <a:t>配线架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1E761-21DE-F07A-61C5-2B9BBDF00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电话线从用户插座拉到弱电井后，如何连接呢？</a:t>
            </a: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通常电话线要连接到</a:t>
            </a:r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110</a:t>
            </a: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配线架上。</a:t>
            </a:r>
          </a:p>
          <a:p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110</a:t>
            </a: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配线架是一种标准，俗称鱼骨架，由</a:t>
            </a:r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AT&amp;T</a:t>
            </a: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公司于</a:t>
            </a:r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1988</a:t>
            </a: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年首先推出，后面成为语音通信中的标准，现在主要用于电话系统配线，一个</a:t>
            </a:r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110</a:t>
            </a: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配线架为</a:t>
            </a:r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1U</a:t>
            </a: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高度，包含了左右两个各</a:t>
            </a:r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50</a:t>
            </a: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对的鱼骨架，共可连接</a:t>
            </a:r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100</a:t>
            </a: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对的</a:t>
            </a:r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2</a:t>
            </a: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芯电话线。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E87E07-191D-7229-BCA7-2F7C675ED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83" y="3429000"/>
            <a:ext cx="6032964" cy="27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AD2EF-92EB-1758-54B0-8184A84A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en-US" altLang="zh-CN" b="1" dirty="0"/>
              <a:t>110</a:t>
            </a:r>
            <a:r>
              <a:rPr lang="zh-CN" altLang="en-US" b="1" dirty="0"/>
              <a:t>配线架打线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AC929-CF53-7E6F-87A6-67D3AF91A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将电话线压入卡槽，上图示意为网线，实际使用中电话线也是如此。</a:t>
            </a:r>
          </a:p>
          <a:p>
            <a:pPr marL="0" indent="0">
              <a:buNone/>
            </a:pP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使用打线刀将模块压入配线架中，大家注意看上图，模块下端是尖锐金属，压入后会将电话线刺破，从而达到连接作用。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3C6858-8197-C2A8-BDF2-4307FE69E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369" y="3887715"/>
            <a:ext cx="2842310" cy="20096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CA8733-4693-1C36-A177-E84D33F0E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3869058"/>
            <a:ext cx="2938123" cy="20096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126FDF-3649-4A66-6EDE-08D6C67A0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642" y="3628087"/>
            <a:ext cx="3317195" cy="22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7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4EEEF-A185-C87A-1818-DCA09D28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b="1" dirty="0"/>
              <a:t>科龙配线架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03807-AABA-1904-86B6-915D774C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除了</a:t>
            </a:r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110</a:t>
            </a: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配线架，还有科龙配线架</a:t>
            </a:r>
            <a:endParaRPr lang="en-US" altLang="zh-CN" sz="16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marL="0" indent="0">
              <a:buNone/>
            </a:pPr>
            <a:endParaRPr lang="en-US" altLang="zh-CN" sz="16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 marL="0" indent="0">
              <a:buNone/>
            </a:pPr>
            <a:endParaRPr lang="zh-CN" altLang="en-US" sz="1600" dirty="0"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28F02B-B909-8F11-D5DD-F80E555C0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94820"/>
            <a:ext cx="4161087" cy="17141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3D6E64-7769-D2CD-6156-603EA133BA47}"/>
              </a:ext>
            </a:extLst>
          </p:cNvPr>
          <p:cNvSpPr txBox="1"/>
          <p:nvPr/>
        </p:nvSpPr>
        <p:spPr>
          <a:xfrm>
            <a:off x="924674" y="4407613"/>
            <a:ext cx="10099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科龙配线架尺寸比</a:t>
            </a:r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110</a:t>
            </a: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配线架大，带来的好处显而易见，就是容易打线，也是讲电话线放到卡槽，然后用打线刀压入，但是科龙配线架不需要模块，所以打线更方便。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941747-3ADC-949D-7844-176BC8981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037" y="2167847"/>
            <a:ext cx="2669334" cy="18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8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93997-27AC-8DF6-D099-E28CCB85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b="1" dirty="0"/>
              <a:t>大对数线缆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4F9D5-8C8B-AF11-CCE9-E9FE29AA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前面已经说明了，用户端的电话线要连接到配线架上，同样的道理，大对数线缆一端也要连接到配线架上，大对数线缆另一端沿着弱电井桥架，一直布线到机房，最终连接到程控电话交换机上。</a:t>
            </a:r>
          </a:p>
          <a:p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为什么需要大对数线缆？主要是布线简单，你想象一下，如果办公室有</a:t>
            </a:r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100</a:t>
            </a: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部电话，那你是不是要拉</a:t>
            </a:r>
            <a:r>
              <a:rPr lang="en-US" altLang="zh-CN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100</a:t>
            </a:r>
            <a:r>
              <a:rPr lang="zh-CN" altLang="en-US" sz="1600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根两芯电话线到机房？如果用大对数线缆，你只需要拉一根粗粗的线缆到机房即可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D78C9B-11B7-5F6A-5F9B-62719456A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367" y="3165189"/>
            <a:ext cx="40957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90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798</Words>
  <Application>Microsoft Office PowerPoint</Application>
  <PresentationFormat>宽屏</PresentationFormat>
  <Paragraphs>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Adobe 仿宋 Std R</vt:lpstr>
      <vt:lpstr>等线</vt:lpstr>
      <vt:lpstr>等线 Light</vt:lpstr>
      <vt:lpstr>Arial</vt:lpstr>
      <vt:lpstr>Tahoma</vt:lpstr>
      <vt:lpstr>Office 主题​​</vt:lpstr>
      <vt:lpstr>综合布线—电话</vt:lpstr>
      <vt:lpstr>一、用户端</vt:lpstr>
      <vt:lpstr>1.1 面板</vt:lpstr>
      <vt:lpstr>1.2 模块</vt:lpstr>
      <vt:lpstr>二、配线架</vt:lpstr>
      <vt:lpstr>2.1 110配线架</vt:lpstr>
      <vt:lpstr>2.2 110配线架打线</vt:lpstr>
      <vt:lpstr>2.3 科龙配线架</vt:lpstr>
      <vt:lpstr>三、大对数线缆</vt:lpstr>
      <vt:lpstr>大对数线缆线序 </vt:lpstr>
      <vt:lpstr>四、程控电话交换机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综合布线—电话</dc:title>
  <dc:creator>mingke li</dc:creator>
  <cp:lastModifiedBy>mingke li</cp:lastModifiedBy>
  <cp:revision>11</cp:revision>
  <dcterms:created xsi:type="dcterms:W3CDTF">2024-04-01T01:44:25Z</dcterms:created>
  <dcterms:modified xsi:type="dcterms:W3CDTF">2024-04-01T02:15:06Z</dcterms:modified>
</cp:coreProperties>
</file>