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>
      <p:cViewPr varScale="1">
        <p:scale>
          <a:sx n="102" d="100"/>
          <a:sy n="102" d="100"/>
        </p:scale>
        <p:origin x="-2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DD299-8F6D-4CB4-A54B-C3D58515D269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0D23A-2B6C-43A9-9C76-BAEAB0E31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6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SCSC </a:t>
            </a:r>
            <a:r>
              <a:rPr lang="ko-KR" altLang="en-US" dirty="0"/>
              <a:t>방학 </a:t>
            </a:r>
            <a:r>
              <a:rPr lang="ko-KR" altLang="en-US" dirty="0" err="1"/>
              <a:t>멘토링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Preprocessor / function quiz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3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Preprocessor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6477" y="1526058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소스코드가 실행파일이 되기까지 과정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2996952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소스코드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52121" y="2762926"/>
            <a:ext cx="1656184" cy="11161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전처리기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(preprocessor)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99992" y="2991240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전처리된</a:t>
            </a:r>
            <a:r>
              <a:rPr lang="ko-KR" altLang="en-US" dirty="0" smtClean="0"/>
              <a:t> 소스코드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72200" y="2757214"/>
            <a:ext cx="1656184" cy="11161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컴파일러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(compiler)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52220" y="4437112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어셈블리 코드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47964" y="4203086"/>
            <a:ext cx="1656184" cy="11161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어셈블러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(assembler)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7524" y="4203086"/>
            <a:ext cx="1656184" cy="11161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링커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(linker)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32141" y="4437112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오브젝트코</a:t>
            </a:r>
            <a:r>
              <a:rPr lang="ko-KR" altLang="en-US" dirty="0"/>
              <a:t>드</a:t>
            </a:r>
          </a:p>
        </p:txBody>
      </p:sp>
      <p:cxnSp>
        <p:nvCxnSpPr>
          <p:cNvPr id="13" name="직선 화살표 연결선 12"/>
          <p:cNvCxnSpPr>
            <a:stCxn id="4" idx="3"/>
            <a:endCxn id="6" idx="1"/>
          </p:cNvCxnSpPr>
          <p:nvPr/>
        </p:nvCxnSpPr>
        <p:spPr>
          <a:xfrm>
            <a:off x="1763688" y="3320988"/>
            <a:ext cx="48843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7" idx="1"/>
          </p:cNvCxnSpPr>
          <p:nvPr/>
        </p:nvCxnSpPr>
        <p:spPr>
          <a:xfrm flipV="1">
            <a:off x="3908305" y="3315276"/>
            <a:ext cx="591687" cy="5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3"/>
            <a:endCxn id="8" idx="1"/>
          </p:cNvCxnSpPr>
          <p:nvPr/>
        </p:nvCxnSpPr>
        <p:spPr>
          <a:xfrm>
            <a:off x="5796136" y="33152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2"/>
            <a:endCxn id="9" idx="0"/>
          </p:cNvCxnSpPr>
          <p:nvPr/>
        </p:nvCxnSpPr>
        <p:spPr>
          <a:xfrm>
            <a:off x="7200292" y="3873338"/>
            <a:ext cx="0" cy="563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1"/>
            <a:endCxn id="10" idx="3"/>
          </p:cNvCxnSpPr>
          <p:nvPr/>
        </p:nvCxnSpPr>
        <p:spPr>
          <a:xfrm flipH="1">
            <a:off x="5904148" y="47611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1"/>
            <a:endCxn id="12" idx="3"/>
          </p:cNvCxnSpPr>
          <p:nvPr/>
        </p:nvCxnSpPr>
        <p:spPr>
          <a:xfrm flipH="1">
            <a:off x="3728285" y="4761148"/>
            <a:ext cx="5196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1"/>
            <a:endCxn id="11" idx="3"/>
          </p:cNvCxnSpPr>
          <p:nvPr/>
        </p:nvCxnSpPr>
        <p:spPr>
          <a:xfrm flipH="1">
            <a:off x="1943708" y="4761148"/>
            <a:ext cx="48843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226307" y="5639143"/>
            <a:ext cx="1707811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실행파일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(exe)</a:t>
            </a:r>
            <a:endParaRPr lang="ko-KR" altLang="en-US" dirty="0"/>
          </a:p>
        </p:txBody>
      </p:sp>
      <p:cxnSp>
        <p:nvCxnSpPr>
          <p:cNvPr id="38" name="꺾인 연결선 37"/>
          <p:cNvCxnSpPr>
            <a:stCxn id="11" idx="2"/>
            <a:endCxn id="37" idx="1"/>
          </p:cNvCxnSpPr>
          <p:nvPr/>
        </p:nvCxnSpPr>
        <p:spPr>
          <a:xfrm rot="16200000" flipH="1">
            <a:off x="1294971" y="5139854"/>
            <a:ext cx="751981" cy="111069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4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Preprocessor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6477" y="152605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전처리기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</a:t>
            </a:r>
            <a:r>
              <a:rPr lang="ko-KR" altLang="en-US" dirty="0" smtClean="0"/>
              <a:t>으로 시작하는 </a:t>
            </a:r>
            <a:r>
              <a:rPr lang="ko-KR" altLang="en-US" dirty="0" err="1" smtClean="0"/>
              <a:t>지시자와</a:t>
            </a:r>
            <a:r>
              <a:rPr lang="ko-KR" altLang="en-US" dirty="0" smtClean="0"/>
              <a:t> 주석들을 처리하여 </a:t>
            </a:r>
            <a:r>
              <a:rPr lang="ko-KR" altLang="en-US" dirty="0" err="1" smtClean="0"/>
              <a:t>전처리된</a:t>
            </a:r>
            <a:r>
              <a:rPr lang="ko-KR" altLang="en-US" dirty="0" smtClean="0"/>
              <a:t> 소스코드를 생성</a:t>
            </a:r>
            <a:r>
              <a:rPr lang="en-US" altLang="ko-KR" dirty="0" smtClean="0"/>
              <a:t>(#define 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주석제거 등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pPr lvl="1"/>
            <a:r>
              <a:rPr lang="ko-KR" altLang="en-US" dirty="0" err="1" smtClean="0"/>
              <a:t>전처리된</a:t>
            </a:r>
            <a:r>
              <a:rPr lang="ko-KR" altLang="en-US" dirty="0" smtClean="0"/>
              <a:t> 소스코드는 컴파일러에서 처리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컴파일러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전처리된</a:t>
            </a:r>
            <a:r>
              <a:rPr lang="ko-KR" altLang="en-US" dirty="0" smtClean="0"/>
              <a:t> 소스코드를 어셈블리에서 처리 가능하도록 어셈블리 코드</a:t>
            </a:r>
            <a:r>
              <a:rPr lang="en-US" altLang="ko-KR" dirty="0" smtClean="0"/>
              <a:t>(CPU </a:t>
            </a:r>
            <a:r>
              <a:rPr lang="ko-KR" altLang="en-US" dirty="0" smtClean="0"/>
              <a:t>명령들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r>
              <a:rPr lang="ko-KR" altLang="en-US" dirty="0" smtClean="0"/>
              <a:t>어셈블러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어셈블리코드를 </a:t>
            </a:r>
            <a:r>
              <a:rPr lang="ko-KR" altLang="en-US" dirty="0" err="1" smtClean="0"/>
              <a:t>링커에서</a:t>
            </a:r>
            <a:r>
              <a:rPr lang="ko-KR" altLang="en-US" dirty="0" smtClean="0"/>
              <a:t> 처리하기 위한</a:t>
            </a:r>
            <a:r>
              <a:rPr lang="en-US" altLang="ko-KR" dirty="0"/>
              <a:t> </a:t>
            </a:r>
            <a:r>
              <a:rPr lang="ko-KR" altLang="en-US" dirty="0" smtClean="0"/>
              <a:t>오브젝트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이진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r>
              <a:rPr lang="ko-KR" altLang="en-US" dirty="0" err="1" smtClean="0"/>
              <a:t>링커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최종 실행파일 변환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54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Preprocessor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전처리문의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13647"/>
            <a:ext cx="81438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93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#include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파일처리를 위한 </a:t>
            </a:r>
            <a:r>
              <a:rPr lang="ko-KR" altLang="en-US" dirty="0" err="1" smtClean="0"/>
              <a:t>전처리문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헤더파일과 같은 외부파일을 포함시킴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4373693" cy="312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68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#define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매크로를 정의하기 위한 </a:t>
            </a:r>
            <a:r>
              <a:rPr lang="ko-KR" altLang="en-US" sz="2800" dirty="0" err="1" smtClean="0"/>
              <a:t>전처리문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자주 호출될 수 있는 상수나 문장을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의미를 가지는 상수정의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특정 문장을 함수처럼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전처리 </a:t>
            </a:r>
            <a:r>
              <a:rPr lang="ko-KR" altLang="en-US" sz="2400" dirty="0" err="1" smtClean="0"/>
              <a:t>수행후</a:t>
            </a:r>
            <a:r>
              <a:rPr lang="ko-KR" altLang="en-US" sz="2400" dirty="0" smtClean="0"/>
              <a:t> 매크로들은 정의된 내용으로 치환됨</a:t>
            </a:r>
            <a:r>
              <a:rPr lang="en-US" altLang="ko-KR" sz="2400" dirty="0" smtClean="0"/>
              <a:t>.</a:t>
            </a:r>
          </a:p>
          <a:p>
            <a:pPr lvl="1"/>
            <a:endParaRPr lang="ko-KR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05877"/>
            <a:ext cx="4746724" cy="290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#define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7544" y="1508291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매크로 사용시 </a:t>
            </a:r>
            <a:r>
              <a:rPr lang="ko-KR" altLang="en-US" dirty="0" err="1" smtClean="0"/>
              <a:t>주의할점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전처리이기</a:t>
            </a:r>
            <a:r>
              <a:rPr lang="ko-KR" altLang="en-US" dirty="0" smtClean="0"/>
              <a:t> 때문에 치환이 먼저 진행된 다음에 계산이 수행한다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주의 필요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6422960" cy="317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064" y="558924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D050"/>
                </a:solidFill>
              </a:rPr>
              <a:t>결과가 </a:t>
            </a:r>
            <a:r>
              <a:rPr lang="en-US" altLang="ko-KR" dirty="0" smtClean="0">
                <a:solidFill>
                  <a:srgbClr val="92D050"/>
                </a:solidFill>
              </a:rPr>
              <a:t>10000</a:t>
            </a:r>
            <a:r>
              <a:rPr lang="ko-KR" altLang="en-US" dirty="0" smtClean="0">
                <a:solidFill>
                  <a:srgbClr val="92D050"/>
                </a:solidFill>
              </a:rPr>
              <a:t>이 나오는지</a:t>
            </a:r>
            <a:r>
              <a:rPr lang="en-US" altLang="ko-KR" dirty="0" smtClean="0">
                <a:solidFill>
                  <a:srgbClr val="92D050"/>
                </a:solidFill>
              </a:rPr>
              <a:t>?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#if, #else, #</a:t>
            </a:r>
            <a:r>
              <a:rPr lang="en-US" altLang="ko-KR" dirty="0" err="1" smtClean="0"/>
              <a:t>endif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조건에 해당하는 구문을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71693"/>
            <a:ext cx="3903909" cy="4120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66803" y="2996952"/>
            <a:ext cx="374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#if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오</a:t>
            </a:r>
            <a:r>
              <a:rPr lang="ko-KR" altLang="en-US" dirty="0"/>
              <a:t>면</a:t>
            </a:r>
            <a:r>
              <a:rPr lang="ko-KR" altLang="en-US" dirty="0" smtClean="0"/>
              <a:t> 되면 거짓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그 외의 </a:t>
            </a:r>
            <a:r>
              <a:rPr lang="ko-KR" altLang="en-US" dirty="0" err="1" smtClean="0"/>
              <a:t>모든값은</a:t>
            </a:r>
            <a:r>
              <a:rPr lang="ko-KR" altLang="en-US" dirty="0" smtClean="0"/>
              <a:t> 참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out(x) </a:t>
            </a:r>
            <a:r>
              <a:rPr lang="ko-KR" altLang="en-US" dirty="0" smtClean="0"/>
              <a:t>매크로는 어떤 조건인가에 따라 정의가 달라진다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NOTUSE_DEBUG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out(x)</a:t>
            </a:r>
            <a:r>
              <a:rPr lang="ko-KR" altLang="en-US" dirty="0" smtClean="0"/>
              <a:t>에는 어떠한 내용도 정의 되지 않았기 때문에 </a:t>
            </a:r>
            <a:r>
              <a:rPr lang="en-US" altLang="ko-KR" dirty="0" smtClean="0"/>
              <a:t>out(x)</a:t>
            </a:r>
            <a:r>
              <a:rPr lang="ko-KR" altLang="en-US" dirty="0" smtClean="0"/>
              <a:t>매크로는 의미가 없어진다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88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#</a:t>
            </a:r>
            <a:r>
              <a:rPr lang="en-US" altLang="ko-KR" dirty="0" err="1" smtClean="0"/>
              <a:t>ifdef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정의유무를 확인하는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2492896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DEBUG</a:t>
            </a:r>
            <a:r>
              <a:rPr lang="ko-KR" altLang="en-US" dirty="0" smtClean="0"/>
              <a:t>라는 매크로가 정의되어있다면 참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정의되어있지 않다면 거짓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다음의 코드에서 </a:t>
            </a:r>
            <a:r>
              <a:rPr lang="en-US" altLang="ko-KR" dirty="0" smtClean="0"/>
              <a:t>#define DEBUG</a:t>
            </a:r>
            <a:r>
              <a:rPr lang="ko-KR" altLang="en-US" dirty="0" smtClean="0"/>
              <a:t>에 주석처리를 해주면 </a:t>
            </a:r>
            <a:r>
              <a:rPr lang="en-US" altLang="ko-KR" dirty="0" smtClean="0"/>
              <a:t>#else</a:t>
            </a:r>
            <a:r>
              <a:rPr lang="ko-KR" altLang="en-US" dirty="0" smtClean="0"/>
              <a:t>아래의 </a:t>
            </a:r>
            <a:r>
              <a:rPr lang="ko-KR" altLang="en-US" dirty="0" err="1" smtClean="0"/>
              <a:t>전처리문이</a:t>
            </a:r>
            <a:r>
              <a:rPr lang="ko-KR" altLang="en-US" dirty="0" smtClean="0"/>
              <a:t> 수행된다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5"/>
            <a:ext cx="4324393" cy="3962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20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236</Words>
  <Application>Microsoft Office PowerPoint</Application>
  <PresentationFormat>화면 슬라이드 쇼(4:3)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SCSC 방학 멘토링</vt:lpstr>
      <vt:lpstr>Preprocessor</vt:lpstr>
      <vt:lpstr>Preprocessor</vt:lpstr>
      <vt:lpstr>Preprocessor</vt:lpstr>
      <vt:lpstr>#include</vt:lpstr>
      <vt:lpstr>#define</vt:lpstr>
      <vt:lpstr>#define</vt:lpstr>
      <vt:lpstr>#if, #else, #endif</vt:lpstr>
      <vt:lpstr>#ifdef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프로그래밍언어 실습</dc:title>
  <dc:creator>Microsoft Corporation</dc:creator>
  <cp:lastModifiedBy>Windows 사용자</cp:lastModifiedBy>
  <cp:revision>27</cp:revision>
  <dcterms:created xsi:type="dcterms:W3CDTF">2006-10-05T04:04:58Z</dcterms:created>
  <dcterms:modified xsi:type="dcterms:W3CDTF">2017-01-07T12:54:06Z</dcterms:modified>
</cp:coreProperties>
</file>