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ShortDebugString 函数大家都知道，这是打印 PB 所有字段和值的函数，它也是用 PB 反射机制来实现的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在介绍 PB 反射之前，我想先来看看其他的语言是如何实现的反射机制，以此来更深入的理解反射的根本原理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2022-07-31T09:17:31Z</dcterms:created>
  <dcterms:modified xsi:type="dcterms:W3CDTF">2022-07-31T09:17:31Z</dcterms:modified>
</cp:coreProperties>
</file>