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313" r:id="rId2"/>
    <p:sldId id="260" r:id="rId3"/>
    <p:sldId id="281" r:id="rId4"/>
    <p:sldId id="283" r:id="rId5"/>
    <p:sldId id="284" r:id="rId6"/>
    <p:sldId id="314" r:id="rId7"/>
    <p:sldId id="301" r:id="rId8"/>
    <p:sldId id="302" r:id="rId9"/>
    <p:sldId id="303" r:id="rId10"/>
    <p:sldId id="315" r:id="rId11"/>
    <p:sldId id="306" r:id="rId12"/>
    <p:sldId id="308" r:id="rId13"/>
    <p:sldId id="294" r:id="rId14"/>
    <p:sldId id="295" r:id="rId15"/>
    <p:sldId id="296" r:id="rId16"/>
    <p:sldId id="297" r:id="rId17"/>
    <p:sldId id="299"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85"/>
    <p:restoredTop sz="77362"/>
  </p:normalViewPr>
  <p:slideViewPr>
    <p:cSldViewPr snapToGrid="0">
      <p:cViewPr varScale="1">
        <p:scale>
          <a:sx n="68" d="100"/>
          <a:sy n="68" d="100"/>
        </p:scale>
        <p:origin x="224"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3T21:05:44.841"/>
    </inkml:context>
    <inkml:brush xml:id="br0">
      <inkml:brushProperty name="width" value="0.05" units="cm"/>
      <inkml:brushProperty name="height" value="0.05" units="cm"/>
    </inkml:brush>
  </inkml:definitions>
  <inkml:trace contextRef="#ctx0" brushRef="#br0">355 187 24575,'-25'0'0,"14"0"0,-9 0 0,18 0 0,0 0 0,-2 0 0,2 0 0,-1 0 0,0 0 0,0 0 0,0 0 0,-1 0 0,0 0 0,0 1 0,-1-1 0,1 2 0,-1-1 0,0 2 0,0-2 0,0 1 0,1-2 0,1 1 0,1-1 0,-1 1 0,1-1 0,0 0 0,0 0 0,0 0 0,-1 1 0,0-1 0,-1 2 0,-1-2 0,-1 3 0,0-2 0,0 1 0,1 0 0,0-2 0,1 2 0,0-1 0,2 0 0,1-2 0,3-1 0,0 0 0,2-1 0,-2 3 0,1-2 0,-1 1 0,0-1 0,0 0 0,1 1 0,-1 0 0,0-1 0,0 0 0,2 1 0,0-1 0,1 1 0,0-2 0,0 1 0,0 0 0,0 0 0,0 1 0,-1-1 0,-1 1 0,0 1 0,-1 0 0,0 0 0,0 0 0,-6 0 0,2 0 0,-6 0 0,5 0 0,-2 0 0,3 0 0,-3 0 0,1 0 0,-1 0 0,0 0 0,0 0 0,0 0 0,0 0 0,0 0 0,0-2 0,0 1 0,1-1 0,-1 2 0,3-1 0,-2 1 0,2-1 0,1 0 0,-1 0 0,0 0 0,-1 1 0,0 0 0,1 0 0,0 0 0,0 0 0,-2 0 0,1 0 0,0 1 0,1 0 0,-1 0 0,1-1 0,0 1 0,0-1 0,-2 1 0,2 0 0,-3-1 0,2 1 0,0-1 0,0 1 0,1 0 0,0 0 0,0-1 0,0 0 0,1 2 0,1 0 0,0 0 0,-1-1 0,0 1 0,-1-1 0,0 0 0,-1 1 0,1-1 0,0 1 0,0-1 0,-1 0 0,1 1 0,-1-2 0,2 2 0,-2-1 0,2 2 0,-2-1 0,1 0 0,0 1 0,0-1 0,-1 0 0,2 0 0,-1 0 0,2 0 0,-2-2 0,1 2 0,-2-1 0,1 2 0,0 1 0,-1 0 0,1 1 0,0-3 0,-1 2 0,2-2 0,-1 0 0,2 1 0,-1-1 0,0-1 0,0 1 0,0-1 0,1 2 0,0-1 0,0 0 0,-2 2 0,2-1 0,-3 1 0,2 1 0,0-1 0,0 0 0,-2-1 0,3-1 0,-1 1 0,0-1 0,1 0 0,-1 0 0,1 1 0,0-1 0,0 0 0,0 0 0,0 0 0,0 2 0,0 0 0,0 0 0,0-1 0,0 1 0,0-2 0,-1 2 0,1-2 0,-1 0 0,1-6 0,0 2 0,0-5 0,0 5 0,1 1 0,0-1 0,1 0 0,-1 0 0,1 1 0,0-1 0,-1 1 0,1 0 0,-2-1 0,2 0 0,-1 0 0,2 1 0,-2-1 0,1 1 0,-1-2 0,1 1 0,1-2 0,-1 2 0,1-3 0,-1 3 0,2-3 0,-2 1 0,3 0 0,-1-1 0,0 1 0,1 1 0,-3-1 0,3 2 0,-2-2 0,1 1 0,0-2 0,1 2 0,0-1 0,2-3 0,-1 4 0,2-6 0,-2 6 0,1-3 0,-2 3 0,0-2 0,0 2 0,-2 0 0,2 0 0,-1 1 0,0 0 0,1-1 0,-2 1 0,2-1 0,0 1 0,-1-1 0,1 2 0,-1-1 0,0 0 0,-1 1 0,1-1 0,-2 2 0,2-1 0,-2 0 0,0 0 0,0 0 0,1 1 0,-1 0 0,0-1 0,0 1 0,1-1 0,-2 0 0,1 1 0,-1-1 0,1 0 0,1-1 0,0 0 0,2 0 0,1 0 0,0 0 0,-1 0 0,0 1 0,0-1 0,-1 2 0,0-2 0,-2 1 0,0 1 0,0-1 0,1 1 0,-1-1 0,0 1 0,0-1 0,1 1 0,-1-1 0,0 1 0,-1-2 0,0 1 0,-1-2 0,0 1 0,0 0 0,0 0 0,0 0 0,0 0 0,0-1 0,0 0 0,-1 0 0,1 0 0,-1 1 0,1-1 0,0 1 0,0 0 0,0 0 0,0-1 0,0 1 0,0 0 0,0 0 0,0 0 0,0 0 0,0-1 0,1 1 0,-1 0 0,1 0 0,0 0 0,0 0 0,1 0 0,-1 2 0,0-2 0,1 2 0,-1-2 0,1 1 0,0-2 0,0 2 0,1-1 0,-1 2 0,-1-2 0,1 2 0,-1-1 0,1 1 0,-1-1 0,1 1 0,0-2 0,0 1 0,-1-1 0,1 1 0,0 0 0,0-1 0,0 2 0,0-2 0,1 1 0,-1-1 0,0 1 0,0 0 0,0-1 0,0 2 0,-1-1 0,1 0 0,0 0 0,0-1 0,0 2 0,-1-1 0,1 1 0,-1-1 0,2 1 0,-2-1 0,1 1 0,0 0 0,0 0 0,0 0 0,1 0 0,-1 0 0,0 0 0,0 0 0,1 0 0,-1 0 0,0 0 0,1 0 0,-1 0 0,0 0 0,0 0 0,0 0 0,1 0 0,-1 0 0,0 0 0,0 0 0,1 0 0,-1 0 0,0 0 0,0 0 0,1 0 0,-1 0 0,0 0 0,1 0 0,-1 0 0,0 0 0,0 0 0,1 0 0,-1 0 0,0 0 0,0 0 0,0 0 0,1 0 0,-1 0 0,0 0 0,1 0 0,-1 0 0,0 0 0,0 0 0,0-1 0,0 1 0,-1-1 0,1 1 0,0 0 0,0 0 0,0 0 0,1 0 0,-1 0 0,0 0 0,0 0 0,0 0 0,0 0 0,1 0 0,-1 0 0,0 0 0,0 0 0,0 0 0,1 0 0,-1 0 0,0-1 0,0 0 0,0 1 0,-1-2 0,1 2 0,0-1 0,0 0 0,0 1 0,-1-2 0,1 2 0,-2-2 0,2 2 0,-1-2 0,2 1 0,-1-1 0,0 0 0,0 2 0,0-2 0,0 2 0,-1-1 0,1 0 0,-1 0 0,1 0 0,-2-1 0,1 5 0,-1-2 0,0 5 0,0-4 0,0 0 0,0 0 0,0 0 0,0 1 0,0-1 0,0 0 0,0 1 0,0-1 0,0 0 0,0 0 0,-1 1 0,1-1 0,-1 0 0,1 0 0,0 1 0,-1-2 0,1 1 0,-1-1 0,0 1 0,1 0 0,-1-1 0,0 1 0,0 0 0,-1 0 0,1-1 0,0 1 0,0 0 0,1 0 0,0 0 0,0 0 0,0 0 0,1 0 0,-1 1 0,3-1 0,-3 0 0,2 0 0,-1 1 0,1-1 0,0 0 0,0 0 0,-1 1 0,1-1 0,0 0 0,0-1 0,0 1 0,-1-2 0,0 2 0,1-2 0,-2 2 0,2-1 0,-1 0 0,0 1 0,1-1 0,-1 1 0,1-1 0,-2 1 0,2 0 0,-2 1 0,1-1 0,0-1 0,-1 1 0,1-1 0,-1 1 0,1-1 0,-1 1 0,1 0 0,-1 0 0,0 0 0,0 0 0,0 0 0,0 0 0,0 0 0,0 0 0,0 1 0,0-1 0,0 0 0,0 0 0,1-1 0,0 1 0,0 0 0,-1 0 0,0 0 0,0 0 0,1 0 0,0 1 0,0-2 0,-1 1 0,1-1 0,0 1 0,-1 1 0,2-2 0,-1 0 0,1-1 0,0 0 0,1 0 0,-1 0 0,0 0 0,0 0 0,0 0 0,0 0 0,1 0 0,-1 0 0,0 0 0,0 1 0,0-1 0,1 1 0,-1-1 0,0 1 0,0-1 0,0 1 0,1-1 0,-1 1 0,0-1 0,0 1 0,-1 0 0,1-1 0,-1 1 0,2 0 0,-1 0 0,-1 1 0,1-2 0,-2 2 0,2-2 0,-1 1 0,1 0 0,0-1 0,-1 1 0,1-1 0,0 1 0,0 0 0,0 0 0,-1 1 0,1-2 0,0 1 0,-1 0 0,1-1 0,-1 2 0,0-2 0,1 1 0,-1 0 0,1 0 0,0 0 0,1 0 0,-1 1 0,-1-1 0,1 2 0,-1-1 0,1 0 0,0 1 0,-1-2 0,0 1 0,1-1 0,-1 1 0,1 1 0,-2-1 0,2 0 0,-2 0 0,2 1 0,-2-1 0,1 0 0,0 0 0,0 0 0,0 1 0,-1-1 0,1 0 0,0 0 0,-1 1 0,0-1 0,0 0 0,0 0 0,0 0 0,0 0 0,0 1 0,0-1 0,0 0 0,0 0 0,0 0 0,-1-1 0,0 0 0,-1 0 0,0-1 0,2 2 0,-2-2 0,1 2 0,-1 0 0,0-1 0,-1 1 0,1-1 0,0 0 0,0 0 0,1 0 0,0 0 0,1 1 0,0 1 0,0-1 0,0 0 0,0 0 0,0 0 0,0 0 0,0 0 0,0 1 0,0-1 0,0 0 0,0 0 0,0 0 0,0 0 0,0 0 0,0 0 0,0 0 0,0 0 0,0 1 0,0-1 0,0 0 0,0 0 0,0 0 0,0 0 0,0 0 0,1-1 0,-1 1 0,1 0 0,0-1 0,-1 1 0,1-1 0,0 0 0,-1 1 0,2-2 0,-1 2 0,1-2 0,-2 2 0,2-1 0,-2 1 0,2-1 0,-2 1 0,2-1 0,-2 1 0,2-2 0,-2 2 0,2-2 0,-1 2 0,0 0 0,-1 0 0,1 0 0,-1 0 0,1 0 0,0-1 0,-1 1 0,1-1 0,-1 2 0,1-2 0,-1 1 0,1-1 0,-1 1 0,1-1 0,-1 1 0,1-1 0,-1 2 0,1-2 0,0 1 0,0-1 0,-1 1 0,1-1 0,-1 1 0,1-1 0,-1 2 0,1-1 0,-1 0 0,1 0 0,-1 0 0,1 0 0,-1 0 0,1-1 0,-1 1 0,1 0 0,0 1 0,0-1 0,-1 0 0,0 0 0,0 1 0,0-1 0,1-1 0,-1 1 0,1-1 0,-1 1 0,0 1 0,0-1 0,0 0 0,0 0 0,0 0 0,0 1 0,0-1 0,0 0 0,0 0 0,0 0 0,0 0 0,0 1 0,0-1 0,0 0 0,0 0 0,0 0 0,0 0 0,0 1 0,0-1 0,0 0 0,0 0 0,0 0 0,0 1 0,0-1 0,0 0 0,0 0 0,0 0 0,0 0 0,0 0 0,0 0 0,0 0 0,0 1 0,-1-2 0,1 1 0,-1-1 0,1 1 0,-1 0 0,0 0 0,-1 0 0,2 0 0,-1-1 0,0 0 0,1 1 0,-1-1 0,0 1 0,1 0 0,-2-1 0,1 1 0,0 0 0,0 0 0,-1 1 0,2-1 0,-2-1 0,1 1 0,0-1 0,-1 0 0,1 1 0,0 0 0,0-1 0,1 1 0,-2-2 0,2 2 0,-2-1 0,2 1 0,-2 1 0,2-1 0,-2-1 0,1 1 0,-1-1 0,1 2 0,0-1 0,-1 0 0,2 0 0,-2 0 0,2 1 0,-2-1 0,1 0 0,-1-1 0,2 1 0,-2-1 0,2 2 0,-2-2 0,2 1 0,-2-1 0,1 1 0,0 0 0,0 1 0,-1-1 0,1 0 0,-1 0 0,1 0 0,-1 0 0,1 1 0,-1-1 0,0-1 0,2 1 0,-2-2 0,2 2 0,-2-2 0,2 2 0,-2-1 0,1 1 0,-1-2 0,2 2 0,-2-1 0,2 1 0,-2-1 0,2 1 0,-1-1 0,0 2 0,1-1 0,-2 0 0,2 0 0,-2-1 0,1 1 0,0-1 0,0 1 0,1 0 0,-1-1 0,0 0 0,1 1 0,-1-1 0,0 1 0,1 0 0,-2 0 0,2 0 0,-1-1 0,0 0 0,0 0 0,-1 0 0,0 0 0,1 0 0,0 1 0,-1-1 0,2 1 0,-2-2 0,0 2 0,1-1 0,-1 0 0,2 2 0,-2-3 0,2 2 0,-2-2 0,0 2 0,0-1 0,0 0 0,1 1 0,-1-1 0,1 0 0,-1 0 0,1-1 0,0 2 0,-1-2 0,1 2 0,-1-1 0,0 0 0,1 1 0,-1-1 0,2 0 0,-2 0 0,1 1 0,0-2 0,0 2 0,-1-2 0,1 2 0,-1-1 0,0 0 0,1 1 0,-1-1 0,0 1 0,1 0 0,-1-2 0,1 2 0,-1-2 0,1 2 0,-1-2 0,1 2 0,-2-2 0,2 2 0,-1-2 0,2 2 0,-2-1 0,2-5 0,-1 1 0,1-5 0,0 5 0,0-1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3T21:07:58.624"/>
    </inkml:context>
    <inkml:brush xml:id="br0">
      <inkml:brushProperty name="width" value="0.025" units="cm"/>
      <inkml:brushProperty name="height" value="0.025" units="cm"/>
    </inkml:brush>
  </inkml:definitions>
  <inkml:trace contextRef="#ctx0" brushRef="#br0">242 0 24575,'0'4'0,"0"2"0,0-2 0,0 2 0,-1-1 0,-1 3 0,0-2 0,-2 4 0,0-6 0,1 2 0,-1-2 0,2 0 0,-1 0 0,1-2 0,0-1 0,1 0 0,-1-2 0,1 0 0,1-1 0,1 1 0,1 0 0,0 1 0,0 0 0,0 0 0,0 0 0,1 0 0,-1 0 0,0 0 0,0 0 0,1 0 0,-1 0 0,0 0 0,0 0 0,1 0 0,-1 0 0,0 0 0,0 0 0,0 0 0,1 0 0,-1 0 0,0 0 0,0 0 0,0 0 0,0 0 0,1 0 0,-1 0 0,0 0 0,0 0 0,0 0 0,1 0 0,-1 0 0,0 0 0,0 0 0,1 0 0,-1 0 0,0 0 0,-2 0 0,-4 0 0,1 0 0,-2 0 0,3 0 0,-2 0 0,2 0 0,-3 0 0,2 0 0,-1 0 0,1 0 0,-2 0 0,3 0 0,-2 0 0,2 0 0,-2 0 0,2 0 0,-2 0 0,2 0 0,0 0 0,-2 0 0,2 0 0,-2 0 0,1 0 0,0 0 0,0 0 0,0 0 0,1 0 0,0 0 0,-1 0 0,1 0 0,0 0 0,0 0 0,-1 0 0,1 0 0,0 0 0,0 0 0,-1 0 0,1 0 0,0 0 0,-1 0 0,1 0 0,0 0 0,0 0 0,-1 0 0,1 1 0,0-1 0,-2 1 0,2-1 0,-2 0 0,2 0 0,0 0 0,0 0 0,-1 0 0,1 0 0,0 0 0,0 0 0,0 0 0,0 0 0,-1 0 0,1 0 0,0 0 0,0 0 0,1 1 0,0 0 0,1 2 0,0-1 0,0 0 0,0 0 0,0 2 0,0-2 0,-2 3 0,1-2 0,-1 2 0,1-2 0,0 1 0,-1 1 0,0-3 0,2 2 0,-1-1 0,1 0 0,-1 0 0,1 0 0,-1-1 0,1 0 0,0 1 0,0-1 0,0 0 0,0 0 0,0 1 0,0-1 0,-1-1 0,0 1 0,-1-1 0,2 2 0,-2-2 0,2 1 0,-2-2 0,2 2 0,-2-2 0,1 2 0,-1-1 0,2 1 0,-2-2 0,2 2 0,-2-2 0,2 2 0,-2-2 0,1 2 0,-1-1 0,1 1 0,-1-2 0,0 1 0,0-1 0,0 0 0,0 0 0,0 0 0,0-1 0,2 0 0,0-2 0,0 1 0,0 0 0,0-1 0,0 1 0,0 0 0,0 0 0,0-1 0,0 1 0,0 0 0,0 0 0,0 0 0,0-1 0,0 1 0,0 0 0,0 0 0,2 1 0,0-1 0,0 1 0,0 1 0,0 0 0,0-1 0,0 0 0,-1 0 0,1 1 0,-1-1 0,1 1 0,-1-2 0,1 2 0,0-2 0,1 2 0,-1-2 0,0 2 0,0-1 0,0 1 0,-1 0 0,-4 0 0,1 0 0,-4 0 0,3 0 0,0 0 0,1 0 0,-1 0 0,1 0 0,-1 0 0,0 0 0,0 0 0,0 0 0,1 0 0,0 0 0,-1 0 0,1 0 0,0 0 0,0 0 0,0 0 0,-1 0 0,1 0 0,0 0 0,0 0 0,0 0 0,-1 0 0,1-1 0,0 0 0,-2 0 0,2 0 0,-2 1 0,2-2 0,0 2 0,0-1 0,-1 0 0,1 0 0,0-1 0,0 2 0,-1-2 0,1 2 0,0-2 0,0 1 0,0-2 0,1 1 0,1 1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3T21:08:34.542"/>
    </inkml:context>
    <inkml:brush xml:id="br0">
      <inkml:brushProperty name="width" value="0.025" units="cm"/>
      <inkml:brushProperty name="height" value="0.025" units="cm"/>
    </inkml:brush>
  </inkml:definitions>
  <inkml:trace contextRef="#ctx0" brushRef="#br0">15 41 24575,'2'1'0,"0"0"0,0-1 0,0 0 0,1 0 0,-1 0 0,0 0 0,1 0 0,-1 0 0,0 0 0,0 0 0,1 0 0,-1 0 0,0 0 0,0 0 0,0 0 0,0 0 0,0 0 0,1 0 0,-2 1 0,1-1 0,-2 2 0,2-2 0,-2 2 0,1 0 0,-1 0 0,1-1 0,0 1 0,0-1 0,-1 1 0,0 1 0,0-1 0,0 0 0,0 0 0,0 1 0,0-1 0,0 0 0,0 0 0,0 0 0,0 1 0,0-1 0,0 0 0,0 0 0,0 0 0,0 1 0,0-1 0,0 0 0,0 0 0,0 0 0,-1 0 0,0 0 0,-1 1 0,2-1 0,-1 0 0,0-1 0,1 1 0,-1-1 0,0 0 0,1 1 0,-2 0 0,1 0 0,0-1 0,-1 1 0,1-1 0,-1 2 0,1-1 0,-2 0 0,1 1 0,0-1 0,0 0 0,-1 0 0,1 0 0,0 0 0,0-2 0,0 2 0,0-2 0,1 1 0,0 0 0,-1-1 0,1 2 0,-1-1 0,1 1 0,-1-2 0,1 0 0,0-1 0,1-1 0,0 0 0,0-1 0,0 1 0,0 0 0,0 0 0,0 0 0,0 0 0,0 0 0,0 0 0,0 0 0,0-1 0,0 1 0,1 1 0,0 0 0,1 1 0,0 0 0,-1 1 0,1-1 0,-1 2 0,0-1 0,1 0 0,-1 0 0,1-1 0,-2 2 0,2-2 0,-1 2 0,1-2 0,-1 2 0,1-2 0,-1 2 0,0-2 0,0 2 0,0-2 0,0 2 0,1-1 0,-2 0 0,2 0 0,-1 1 0,1-2 0,-1 2 0,1-2 0,-1 2 0,2-2 0,-1 2 0,0-2 0,0 1 0,0 0 0,0-1 0,0 2 0,-1-1 0,1 0 0,-1 0 0,1-1 0,-1 1 0,1 0 0,0-1 0,-1 2 0,1-2 0,0 1 0,0 0 0,0-1 0,-1 2 0,1-1 0,-1 0 0,1 0 0,-1-1 0,1 1 0,-1 0 0,1-1 0,-1 1 0,0 0 0,1-1 0,-1 1 0,0 0 0,1-1 0,-1 1 0,1 0 0,-1-1 0,-1 1 0,-1-1 0,-2 0 0,0-1 0,1 1 0,-1-1 0,1 1 0,0-1 0,-1 1 0,2-2 0,-1 1 0,1-1 0,-1 1 0,-1-1 0,1 0 0,0 0 0,1 1 0,-1 0 0,2-1 0,-3 2 0,3-2 0,-2 1 0,1-1 0,0 0 0,-1 1 0,0-1 0,0 0 0,0-1 0,1 1 0,-1 0 0,0 0 0,0-1 0,1 1 0,-1 0 0,1 1 0,-1-1 0,0 0 0,1 0 0,0 0 0,-1 1 0,2-1 0,-2 0 0,2 0 0,-3 1 0,3-1 0,-1 1 0,0-2 0,1 1 0,-2 1 0,2-1 0,-1 1 0,0-1 0,0 0 0,1-1 0,-1 2 0,0-1 0,0 1 0,1-1 0,-1 0 0,1 1 0,-1 3 0,1 0 0,0 1 0,0-1 0,0 0 0,1 1 0,-1-1 0,2 0 0,-1 0 0,0 0 0,0-1 0,-1 1 0,2-1 0,-1 2 0,1-1 0,0-1 0,-1 1 0,1-2 0,-1 1 0,1 0 0,0-1 0,-1 2 0,1-2 0,0 1 0,0-1 0,-1 1 0,1 0 0,0 0 0,0-1 0,0 1 0,0 0 0,0-1 0,0 0 0,0 1 0,0-1 0,-1 1 0,1-1 0,0 0 0,0 0 0,1 0 0,-1 0 0,0 0 0,0 1 0,0-1 0,1 1 0,-1-1 0,0 0 0,0 0 0,1 0 0,-1 0 0,0 0 0,0 1 0,0-1 0,0 1 0,1-1 0,-1 0 0,0 0 0,0 0 0,0 0 0,0 0 0,0 0 0,1 0 0,-1 0 0,0 0 0,0 0 0,0 0 0,0-1 0,0 1 0,0-2 0,0 2 0,-1-1 0,1 0 0,0 0 0,1-1 0,-2 1 0,1 0 0,-1-1 0,1 2 0,-1-2 0,1 2 0,-1-2 0,1 2 0,-1-1 0,0 0 0,0-1 0,0 1 0,-1-1 0,1 1 0,-1-1 0,0 0 0,0 0 0,0 0 0,0-1 0,0 1 0,0 0 0,0 0 0,0 0 0,0 0 0,0-1 0,0 1 0,0 0 0,0 0 0,0 0 0,-1 1 0,1-1 0,-1 1 0,0-1 0,0 0 0,-1 1 0,2-1 0,-2 1 0,2-1 0,-1 1 0,0-2 0,1 1 0,-1 0 0,0 1 0,1-1 0,-1 1 0,0-2 0,0 1 0,-1 0 0,2 0 0,-2-1 0,2 1 0,-2 0 0,2 0 0,-2 1 0,1-1 0,-1 0 0,2 0 0,-2 1 0,2-1 0,-2 2 0,2-2 0,-1 1 0,0-2 0,1 1 0,-2 0 0,1 0 0,0 0 0,0-1 0,0 1 0,0 1 0,1-1 0,-1 1 0,0 0 0,1-1 0,-1 1 0,1 0 0,0 2 0,0 2 0,0 0 0,0-1 0,0 0 0,0 0 0,0 0 0,0 0 0,0 1 0,0-1 0,-1-1 0,0 0 0,-1-1 0,0 0 0,1 0 0,1 1 0,2-1 0,-2 2 0,2-1 0,-1 0 0,0 1 0,1-1 0,-2 1 0,2-2 0,-2 2 0,2-2 0,-1 2 0,1-2 0,-2 2 0,2-2 0,-2 2 0,2-2 0,-1 1 0,0 0 0,1 0 0,-2 1 0,2-2 0,0 2 0,0-2 0,0 2 0,0-2 0,0 1 0,-1 0 0,1-1 0,-1 1 0,1-1 0,0 1 0,1-1 0,-1 1 0,-1 0 0,1 0 0,-1-1 0,1 0 0,0 1 0,-1 0 0,1 0 0,0-1 0,-1 1 0,1-1 0,-1 1 0,0-2 0,0 0 0,-1-1 0,0-1 0,0 1 0,0 0 0,0 0 0,0 0 0,0 0 0,-1 0 0,1 0 0,-1 3 0,0-2 0,0 2 0,-2-1 0,1 0 0,1 1 0,0 0 0,1 1 0,0 0 0,0 1 0,0-1 0,1-1 0,-1 1 0,1-1 0,-1 1 0,0 0 0,1 0 0,0 0 0,0-1 0,-1 1 0,1 0 0,-1 0 0,1 0 0,-1 0 0,1 0 0,-1-1 0,1 1 0,0 0 0,-1 0 0,1 0 0,0-1 0,-1 1 0,1-1 0,-1 1 0,0 1 0,0-1 0,0 0 0,0 0 0,0 0 0,1-1 0,0 1 0,0 0 0,-1 0 0,0 0 0,0 0 0,1-1 0,-1 1 0,1-1 0,-1 2 0,0-1 0,1-1 0,-1 1 0,1-1 0,-1 1 0,0 0 0,1 1 0,-1-1 0,1 0 0,-1 0 0,1 0 0,0 0 0,-1 1 0,0-1 0,0 0 0,0 0 0,1 0 0,0 0 0,0 0 0,-1 1 0,0-1 0,1 0 0,-1 0 0,1 0 0,-1 0 0,1 1 0,-1-1 0,1 0 0,-1 0 0,1-1 0,-1 1 0,1 0 0,-1 0 0,0 0 0,0 0 0,0 0 0,1 1 0,0-1 0,0 0 0,-1 0 0,0 0 0,0 0 0,1 0 0,-1-1 0,1-1 0,-2-1 0,1-2 0,-1 0 0,1 1 0,-1 0 0,0-1 0,0 1 0,0 0 0,1-1 0,-1 1 0,0 0 0,1 0 0,-1-1 0,1 1 0,-1 0 0,0 0 0,0-1 0,1 1 0,0 0 0,-1 1 0,1-1 0,-1 0 0,1 0 0,-1 1 0,1-1 0,-1 1 0,1-1 0,0 0 0,0 0 0,0 0 0,0-1 0,0 1 0,0 0 0,0 0 0,0 0 0,0 0 0,0 0 0,0-1 0,0 1 0,0 0 0,0 0 0,0 0 0,0 0 0,0 0 0,0 0 0,0 0 0,0 0 0,-1 0 0,1 0 0,-1 1 0,1-1 0,0 0 0,0 0 0,0 0 0,0-1 0,0 1 0,-1 0 0,1 0 0,-2 0 0,1 0 0,-1 0 0,2-1 0,-2 2 0,2-1 0,-1 1 0,0-1 0,0-1 0,0 1 0,-1 0 0,2 0 0,-2-1 0,1 1 0,-1 0 0,2 0 0,-2 0 0,1 0 0,0 1 0,-1 0 0,1-1 0,-1 0 0,2 0 0,-1 0 0,0 1 0,1-1 0,-1 0 0,0 1 0,1-1 0,-2 2 0,1-2 0,-1 1 0,2-1 0,-2 1 0,2-1 0,-1 2 0,2 1 0,0 2 0,1 0 0,-1-1 0,0-1 0,-1 1 0,1 0 0,0-1 0,-1 1 0,1-1 0,-1 1 0,1-1 0,-1 1 0,1-1 0,0 1 0,0-1 0,0 0 0,1 0 0,-1 0 0,1-1 0,-1 1 0,1-1 0,0 0 0,-1 1 0,1-1 0,-1 1 0,0 0 0,1-1 0,-1 1 0,2-1 0,-1 0 0,-1 1 0,1-1 0,-1 1 0,1 0 0,0-1 0,-1 2 0,1 0 0,-2 0 0,2-1 0,-2 1 0,2-1 0,-2 1 0,2-1 0,-1 1 0,1-2 0,-2 2 0,2-1 0,-2 1 0,2 1 0,-2-1 0,1 0 0,0-1 0,-1 1 0,1-1 0,-1 1 0,0 0 0,1-1 0,-1 1 0,1 0 0,-1 0 0,0 0 0,0 0 0,0 0 0,0 0 0,0 0 0,0 0 0,0 0 0,0 0 0,0 1 0,0-1 0,0 0 0,0 0 0,0 0 0,0 0 0,0 0 0,0 0 0,0 1 0,0-1 0,0 0 0,0 0 0,-1-1 0,1 1 0,-1-1 0,1 2 0,-1-2 0,1 1 0,-1-1 0,0 0 0,0 1 0,0-1 0,0 1 0,1 0 0,-2-1 0,2 1 0,-2-1 0,2 1 0,-2-1 0,1 1 0,-1 1 0,0-2 0,2 1 0,-2-2 0,2 2 0,-2-1 0,2 1 0,-2 0 0,2 0 0,-2-2 0,1 2 0,0-1 0,0 0 0,1 1 0,-2 0 0,2 0 0,-2 0 0,1 0 0,0-1 0,0 1 0,-1-1 0,2 1 0,-2-1 0,1 0 0,0 1 0,-1-2 0,1 2 0,-1-1 0,1 1 0,-1-2 0,1 2 0,-1-2 0,1 1 0,-2-1 0,2 1 0,-1-1 0,1 1 0,-1-1 0,0 0 0,1 1 0,-1 0 0,1 1 0,-1-2 0,0 2 0,0-2 0,1 1 0,-1-1 0,1 1 0,-1-1 0,1 1 0,0 0 0,-1-1 0,1 1 0,-2-1 0,1 0 0,0 0 0,0 0 0,0 0 0,1-1 0,0 0 0,1-1 0,0 0 0,0 0 0,0-1 0,0 1 0,0 0 0,0 0 0,0 0 0,0 0 0,0 0 0,0 0 0,0 0 0,0 0 0,0-1 0,0 1 0,0 0 0,1 1 0,0 0 0,1 1 0,0 0 0,0 0 0,1 0 0,-1 0 0,0 0 0,-1 1 0,1 0 0,-2 2 0,2-1 0,-2 0 0,1 0 0,0 1 0,0-1 0,1-1 0,-2 1 0,1-1 0,-1 2 0,1-1 0,-1 0 0,2-1 0,-2 1 0,1 0 0,0-1 0,0 1 0,1-1 0,-2 2 0,1-1 0,0 0 0,-1 0 0,2 0 0,-2 1 0,1-1 0,0-1 0,0 1 0,0-1 0,-1 1 0,0 0 0,1 0 0,-1 0 0,1-1 0,-1 1 0,1-1 0,-1 1 0,1-1 0,-1 1 0,1 0 0,-1-1 0,1 1 0,-1 0 0,0 0 0,1-1 0,-1 1 0,1-1 0,-1 2 0,0-1 0,0 0 0,0 0 0,1-1 0,0 1 0,0-1 0,-1 1 0,0 1 0,1-2 0,-1 1 0,1-1 0,-1 1 0,0 0 0,0 0 0,1-1 0,-1 1 0,1 0 0,-1 0 0,0 0 0,0 0 0,1-1 0,-1 1 0,1-1 0,-1 1 0,0 1 0,0-1 0,0 0 0,0 0 0,0 0 0,0 0 0,0 0 0,0 1 0,0-1 0,0 0 0,0 0 0,0 0 0,0 0 0,0 0 0,0 0 0,0 0 0,0 1 0,0-1 0,0 0 0,0 0 0,0 0 0,0 0 0,0 0 0,0 0 0,0 0 0,0 0 0,0 1 0,0-1 0,0 0 0,0 0 0,0 0 0,0 0 0,0 0 0,0 0 0,-1-1 0,1 1 0,-2-1 0,2 0 0,-2 0 0,1 0 0,-1 0 0,0-1 0,1 2 0,-1-2 0,2 2 0,-2-2 0,0 1 0,1 0 0,-1-1 0,2 2 0,-2-1 0,1 0 0,-1 0 0,1 0 0,-1-1 0,1 1 0,-1-1 0,-1 0 0,1 0 0,0 0 0,0 0 0,1 1 0,-1 0 0,2 0 0,-1 1 0,1 0 0,0 0 0,0 0 0,0 0 0,0 0 0,0 0 0,0 0 0,0 1 0,0-1 0,0 0 0,0 0 0,0 0 0,0 0 0,-1 1 0,1-1 0,-2 0 0,0 0 0,1 1 0,-1-2 0,2 1 0,-1-1 0,0 0 0,1 1 0,-2-1 0,1 1 0,-1-1 0,2 1 0,-2-1 0,2 1 0,-2-1 0,1 2 0,-2-2 0,2 1 0,-1-1 0,1 0 0,-1 1 0,0-1 0,-1 1 0,1-2 0,0 2 0,0-2 0,1 2 0,-1-2 0,1 2 0,0 0 0,0-1 0,1 1 0,-2-2 0,2 2 0,-1-1 0,0 0 0,1 1 0,-1-1 0,0 1 0,0-1 0,0 1 0,1-1 0,-1 1 0,0-1 0,1 1 0,0 0 0,-1-1 0,1 1 0,-1 0 0,1 0 0,-1-1 0,1 1 0,-1-1 0,0 0 0,1 1 0,-2-2 0,1 2 0,1 0 0,-1-1 0,0 1 0,0-1 0,0 0 0,1 1 0,-1-1 0,0 1 0,1 0 0,-2-1 0,2 1 0,-1 0 0,1 0 0,-1-1 0,1 1 0,-1-1 0,0 1 0,0 0 0,0-1 0,0 0 0,1 1 0,-2-1 0,2 1 0,-1 0 0,1 0 0,-1 0 0,0-1 0,-1-1 0,0 0 0,0-1 0,2-1 0,0 0 0,-1 0 0,0 0 0,0-1 0,1 1 0,-1 0 0,1 0 0,-1-1 0,1 1 0,0 0 0,0 0 0,0 0 0,0 0 0,0-1 0,0 1 0,0 0 0,0 0 0,0 0 0,0 0 0,0-1 0,0 1 0,0 0 0,1 1 0,-1-1 0,2 2 0,-2-2 0,2 2 0,0-1 0,-1 0 0,1 1 0,-2-2 0,1 1 0,0-1 0,-1 1 0,2 0 0,-2-1 0,2 2 0,-1-1 0,1 0 0,0 1 0,-1-1 0,0 0 0,1 1 0,-1-1 0,0 0 0,1 0 0,-2-1 0,2 2 0,-1-2 0,0 2 0,1-1 0,-1 0 0,1 1 0,-2-2 0,2 2 0,-2-2 0,2 2 0,-2-2 0,2 2 0,-2-2 0,2 1 0,-2-1 0,1 1 0,-1-1 0,0 0 0,0 0 0,1 0 0,-1-1 0,1 1 0,-1 0 0,0 0 0,1 1 0,1 0 0,-1 0 0,1 1 0,-2-2 0,2 2 0,-2-2 0,2 2 0,-2-2 0,2 1 0,-2 0 0,1-1 0,0 1 0,-1-1 0,1 1 0,-1-1 0,1 1 0,0-1 0,1 2 0,-2-2 0,2 1 0,-2-1 0,2 1 0,-2-1 0,2 1 0,-2-1 0,2 2 0,-1-3 0,1 3 0,-1-2 0,1 1 0,-1-1 0,1 1 0,-1-1 0,1 2 0,0-2 0,-1 2 0,1-2 0,0 1 0,-1-1 0,1 2 0,-1-2 0,1 2 0,1-1 0,-2 0 0,1 1 0,-1-1 0,1 1 0,1-1 0,-1 1 0,0-1 0,0 0 0,0 0 0,1 0 0,-1 1 0,0 0 0,-1-1 0,1 1 0,0-1 0,0 1 0,-1-1 0,1 1 0,-1-1 0,0 0 0,1 1 0,0-1 0,0 0 0,0 0 0,0 0 0,0 0 0,0-1 0,1 1 0,-1 0 0,0 0 0,-1 0 0,1 1 0,-2-2 0,2 1 0,-1 0 0,1 0 0,-2-1 0,2 2 0,-1-2 0,1 1 0,0 0 0,-1-2 0,1 3 0,0-2 0,1 2 0,-1-2 0,0 2 0,0-2 0,1 1 0,-1 0 0,-1 0 0,1 1 0,-1-1 0,2 1 0,-1-1 0,0 1 0,0-1 0,-1 0 0,1 1 0,-2-2 0,1 1 0,0-1 0,-1 1 0,2 0 0,-1-1 0,0 1 0,-1-1 0,0 0 0,0 0 0,0 0 0,0-1 0,1 2 0,-1-1 0,2 1 0,-1-1 0,1 1 0,-1-1 0,1 1 0,-2 0 0,1-1 0,-1 0 0,1 1 0,-1-1 0,1 1 0,-1-1 0,0 0 0,0 0 0,0 0 0,0-1 0,0 1 0,0 0 0,0 0 0,0 0 0,0 0 0,0 0 0,0 0 0,0 0 0,0 0 0,0 0 0,0-1 0,0 1 0,0 0 0,0 0 0,0 0 0,0 0 0,0 0 0,0 0 0,0 0 0,0 1 0,2 3 0,-1 0 0,2 1 0,-2 0 0,2-1 0,-1 1 0,0 0 0,0 1 0,0-1 0,-1 0 0,1 0 0,0-1 0,-1 1 0,0-1 0,-1 0 0,1 0 0,-1 1 0,0-1 0,1 0 0,-1 1 0,1-1 0,-1 0 0,0 0 0,0 0 0,0 0 0,0 0 0,0 1 0,0-1 0,0 0 0,0 0 0,0 0 0,0 0 0,0 0 0,0 0 0,0 1 0,0-1 0,0 0 0,0 0 0,-1 0 0,1 1 0,-2-1 0,2 0 0,-2 0 0,2 0 0,-1 1 0,0-2 0,0 1 0,0-1 0,0 1 0,1 0 0,-2 1 0,2-1 0,-2 0 0,2 0 0,-2 0 0,2 0 0,-1 0 0,0 0 0,0 0 0,0-1 0,0 1 0,1 0 0,-2-1 0,2 1 0,-1-1 0,1 2 0,-1-2 0,1 1 0,-2-1 0,1 1 0,0-1 0,0 1 0,-1-1 0,1 1 0,0-1 0,-1 0 0,1 1 0,-1-2 0,2 2 0,-1 0 0,1 0 0,-1-1 0,1 1 0,-2-2 0,2 2 0,-2-1 0,2 2 0,-1-1 0,0-1 0,0 1 0,0-1 0,0 2 0,1-1 0,-1 0 0,0-1 0,1 1 0,-1-1 0,0 1 0,1 0 0,-1-1 0,1 1 0,-1 0 0,0 0 0,0 1 0,0-1 0,0 0 0,0 0 0,0 0 0,0 1 0,1-1 0,-2 0 0,1 0 0,-1 1 0,2-1 0,-1 0 0,0-1 0,1 1 0,-1-1 0,1 2 0,-1-1 0,1 0 0,-1 0 0,0 0 0,0 0 0,0 1 0,0-1 0,-1-1 0,2 1 0,-1-1 0,0 0 0,1 2 0,-2-2 0,2 1 0,-2-1 0,1 1 0,0-1 0,0 0 0,1 1 0,-2 0 0,2 0 0,-1 0 0,0 0 0,1 0 0,-2 0 0,2 0 0,-2 0 0,1-1 0,-1 1 0,2 0 0,-2 0 0,2 0 0,-2-1 0,2 1 0,-2-2 0,1 1 0,-1 0 0,1 0 0,-1 0 0,0-1 0,0 0 0,0 0 0,0 0 0,0-1 0,1-1 0,-1 0 0,2 0 0,-2 1 0,2-1 0,-2 2 0,1-2 0,-1 0 0,2 0 0,-2 0 0,2 0 0,-1 0 0,1 0 0,0 0 0,-1 0 0,0 1 0,-1 1 0,0 0 0,-1 0 0,1 0 0,0 0 0,0 0 0,0 0 0,-1 0 0,1 0 0,0 0 0,0 0 0,0 0 0,0 0 0,0 0 0,-1 0 0,2 1 0,0 1 0,0 0 0,1 0 0,-1 0 0,0-1 0,1 1 0,-2-2 0,2 2 0,-2-1 0,1 1 0,-1-2 0,2 2 0,-2-1 0,1 1 0,-1 0 0,1 0 0,-1-2 0,0 1 0,0 0 0,0-1 0,0 1 0,-1-1 0,2 1 0,-1-1 0,2 2 0,-2-2 0,1 1 0,-2 0 0,1 0 0,0 0 0,1 0 0,-1-1 0,1 2 0,-2-2 0,2 2 0,-1-2 0,1 2 0,-1-1 0,0 2 0,-1-2 0,2 1 0,-1-2 0,2 2 0,-2-2 0,2 2 0,-2-1 0,1 1 0,-1-2 0,2 2 0,-2-2 0,1 2 0,-1-1 0,-1 0 0,2 1 0,-1-1 0,1 0 0,-1 0 0,1 1 0,-1-2 0,1 2 0,-2-2 0,2 2 0,-1-2 0,1 1 0,-1 0 0,0-1 0,0 2 0,-1-1 0,1 0 0,1 0 0,-1-1 0,1 1 0,-1 0 0,-1-1 0,1 2 0,0-2 0,0 1 0,1 0 0,-1-1 0,1 1 0,0 0 0,-1-1 0,1 2 0,-1-1 0,2 1 0,0 1 0,0-1 0,0-1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3T21:08:40.326"/>
    </inkml:context>
    <inkml:brush xml:id="br0">
      <inkml:brushProperty name="width" value="0.025" units="cm"/>
      <inkml:brushProperty name="height" value="0.025" units="cm"/>
    </inkml:brush>
  </inkml:definitions>
  <inkml:trace contextRef="#ctx0" brushRef="#br0">21 49 24575,'3'0'0,"0"0"0,-1 0 0,0 0 0,0 0 0,1 0 0,-1 0 0,0 0 0,0 0 0,1 0 0,-1 0 0,0 0 0,0 0 0,1 0 0,-1 0 0,0 0 0,0 0 0,1 0 0,-1 0 0,0 0 0,0 0 0,1 0 0,-1 0 0,0 0 0,0 0 0,0 0 0,1 0 0,-1 0 0,0 0 0,0 0 0,0 0 0,0 0 0,0 0 0,0 1 0,0-1 0,-2 2 0,2-1 0,-2 2 0,2-1 0,-2 0 0,2 0 0,-1 0 0,2 0 0,-2 1 0,1-1 0,-2 0 0,2-1 0,-2-1 0,1-1 0,0-1 0,0 1 0,0-1 0,1 2 0,0-2 0,-1 2 0,1-1 0,-1 0 0,0 0 0,1 0 0,-1-1 0,2 0 0,-1 1 0,-1-1 0,1 2 0,-2-2 0,2 0 0,-2 0 0,2 1 0,-1 0 0,1 0 0,0 1 0,-2-2 0,2 1 0,-2-1 0,1 0 0,0 0 0,-1-1 0,1 1 0,-1 0 0,0 0 0,0 0 0,1 1 0,-1-1 0,1 1 0,-1-2 0,0 1 0,0 0 0,0 0 0,0 0 0,0 0 0,0 0 0,1 1 0,-1-1 0,1 1 0,-1-1 0,0 1 0,0 4 0,1 1 0,0 0 0,0 0 0,-1-2 0,0 0 0,1 1 0,-1-1 0,1 0 0,-1 0 0,0 1 0,0-1 0,0 0 0,0 0 0,0 1 0,0-1 0,0 0 0,0 1 0,0-1 0,0 0 0,0 0 0,0 0 0,0 1 0,0-1 0,0 0 0,-1-1 0,0 0 0,-1-1 0,0 0 0,0 0 0,-1 0 0,2 1 0,-1-1 0,1 1 0,-1-1 0,0 0 0,0 1 0,1-1 0,-1 1 0,0-1 0,0 1 0,0 0 0,0 0 0,1 0 0,-1-1 0,0 1 0,1 0 0,-1-1 0,1 1 0,0 0 0,-1-1 0,1 1 0,-2-1 0,1 1 0,0-1 0,0 1 0,0-1 0,0 1 0,0 0 0,1 0 0,-1 0 0,0-1 0,0 1 0,0-1 0,-1 0 0,1 0 0,0 0 0,0 0 0,0 0 0,0 0 0,0 0 0,0 0 0,0 0 0,-1 0 0,1 0 0,0 0 0,0-1 0,0 0 0,0-1 0,0 0 0,1 1 0,-1 0 0,1 0 0,-1 0 0,0 1 0,2-2 0,-2 2 0,1-2 0,-1 2 0,1-2 0,-1 1 0,1-1 0,-1 0 0,0 1 0,1-1 0,-1 0 0,1 0 0,-1 1 0,2-1 0,-2 1 0,1-1 0,0 1 0,1-1 0,-1 1 0,1-1 0,-1 1 0,0-1 0,1 1 0,-1-1 0,1 0 0,-1 1 0,1-1 0,-1 1 0,-2 0 0,0 0 0,-5 0 0,5 1 0,0-2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3T21:08:44.453"/>
    </inkml:context>
    <inkml:brush xml:id="br0">
      <inkml:brushProperty name="width" value="0.025" units="cm"/>
      <inkml:brushProperty name="height" value="0.025" units="cm"/>
    </inkml:brush>
  </inkml:definitions>
  <inkml:trace contextRef="#ctx0" brushRef="#br0">19 143 24575,'1'-2'0,"0"-1"0,-1 0 0,0 0 0,1-1 0,1 1 0,0 0 0,0 1 0,0-1 0,0 1 0,-2 0 0,1 0 0,0-1 0,-1 1 0,1 0 0,0-2 0,0 2 0,0-2 0,0 2 0,-1 0 0,1-1 0,-1 1 0,0 0 0,1 0 0,-1-1 0,1 1 0,-1 0 0,1-1 0,0 1 0,0 0 0,-1 0 0,1 0 0,-1 0 0,1 1 0,-1-1 0,0 0 0,0-1 0,0 1 0,1 0 0,-1 0 0,1-2 0,-1 2 0,0-2 0,0 1 0,0 0 0,1 0 0,-1 0 0,1 1 0,-1 0 0,0 0 0,0-1 0,1 2 0,0-1 0,0 1 0,-1-1 0,0-1 0,0 1 0,1 0 0,0 1 0,1 0 0,0 2 0,-1 0 0,0 2 0,-1 0 0,0 2 0,0-3 0,0 3 0,0-2 0,0 0 0,0-1 0,0 2 0,0-1 0,0 0 0,0-1 0,0 1 0,0-1 0,0 0 0,0 0 0,0 1 0,0-1 0,0 0 0,0 1 0,0-1 0,0 0 0,0 0 0,0 1 0,0-1 0,-1 0 0,0 0 0,-1-1 0,1 1 0,-2-1 0,2 1 0,-1-2 0,0 1 0,0-1 0,-1 1 0,1-1 0,0 1 0,0-1 0,0 0 0,0 0 0,-1 0 0,1 0 0,0 0 0,-1 0 0,1 0 0,0 0 0,0 0 0,-1 0 0,1 0 0,0 0 0,0 0 0,0 0 0,-1 0 0,1-1 0,1 0 0,1-1 0,0 0 0,0 0 0,0-1 0,0 1 0,0 0 0,0 0 0,0-1 0,0 1 0,0 0 0,0 0 0,0 1 0,1-1 0,0 1 0,0-1 0,0 1 0,1 1 0,0 0 0,0 0 0,0 0 0,0 0 0,0 0 0,0 1 0,-1 1 0,1 0 0,-1 0 0,1 0 0,-2 0 0,1-1 0,-1-3 0,0-1 0,0-1 0,0 2 0,1 0 0,-1 0 0,1-1 0,0 2 0,-1-1 0,2 2 0,-1-2 0,1 1 0,-2-1 0,2 1 0,-1-1 0,0 1 0,1-1 0,-2 0 0,2 2 0,-1-2 0,0 2 0,1-1 0,0 1 0,-1 0 0,0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00:50:14.278"/>
    </inkml:context>
    <inkml:brush xml:id="br0">
      <inkml:brushProperty name="width" value="0.05" units="cm"/>
      <inkml:brushProperty name="height" value="0.05" units="cm"/>
    </inkml:brush>
  </inkml:definitions>
  <inkml:trace contextRef="#ctx0" brushRef="#br0">355 187 24575,'-25'0'0,"14"0"0,-9 0 0,18 0 0,0 0 0,-2 0 0,2 0 0,-1 0 0,0 0 0,0 0 0,0 0 0,-1 0 0,0 0 0,0 1 0,-1-1 0,1 2 0,-1-1 0,0 2 0,0-2 0,0 1 0,1-2 0,1 1 0,1-1 0,-1 1 0,1-1 0,0 0 0,0 0 0,0 0 0,-1 1 0,0-1 0,-1 2 0,-1-2 0,-1 3 0,0-2 0,0 1 0,1 0 0,0-2 0,1 2 0,0-1 0,2 0 0,1-2 0,3-1 0,0 0 0,2-1 0,-2 3 0,1-2 0,-1 1 0,0-1 0,0 0 0,1 1 0,-1 0 0,0-1 0,0 0 0,2 1 0,0-1 0,1 1 0,0-2 0,0 1 0,0 0 0,0 0 0,0 1 0,-1-1 0,-1 1 0,0 1 0,-1 0 0,0 0 0,0 0 0,-6 0 0,2 0 0,-6 0 0,5 0 0,-2 0 0,3 0 0,-3 0 0,1 0 0,-1 0 0,0 0 0,0 0 0,0 0 0,0 0 0,0 0 0,0-2 0,0 1 0,1-1 0,-1 2 0,3-1 0,-2 1 0,2-1 0,1 0 0,-1 0 0,0 0 0,-1 1 0,0 0 0,1 0 0,0 0 0,0 0 0,-2 0 0,1 0 0,0 1 0,1 0 0,-1 0 0,1-1 0,0 1 0,0-1 0,-2 1 0,2 0 0,-3-1 0,2 1 0,0-1 0,0 1 0,1 0 0,0 0 0,0-1 0,0 0 0,1 2 0,1 0 0,0 0 0,-1-1 0,0 1 0,-1-1 0,0 0 0,-1 1 0,1-1 0,0 1 0,0-1 0,-1 0 0,1 1 0,-1-2 0,2 2 0,-2-1 0,2 2 0,-2-1 0,1 0 0,0 1 0,0-1 0,-1 0 0,2 0 0,-1 0 0,2 0 0,-2-2 0,1 2 0,-2-1 0,1 2 0,0 1 0,-1 0 0,1 1 0,0-3 0,-1 2 0,2-2 0,-1 0 0,2 1 0,-1-1 0,0-1 0,0 1 0,0-1 0,1 2 0,0-1 0,0 0 0,-2 2 0,2-1 0,-3 1 0,2 1 0,0-1 0,0 0 0,-2-1 0,3-1 0,-1 1 0,0-1 0,1 0 0,-1 0 0,1 1 0,0-1 0,0 0 0,0 0 0,0 0 0,0 2 0,0 0 0,0 0 0,0-1 0,0 1 0,0-2 0,-1 2 0,1-2 0,-1 0 0,1-6 0,0 2 0,0-5 0,0 5 0,1 1 0,0-1 0,1 0 0,-1 0 0,1 1 0,0-1 0,-1 1 0,1 0 0,-2-1 0,2 0 0,-1 0 0,2 1 0,-2-1 0,1 1 0,-1-2 0,1 1 0,1-2 0,-1 2 0,1-3 0,-1 3 0,2-3 0,-2 1 0,3 0 0,-1-1 0,0 1 0,1 1 0,-3-1 0,3 2 0,-2-2 0,1 1 0,0-2 0,1 2 0,0-1 0,2-3 0,-1 4 0,2-6 0,-2 6 0,1-3 0,-2 3 0,0-2 0,0 2 0,-2 0 0,2 0 0,-1 1 0,0 0 0,1-1 0,-2 1 0,2-1 0,0 1 0,-1-1 0,1 2 0,-1-1 0,0 0 0,-1 1 0,1-1 0,-2 2 0,2-1 0,-2 0 0,0 0 0,0 0 0,1 1 0,-1 0 0,0-1 0,0 1 0,1-1 0,-2 0 0,1 1 0,-1-1 0,1 0 0,1-1 0,0 0 0,2 0 0,1 0 0,0 0 0,-1 0 0,0 1 0,0-1 0,-1 2 0,0-2 0,-2 1 0,0 1 0,0-1 0,1 1 0,-1-1 0,0 1 0,0-1 0,1 1 0,-1-1 0,0 1 0,-1-2 0,0 1 0,-1-2 0,0 1 0,0 0 0,0 0 0,0 0 0,0 0 0,0-1 0,0 0 0,-1 0 0,1 0 0,-1 1 0,1-1 0,0 1 0,0 0 0,0 0 0,0-1 0,0 1 0,0 0 0,0 0 0,0 0 0,0 0 0,0-1 0,1 1 0,-1 0 0,1 0 0,0 0 0,0 0 0,1 0 0,-1 2 0,0-2 0,1 2 0,-1-2 0,1 1 0,0-2 0,0 2 0,1-1 0,-1 2 0,-1-2 0,1 2 0,-1-1 0,1 1 0,-1-1 0,1 1 0,0-2 0,0 1 0,-1-1 0,1 1 0,0 0 0,0-1 0,0 2 0,0-2 0,1 1 0,-1-1 0,0 1 0,0 0 0,0-1 0,0 2 0,-1-1 0,1 0 0,0 0 0,0-1 0,0 2 0,-1-1 0,1 1 0,-1-1 0,2 1 0,-2-1 0,1 1 0,0 0 0,0 0 0,0 0 0,1 0 0,-1 0 0,0 0 0,0 0 0,1 0 0,-1 0 0,0 0 0,1 0 0,-1 0 0,0 0 0,0 0 0,0 0 0,1 0 0,-1 0 0,0 0 0,0 0 0,1 0 0,-1 0 0,0 0 0,0 0 0,1 0 0,-1 0 0,0 0 0,1 0 0,-1 0 0,0 0 0,0 0 0,1 0 0,-1 0 0,0 0 0,0 0 0,0 0 0,1 0 0,-1 0 0,0 0 0,1 0 0,-1 0 0,0 0 0,0 0 0,0-1 0,0 1 0,-1-1 0,1 1 0,0 0 0,0 0 0,0 0 0,1 0 0,-1 0 0,0 0 0,0 0 0,0 0 0,0 0 0,1 0 0,-1 0 0,0 0 0,0 0 0,0 0 0,1 0 0,-1 0 0,0-1 0,0 0 0,0 1 0,-1-2 0,1 2 0,0-1 0,0 0 0,0 1 0,-1-2 0,1 2 0,-2-2 0,2 2 0,-1-2 0,2 1 0,-1-1 0,0 0 0,0 2 0,0-2 0,0 2 0,-1-1 0,1 0 0,-1 0 0,1 0 0,-2-1 0,1 5 0,-1-2 0,0 5 0,0-4 0,0 0 0,0 0 0,0 0 0,0 1 0,0-1 0,0 0 0,0 1 0,0-1 0,0 0 0,0 0 0,-1 1 0,1-1 0,-1 0 0,1 0 0,0 1 0,-1-2 0,1 1 0,-1-1 0,0 1 0,1 0 0,-1-1 0,0 1 0,0 0 0,-1 0 0,1-1 0,0 1 0,0 0 0,1 0 0,0 0 0,0 0 0,0 0 0,1 0 0,-1 1 0,3-1 0,-3 0 0,2 0 0,-1 1 0,1-1 0,0 0 0,0 0 0,-1 1 0,1-1 0,0 0 0,0-1 0,0 1 0,-1-2 0,0 2 0,1-2 0,-2 2 0,2-1 0,-1 0 0,0 1 0,1-1 0,-1 1 0,1-1 0,-2 1 0,2 0 0,-2 1 0,1-1 0,0-1 0,-1 1 0,1-1 0,-1 1 0,1-1 0,-1 1 0,1 0 0,-1 0 0,0 0 0,0 0 0,0 0 0,0 0 0,0 0 0,0 0 0,0 1 0,0-1 0,0 0 0,0 0 0,1-1 0,0 1 0,0 0 0,-1 0 0,0 0 0,0 0 0,1 0 0,0 1 0,0-2 0,-1 1 0,1-1 0,0 1 0,-1 1 0,2-2 0,-1 0 0,1-1 0,0 0 0,1 0 0,-1 0 0,0 0 0,0 0 0,0 0 0,0 0 0,1 0 0,-1 0 0,0 0 0,0 1 0,0-1 0,1 1 0,-1-1 0,0 1 0,0-1 0,0 1 0,1-1 0,-1 1 0,0-1 0,0 1 0,-1 0 0,1-1 0,-1 1 0,2 0 0,-1 0 0,-1 1 0,1-2 0,-2 2 0,2-2 0,-1 1 0,1 0 0,0-1 0,-1 1 0,1-1 0,0 1 0,0 0 0,0 0 0,-1 1 0,1-2 0,0 1 0,-1 0 0,1-1 0,-1 2 0,0-2 0,1 1 0,-1 0 0,1 0 0,0 0 0,1 0 0,-1 1 0,-1-1 0,1 2 0,-1-1 0,1 0 0,0 1 0,-1-2 0,0 1 0,1-1 0,-1 1 0,1 1 0,-2-1 0,2 0 0,-2 0 0,2 1 0,-2-1 0,1 0 0,0 0 0,0 0 0,0 1 0,-1-1 0,1 0 0,0 0 0,-1 1 0,0-1 0,0 0 0,0 0 0,0 0 0,0 0 0,0 1 0,0-1 0,0 0 0,0 0 0,0 0 0,-1-1 0,0 0 0,-1 0 0,0-1 0,2 2 0,-2-2 0,1 2 0,-1 0 0,0-1 0,-1 1 0,1-1 0,0 0 0,0 0 0,1 0 0,0 0 0,1 1 0,0 1 0,0-1 0,0 0 0,0 0 0,0 0 0,0 0 0,0 0 0,0 1 0,0-1 0,0 0 0,0 0 0,0 0 0,0 0 0,0 0 0,0 0 0,0 0 0,0 0 0,0 1 0,0-1 0,0 0 0,0 0 0,0 0 0,0 0 0,0 0 0,1-1 0,-1 1 0,1 0 0,0-1 0,-1 1 0,1-1 0,0 0 0,-1 1 0,2-2 0,-1 2 0,1-2 0,-2 2 0,2-1 0,-2 1 0,2-1 0,-2 1 0,2-1 0,-2 1 0,2-2 0,-2 2 0,2-2 0,-1 2 0,0 0 0,-1 0 0,1 0 0,-1 0 0,1 0 0,0-1 0,-1 1 0,1-1 0,-1 2 0,1-2 0,-1 1 0,1-1 0,-1 1 0,1-1 0,-1 1 0,1-1 0,-1 2 0,1-2 0,0 1 0,0-1 0,-1 1 0,1-1 0,-1 1 0,1-1 0,-1 2 0,1-1 0,-1 0 0,1 0 0,-1 0 0,1 0 0,-1 0 0,1-1 0,-1 1 0,1 0 0,0 1 0,0-1 0,-1 0 0,0 0 0,0 1 0,0-1 0,1-1 0,-1 1 0,1-1 0,-1 1 0,0 1 0,0-1 0,0 0 0,0 0 0,0 0 0,0 1 0,0-1 0,0 0 0,0 0 0,0 0 0,0 0 0,0 1 0,0-1 0,0 0 0,0 0 0,0 0 0,0 0 0,0 1 0,0-1 0,0 0 0,0 0 0,0 0 0,0 1 0,0-1 0,0 0 0,0 0 0,0 0 0,0 0 0,0 0 0,0 0 0,0 0 0,0 1 0,-1-2 0,1 1 0,-1-1 0,1 1 0,-1 0 0,0 0 0,-1 0 0,2 0 0,-1-1 0,0 0 0,1 1 0,-1-1 0,0 1 0,1 0 0,-2-1 0,1 1 0,0 0 0,0 0 0,-1 1 0,2-1 0,-2-1 0,1 1 0,0-1 0,-1 0 0,1 1 0,0 0 0,0-1 0,1 1 0,-2-2 0,2 2 0,-2-1 0,2 1 0,-2 1 0,2-1 0,-2-1 0,1 1 0,-1-1 0,1 2 0,0-1 0,-1 0 0,2 0 0,-2 0 0,2 1 0,-2-1 0,1 0 0,-1-1 0,2 1 0,-2-1 0,2 2 0,-2-2 0,2 1 0,-2-1 0,1 1 0,0 0 0,0 1 0,-1-1 0,1 0 0,-1 0 0,1 0 0,-1 0 0,1 1 0,-1-1 0,0-1 0,2 1 0,-2-2 0,2 2 0,-2-2 0,2 2 0,-2-1 0,1 1 0,-1-2 0,2 2 0,-2-1 0,2 1 0,-2-1 0,2 1 0,-1-1 0,0 2 0,1-1 0,-2 0 0,2 0 0,-2-1 0,1 1 0,0-1 0,0 1 0,1 0 0,-1-1 0,0 0 0,1 1 0,-1-1 0,0 1 0,1 0 0,-2 0 0,2 0 0,-1-1 0,0 0 0,0 0 0,-1 0 0,0 0 0,1 0 0,0 1 0,-1-1 0,2 1 0,-2-2 0,0 2 0,1-1 0,-1 0 0,2 2 0,-2-3 0,2 2 0,-2-2 0,0 2 0,0-1 0,0 0 0,1 1 0,-1-1 0,1 0 0,-1 0 0,1-1 0,0 2 0,-1-2 0,1 2 0,-1-1 0,0 0 0,1 1 0,-1-1 0,2 0 0,-2 0 0,1 1 0,0-2 0,0 2 0,-1-2 0,1 2 0,-1-1 0,0 0 0,1 1 0,-1-1 0,0 1 0,1 0 0,-1-2 0,1 2 0,-1-2 0,1 2 0,-1-2 0,1 2 0,-2-2 0,2 2 0,-1-2 0,2 2 0,-2-1 0,2-5 0,-1 1 0,1-5 0,0 5 0,0-1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00:50:14.279"/>
    </inkml:context>
    <inkml:brush xml:id="br0">
      <inkml:brushProperty name="width" value="0.05" units="cm"/>
      <inkml:brushProperty name="height" value="0.05" units="cm"/>
    </inkml:brush>
  </inkml:definitions>
  <inkml:trace contextRef="#ctx0" brushRef="#br0">45 1 24575,'-6'5'0,"-1"0"0,3 1 0,0-2 0,2 0 0,2-2 0,-2 1 0,2-1 0,-1 0 0,1 0 0,0 0 0,-1 0 0,1 1 0,-1-1 0,1 0 0,0 1 0,-1-1 0,0 0 0,0 0 0,0 1 0,1-1 0,-1 0 0,0 1 0,1-1 0,-1 0 0,1 0 0,0 1 0,0-1 0,0 0 0,-1 0 0,0 1 0,0-1 0,1 0 0,0 1 0,-1-1 0,1 0 0,-1 0 0,0 1 0,1-1 0,-1 0 0,1 0 0,0 1 0,0-1 0,0 0 0,0 0 0,0 0 0,0 1 0,0-1 0,0 0 0,0 0 0,-1 1 0,1-1 0,-1 0 0,1 0 0,0 1 0,0-1 0,0 0 0,0 1 0,0-1 0,0 0 0,0 0 0,0 1 0,0-1 0,0 0 0,0 0 0,0 1 0,0-1 0,0 0 0,0 1 0,0-1 0,0 0 0,0 0 0,0 1 0,0-1 0,0 0 0,0 0 0,0 1 0,0-1 0,0 0 0,0 0 0,0 1 0,0-1 0,0 0 0,0 0 0,0 1 0,0-1 0,0 0 0,0 2 0,0-1 0,0 1 0,0 0 0,0-1 0,0 0 0,1 0 0,-1 1 0,2-2 0,-2 2 0,1-2 0,-1 0 0,1 1 0,-1-1 0,1 0 0,0 1 0,0-1 0,1 0 0,-2 0 0,1 1 0,0-1 0,0 0 0,0 0 0,1 1 0,0-1 0,-1 0 0,1 0 0,-1 1 0,1-1 0,0 0 0,0 0 0,-2 1 0,2-2 0,-1 1 0,1-2 0,0 2 0,-1-2 0,0 2 0,0-1 0,1 0 0,0 0 0,0 1 0,0-1 0,0 0 0,0 1 0,0-1 0,-1 1 0,1 0 0,0-1 0,1 1 0,-1-1 0,0 1 0,0 0 0,1-1 0,-1 1 0,0-2 0,0 2 0,1-1 0,-1 1 0,0 1 0,0-2 0,0 1 0,-1-1 0,1 0 0,-1 1 0,1-2 0,-1 1 0,1 0 0,0-1 0,-1 2 0,1-1 0,-1 1 0,1-2 0,-1 2 0,1-2 0,0 2 0,1-1 0,-1 1 0,-1-1 0,1 0 0,-1 1 0,1-1 0,0 1 0,0 0 0,1 0 0,-1 1 0,0-1 0,0 0 0,-1 0 0,1 0 0,0 0 0,0 1 0,-1-1 0,1-1 0,-2 1 0,2-1 0,-1 2 0,1-1 0,-1 0 0,0-1 0,-1 1 0,1-1 0,-1 1 0,1 1 0,-1-1 0,2 0 0,-2 0 0,2 0 0,-2 1 0,2-1 0,-2 0 0,1-1 0,-1 1 0,1-1 0,-1 2 0,0-1 0,0 0 0,0 0 0,0 0 0,0 0 0,0 0 0,0 1 0,-1-2 0,0 0 0,-1-1 0,-1 0 0,1 0 0,0 0 0,0 0 0,0 0 0,0 0 0,-1 0 0,1 0 0,0 0 0,0 0 0,0 0 0,0 0 0,-1 0 0,1 0 0,0 0 0,0 0 0,0 0 0,0 0 0,0 0 0,0 0 0,-1 0 0,1 0 0,0 0 0,1 1 0,-1-1 0,2 2 0,0-1 0,1 1 0,0 0 0,1-1 0,-2 1 0,1-1 0,0 1 0,0-2 0,0 1 0,1 0 0,-1 1 0,0-2 0,0 2 0,0-1 0,-1 1 0,1-1 0,-1 1 0,2-2 0,-2 2 0,1 0 0,0-1 0,-1 1 0,1-1 0,0 0 0,0 0 0,1 0 0,0-1 0,-2 2 0,2-2 0,-2 2 0,2-1 0,-1 0 0,1-1 0,0 1 0,0 0 0,0 0 0,0-1 0,-1 1 0,1-1 0,0 0 0,0 0 0,0 0 0,0 0 0,0 0 0,0 0 0,0 0 0,1 0 0,-1 0 0,0 0 0,-1-1 0,1 1 0,-1-1 0,1 1 0,0 0 0,1 0 0,-1 0 0,0 0 0,0 0 0,0 0 0,0 0 0,-1-1 0,0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00:50:14.280"/>
    </inkml:context>
    <inkml:brush xml:id="br0">
      <inkml:brushProperty name="width" value="0.05" units="cm"/>
      <inkml:brushProperty name="height" value="0.05" units="cm"/>
    </inkml:brush>
  </inkml:definitions>
  <inkml:trace contextRef="#ctx0" brushRef="#br0">143 41 24575,'-7'0'0,"-1"0"0,2 0 0,-1 0 0,2 0 0,0 0 0,1 0 0,1 0 0,-2 0 0,1 0 0,-1 0 0,0 0 0,0 0 0,0 0 0,0 0 0,1 0 0,-1 0 0,3 0 0,-1 0 0,1-2 0,1 0 0,1-1 0,0 1 0,0-1 0,0 0 0,0 0 0,1 1 0,3-1 0,4-1 0,2 1 0,4-2 0,-2 4 0,6-1 0,-3 1 0,4 0 0,-5 0 0,0 1 0,-5 0 0,0 0 0,-5 0 0,1 0 0,-2 0 0,-1 0 0,-1 1 0,0 0 0,-1 1 0,0 1 0,0-1 0,-1 0 0,0-1 0,-1 1 0,-1 0 0,1 0 0,-1-1 0,-1 1 0,-1 0 0,0 0 0,-2 1 0,0-1 0,-2 1 0,-2 1 0,-1 0 0,0 0 0,-1 1 0,0-2 0,-2 2 0,2-2 0,1 0 0,1 0 0,3-2 0,0 2 0,3-3 0,1 1 0,1-1 0,1 1 0,-1-1 0,2 0 0,0-1 0,4-1 0,1 1 0,2-1 0,0 2 0,1 0 0,1 0 0,0 0 0,-1 0 0,1 0 0,-2 0 0,0 0 0,-1 0 0,-1 0 0,-1 0 0,0 1 0,-1 0 0,-1 1 0,0-1 0,-1 1 0,0 0 0,0 0 0,-1 1 0,-1-2 0,-2 1 0,-3-1 0,2 2 0,-3-1 0,3 0 0,-3-2 0,1 1 0,0-1 0,-1 1 0,1 0 0,1 0 0,-1-1 0,2 1 0,0-1 0,1 1 0,1-1 0,0 0 0,3 0 0,2-2 0,1 2 0,1-2 0,-1 1 0,-1 1 0,0-1 0,1 1 0,-1-1 0,0 0 0,2 0 0,-2 1 0,3 0 0,-3 0 0,3 0 0,-2 0 0,1 0 0,-1 0 0,1 0 0,-2 0 0,0 0 0,0 0 0,1 0 0,-1 0 0,0 0 0,0 0 0,1 0 0,-1 0 0,0 0 0,1 0 0,-1 0 0,0 0 0,0 0 0,1 0 0,-1 0 0,-1 1 0,0 0 0,-1 2 0,0-1 0,0 0 0,0 0 0,0 1 0,0-1 0,0 0 0,0 0 0,0 0 0,0 0 0,-1 1 0,0-1 0,-1 0 0,0 0 0,0 0 0,2 0 0,-2-2 0,2 2 0,-2-2 0,1 2 0,-1-2 0,0 1 0,-1-1 0,1 1 0,0-1 0,0 1 0,-1-1 0,1 0 0,1-1 0,0 0 0,1-1 0,0 0 0,0-1 0,1 1 0,0 0 0,2 0 0,-1-1 0,-1 1 0,1 0 0,-1 1 0,2-1 0,-1 0 0,0 1 0,0-1 0,1 1 0,-1 0 0,-1-1 0,1 0 0,-1 0 0,2 1 0,-2-1 0,1 2 0,-1-1 0,0 0 0,1 0 0,0-1 0,0 2 0,0-2 0,1 1 0,-1 0 0,0-1 0,0 1 0,1-1 0,-1 2 0,0-2 0,0 2 0,1-1 0,-1 1 0,-1-1 0,1 0 0,0 0 0,0 1 0,0 0 0,0-1 0,0 0 0,1 1 0,-1 0 0,0 0 0,0 0 0,1 0 0,-1 0 0,0 0 0,0 0 0,0 0 0,1 0 0,-1 0 0,0 0 0,0 0 0,1 0 0,-1 0 0,0 0 0,1 0 0,-1 0 0,0 0 0,0 0 0,0 1 0,-2 0 0,0 1 0,0 1 0,0-1 0,0 0 0,0 0 0,0 0 0,0 0 0,0 0 0,0 0 0,0 1 0,0-1 0,1-1 0,0 1 0,1-2 0,-1 1 0,0 0 0,1-1 0,-1 2 0,0-1 0,1 0 0,-1 1 0,1-2 0,-2 2 0,2-1 0,-2 1 0,2-2 0,-1 2 0,1-1 0,0 1 0,-2-1 0,2 0 0,-2 1 0,2-2 0,-2 2 0,2-2 0,-2 2 0,2-2 0,-2 2 0,2-2 0,-1 2 0,0-2 0,0 2 0,0-1 0,0 1 0,-1 0 0,2-2 0,-2 2 0,2-2 0,-2 2 0,1-1 0,0 0 0,-1 1 0,1-1 0,0 0 0,-1 1 0,1-1 0,-1 2 0,1-2 0,0 1 0,0-1 0,0 0 0,-1 1 0,1-1 0,0 0 0,-1 1 0,2-2 0,-2 2 0,2-1 0,-2 1 0,2-2 0,-2 2 0,2-2 0,-2 2 0,2-2 0,-2 2 0,2-1 0,-1 1 0,1-2 0,-1 2 0,1-2 0,0 1 0,-1 0 0,1-1 0,-1 1 0,0 0 0,1-1 0,-1 1 0,1 0 0,-1 0 0,1 0 0,0 0 0,-1 1 0,1-2 0,-1 2 0,1-2 0,0 2 0,0-2 0,-1 1 0,0 0 0,1-1 0,-1 2 0,1 0 0,1-1 0,-2 1 0,1-2 0,-1 2 0,1-2 0,-1 2 0,1-2 0,-1 2 0,2-1 0,-2 1 0,1-2 0,-2 2 0,2-2 0,-1 2 0,1-2 0,-1 2 0,1-2 0,-1 2 0,1-2 0,0 2 0,-1-1 0,1 1 0,0-2 0,-1 2 0,1-2 0,-2 2 0,2-2 0,-2 2 0,1-1 0,-1 1 0,-1 0 0,0-2 0,-1 0 0,0 0 0,-1 0 0,1 0 0,0 0 0,0 0 0,0 0 0,-1 0 0,1 0 0,1-1 0,-1 1 0,1-1 0,-2 0 0,1 1 0,0-2 0,0 2 0,0-2 0,-1 1 0,1 0 0,1 0 0,-1 1 0,1-1 0,-2 0 0,1 1 0,0-1 0,1 0 0,-1 1 0,0-2 0,0 1 0,1-1 0,-1 1 0,1-1 0,0 0 0,-1 1 0,2-1 0,-1 1 0,0-1 0,0 1 0,0-1 0,0 1 0,1-1 0,-1 1 0,0 0 0,1-1 0,-2 1 0,2-2 0,-2 1 0,1 0 0,-1 1 0,2-1 0,-2 1 0,1-1 0,0-1 0,-1 2 0,2-1 0,-2 2 0,1-2 0,-1 2 0,2-2 0,-2 0 0,1 0 0,0 0 0,-1 1 0,1-1 0,-1 2 0,2-2 0,-2 1 0,2-1 0,-2 2 0,2-2 0,-2 2 0,2-2 0,-2 1 0,0-1 0,0 1 0,0-1 0,0 0 0,1 0 0,-1 1 0,1-1 0,-1 1 0,2-1 0,-2 2 0,2-2 0,-2 2 0,2-2 0,-3 0 0,2 0 0,-1 0 0,1 0 0,-1 0 0,1 0 0,-2 0 0,2 1 0,-1-1 0,1 1 0,-1-1 0,0 0 0,0 0 0,2 0 0,-2-1 0,1 2 0,-1-1 0,0 1 0,1-1 0,-1-1 0,0 1 0,-1 0 0,1 0 0,1-1 0,-1 1 0,1 0 0,-2 0 0,1-1 0,1 1 0,-1 0 0,1-1 0,-2 2 0,2-1 0,-1 1 0,2-1 0,-2-1 0,0 2 0,1-1 0,-1 2 0,2-2 0,-1 1 0,0-1 0,0 1 0,0 0 0,0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00:50:14.281"/>
    </inkml:context>
    <inkml:brush xml:id="br0">
      <inkml:brushProperty name="width" value="0.05" units="cm"/>
      <inkml:brushProperty name="height" value="0.05" units="cm"/>
    </inkml:brush>
  </inkml:definitions>
  <inkml:trace contextRef="#ctx0" brushRef="#br0">86 168 24575,'-4'3'0,"0"-2"0,3 1 0,0-1 0,0 0 0,-1 1 0,0-2 0,1 2 0,-1-2 0,1 1 0,-2 0 0,1 0 0,0 1 0,-2-2 0,2 2 0,-2-2 0,2 1 0,0-1 0,1 1 0,-1-1 0,1 2 0,0-1 0,1 2 0,-1-2 0,1 1 0,-1-1 0,1 1 0,0 0 0,0 0 0,0 0 0,0 0 0,-1 0 0,1 1 0,-1-1 0,0-1 0,1 1 0,-1-1 0,0 0 0,0 1 0,0-1 0,0 1 0,1-1 0,-1 1 0,0-1 0,1 1 0,-1-1 0,0 1 0,1 0 0,-2 0 0,2 0 0,-1 0 0,1 0 0,0 1 0,-1-2 0,1 1 0,-1-1 0,1 1 0,0 0 0,0 0 0,0 0 0,0 0 0,0 0 0,0 1 0,0-1 0,1-6 0,0 3 0,0-6 0,0 5 0,0 0 0,-1-2 0,1 2 0,0-2 0,0 2 0,0 0 0,-1 0 0,1-1 0,-1 1 0,1 0 0,-1-1 0,0 1 0,1 0 0,-1 0 0,1-1 0,0 1 0,0-1 0,0 0 0,0-1 0,-1 2 0,1 0 0,0 0 0,-1-1 0,1 1 0,0 0 0,0 0 0,1-1 0,-2 0 0,2 0 0,-2 0 0,1 1 0,0 0 0,-1 0 0,1 1 0,0 0 0,-1-1 0,1 0 0,-1 0 0,1 0 0,0 0 0,0-1 0,0 1 0,-1 0 0,1 0 0,0-1 0,-1 1 0,2 0 0,-2 0 0,1-1 0,0 1 0,0-1 0,0 0 0,0 0 0,-1 0 0,1 0 0,0 0 0,-1 0 0,1 0 0,-1 1 0,1 0 0,0 0 0,0-1 0,-1 1 0,1 1 0,-1-1 0,1 1 0,-1-2 0,1 1 0,-1 0 0,1 0 0,-1-1 0,0 1 0,0 0 0,0 0 0,0 0 0,0 0 0,0-1 0,0 1 0,0 0 0,0 0 0,0 0 0,0 0 0,-1 1 0,1-1 0,-2 2 0,2-2 0,-2 0 0,1 0 0,0 1 0,0-1 0,0 1 0,1-1 0,-1 0 0,1 0 0,-1 1 0,0 0 0,1-1 0,-1 1 0,0-1 0,1-1 0,-1 1 0,0 0 0,0 0 0,-1 0 0,2-1 0,-1 1 0,0 0 0,1 0 0,-1 0 0,1 0 0,-1 0 0,1 0 0,-1 1 0,1-1 0,-1 0 0,1 0 0,-1 0 0,4 4 0,-2-1 0,2 4 0,-1-4 0,-2 1 0,2-1 0,-1 2 0,1-1 0,-1 0 0,-1 0 0,1 0 0,-1 0 0,1 0 0,-1 0 0,0 1 0,0-1 0,0 0 0,0 0 0,0 0 0,0 0 0,0 1 0,0-1 0,0 0 0,0 0 0,0 0 0,0 0 0,0 1 0,0-1 0,0 0 0,0 0 0,0 0 0,0 0 0,0 0 0,0 1 0,1-2 0,-1 1 0,2-2 0,-2 2 0,1-1 0,0 0 0,0 1 0,1-2 0,-2 3 0,2-2 0,-2 1 0,2-1 0,-2 1 0,2-1 0,-1 1 0,1 1 0,0-1 0,0 0 0,-2 0 0,2 0 0,-1 1 0,0-1 0,1 0 0,-2 0 0,1 0 0,-1 1 0,1-1 0,0 0 0,0 0 0,-1 0 0,0 1 0,0-1 0,0 0 0,0 0 0,0 0 0,0 1 0,0-1 0,0 0 0,0 0 0,0 0 0,0 1 0,0-1 0,0 0 0,0 0 0,0 1 0,0-1 0,0 0 0,0 0 0,0 1 0,0-1 0,0 0 0,0 0 0,0 0 0,0 1 0,0-1 0,0 0 0,0 0 0,0 1 0,0-1 0,-2-1 0,2 1 0,-1-1 0,1 2 0,-1-2 0,1 1 0,-1-1 0,0 1 0,1 1 0,-1-1 0,1 0 0,-1-1 0,1 1 0,-1 0 0,0 0 0,0 0 0,-1 0 0,2 0 0,-2 0 0,2 0 0,-2-1 0,2 1 0,-2-1 0,1 1 0,-1-2 0,1 2 0,-1-1 0,0 1 0,-1-2 0,1 1 0,0 0 0,0-1 0,0 1 0,-1-1 0,1 0 0,0 1 0,0 0 0,-1 0 0,1-1 0,0 0 0,0 0 0,-1 1 0,1-1 0,0 1 0,0-1 0,0 0 0,0 1 0,-1-1 0,1 2 0,0-2 0,1 2 0,-1-2 0,2 2 0,-2-2 0,2 2 0,-1 0 0,0-1 0,1 1 0,-2-1 0,1 0 0,-1 1 0,0-2 0,2 2 0,-2-2 0,1 1 0,0 0 0,-1 0 0,2-3 0,-1-1 0,1-2 0,0 3 0,0 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00:50:14.282"/>
    </inkml:context>
    <inkml:brush xml:id="br0">
      <inkml:brushProperty name="width" value="0.05" units="cm"/>
      <inkml:brushProperty name="height" value="0.05" units="cm"/>
    </inkml:brush>
  </inkml:definitions>
  <inkml:trace contextRef="#ctx0" brushRef="#br0">53 43 24575,'0'-6'0,"0"-1"0,-2 4 0,2 0 0,-1-1 0,1 2 0,0-2 0,0 2 0,-1 0 0,1 0 0,-1-1 0,1 1 0,0 0 0,-1 2 0,-1 2 0,-1-1 0,1 3 0,0-4 0,1 2 0,-1-1 0,0 0 0,1 0 0,-1-1 0,0 1 0,0 0 0,0-1 0,0 1 0,0-1 0,1 1 0,-1-1 0,0 1 0,0 0 0,0-1 0,1 2 0,-1-1 0,1 0 0,0 1 0,0 0 0,0-1 0,1 1 0,-2-2 0,1 2 0,1-1 0,0 1 0,0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00:50:14.283"/>
    </inkml:context>
    <inkml:brush xml:id="br0">
      <inkml:brushProperty name="width" value="0.025" units="cm"/>
      <inkml:brushProperty name="height" value="0.025" units="cm"/>
    </inkml:brush>
  </inkml:definitions>
  <inkml:trace contextRef="#ctx0" brushRef="#br0">195 272 24575,'-7'0'0,"1"0"0,-2 0 0,0 0 0,2 0 0,-2 0 0,1 0 0,2 1 0,-1 0 0,1 2 0,0-2 0,0 1 0,-1 0 0,1-1 0,0 1 0,0-1 0,0 1 0,0-2 0,2 2 0,-2-1 0,2 1 0,0-2 0,0 1 0,1 0 0,0-1 0,0 2 0,-1-2 0,1 1 0,0 0 0,-1 0 0,2 1 0,-1-2 0,1 1 0,0 0 0,-1-1 0,1 2 0,-1-2 0,2 2 0,-2-1 0,1 2 0,-1-1 0,0 0 0,0 0 0,0 0 0,0-1 0,2 1 0,-1-1 0,1 2 0,0-1 0,0 0 0,-1-1 0,1 1 0,-1-1 0,1 2 0,0-1 0,0 0 0,0 0 0,-1 1 0,1-1 0,-1 0 0,1 0 0,0 1 0,0-1 0,-1 0 0,0 1 0,0-1 0,0 0 0,1 0 0,-1 1 0,1-1 0,-1 0 0,1 0 0,-1 1 0,0-1 0,1 0 0,-2 0 0,1 0 0,0 1 0,1-1 0,-1 0 0,1 0 0,-1 0 0,1 0 0,0 0 0,-1-1 0,0 0 0,-1-1 0,0 0 0,0 0 0,1-1 0,-1 0 0,1-1 0,0-2 0,1 2 0,0-2 0,0 2 0,0 0 0,0-1 0,0 1 0,0 0 0,0 0 0,0-1 0,0 1 0,0 0 0,0 0 0,0 0 0,0-1 0,1 2 0,0-1 0,0 2 0,0-2 0,0 1 0,0 0 0,-1-1 0,1 1 0,-1-2 0,0 1 0,0 0 0,0 0 0,0 0 0,0 0 0,0 0 0,0 0 0,1 0 0,-1 1 0,1-1 0,0 1 0,-1-1 0,2 2 0,-1-2 0,0 1 0,0 0 0,-1-1 0,1 1 0,0-1 0,-1 0 0,2 1 0,-2-1 0,1 0 0,0 0 0,0 0 0,0 1 0,0 0 0,-1-1 0,2 1 0,-2-2 0,1 1 0,0 0 0,-1-2 0,2 2 0,0-2 0,-1 2 0,1 1 0,-2-1 0,2 1 0,0-1 0,0 0 0,-1 1 0,1 0 0,-1-1 0,2 1 0,-2-1 0,1 2 0,-1-2 0,1 1 0,1-1 0,-1 0 0,-1 0 0,1 2 0,-2-2 0,2 2 0,-1-2 0,1 2 0,-2-2 0,2 1 0,-2-1 0,2 2 0,-1-1 0,1 0 0,0 1 0,-2-2 0,1 1 0,0 0 0,-1-1 0,2 1 0,-2 0 0,1-1 0,0 1 0,0-1 0,1 2 0,-1-2 0,1 1 0,0-1 0,0 0 0,1 0 0,-1 1 0,0-1 0,0 1 0,0-1 0,1 1 0,-1-1 0,0 1 0,-1 0 0,1 1 0,-1-2 0,1 2 0,-1-1 0,0 0 0,1 1 0,-1-1 0,1 0 0,0 0 0,-1 0 0,1 1 0,-1-1 0,1 1 0,-1-1 0,1 1 0,0 0 0,1 0 0,-1 0 0,0 0 0,-1-1 0,1 1 0,-1-1 0,1 0 0,0 1 0,1-1 0,-1 0 0,0 1 0,0-1 0,1 1 0,-2-1 0,1 0 0,-1 0 0,1 0 0,1 1 0,-1-1 0,0 1 0,0 0 0,1 0 0,-1 0 0,0 0 0,0 0 0,1 0 0,-1-1 0,0 1 0,0-1 0,0 1 0,1 0 0,-1 0 0,0 0 0,0 0 0,0 0 0,0 0 0,0 0 0,0 0 0,1 0 0,-1 0 0,0 0 0,0 0 0,0 0 0,1 0 0,-1 0 0,0 0 0,0 0 0,0 0 0,0 0 0,1 0 0,-1 0 0,0 0 0,0 0 0,0 0 0,0 0 0,0 0 0,1 0 0,-1-1 0,0 1 0,-1-2 0,1 2 0,-1-1 0,0 0 0,1 0 0,-1 1 0,2-1 0,-1 0 0,0-1 0,0 2 0,0-1 0,1 1 0,-1 0 0,-1-1 0,1 1 0,-2-2 0,2 2 0,-2-2 0,1 1 0,-1-1 0,0 0 0,0-1 0,1 2 0,-1-1 0,1 1 0,-1-1 0,0 0 0,1 0 0,0-1 0,1 1 0,-2 0 0,1 0 0,0 1 0,-1-1 0,2 1 0,-2-1 0,2-1 0,-2 1 0,2 0 0,-1 0 0,-1 0 0,1 0 0,0 0 0,1 0 0,-2 1 0,2-1 0,-1 0 0,0 0 0,1 0 0,-2-1 0,2 2 0,-1-1 0,1 1 0,-2-1 0,2 0 0,-1 0 0,0 1 0,1 0 0,-1-1 0,1 2 0,-1-2 0,0 0 0,1 1 0,-2-1 0,2 2 0,-1-2 0,1 2 0,-1-1 0,0 0 0,1 1 0,-2-2 0,2 2 0,-1-2 0,0 1 0,1-1 0,-1 1 0,0 0 0,0-1 0,1 2 0,-1-2 0,1 2 0,0-2 0,1 2 0,-2-2 0,1 2 0,-1-1 0,0 0 0,1 0 0,0-1 0,0 2 0,0-2 0,0 2 0,0-1 0,1 1 0,-2-1 0,1 1 0,-1-1 0,1 1 0,-1-1 0,1 1 0,-1-2 0,1 2 0,1-1 0,-1 1 0,-1-1 0,1 0 0,-1 0 0,1 0 0,0 1 0,-1-1 0,0 0 0,1 1 0,-1-1 0,2 1 0,-1 0 0,0 0 0,0-1 0,0 1 0,0-1 0,0 1 0,-1 0 0,-3 0 0,0 1 0,-2-1 0,3 2 0,-2-1 0,1 1 0,0 0 0,0 0 0,-1-1 0,2 1 0,-1 1 0,1-1 0,-1 0 0,0 0 0,1 1 0,-1-2 0,0 1 0,0-1 0,0 2 0,1-2 0,0 1 0,-1-1 0,1 0 0,-2 1 0,2 0 0,-1-1 0,2 1 0,-2-1 0,0 1 0,0 1 0,0-1 0,0-1 0,-1 1 0,1-1 0,0 1 0,0 0 0,-1-1 0,1 0 0,1 1 0,-1-2 0,1 1 0,-1 0 0,0 0 0,2 1 0,-2-2 0,1 1 0,0 0 0,-1 0 0,2 1 0,-2 0 0,1-1 0,-1 0 0,2 1 0,-2-2 0,2 2 0,-2-1 0,1 1 0,-1 1 0,0-2 0,2 1 0,-1-1 0,0 0 0,1 1 0,-1 0 0,1 0 0,0 0 0,0 0 0,0 1 0,1-2 0,0 0 0,1-1 0,1 1 0,-1-1 0,0 1 0,2-1 0,-2 1 0,2-1 0,-2 1 0,1 0 0,0 0 0,2 1 0,-3-2 0,2 2 0,-1-1 0,0 1 0,0-2 0,0 2 0,-1-2 0,0 1 0,0-1 0,1 0 0,-1 0 0,0 0 0,1 0 0,-1 0 0,0 0 0,0 1 0,1-1 0,-1 1 0,0-1 0,0 0 0,1 0 0,-1 0 0,0 0 0,0 0 0,1 0 0,-1 0 0,0 0 0,0 0 0,1 0 0,-1 0 0,0 0 0,0 0 0,0 0 0,0-1 0,0 1 0,-2-2 0,1 1 0,0 0 0,-1-1 0,1 1 0,0-1 0,-1-1 0,2 1 0,0 0 0,-1 0 0,1-1 0,-2 1 0,2 0 0,-1 1 0,2-3 0,-1 3 0,0-3 0,2 1 0,-1 0 0,3-2 0,-2 3 0,2-3 0,-1 1 0,2 0 0,-2 0 0,2 1 0,-2 1 0,-2-1 0,2 1 0,-2 1 0,2-2 0,-3 3 0,2-2 0,-2 2 0,0-1 0,0 0 0,1 0 0,-1 0 0,0 1 0,0 0 0,1 0 0,-1 0 0,0 0 0,0 0 0,0 0 0,0 0 0,1 0 0,-1 0 0,0 0 0,2 0 0,-2 0 0,3 0 0,-1 0 0,1 0 0,0 0 0,0 0 0,-1 0 0,-1 0 0,-1 0 0,1 0 0,-1 0 0,0 0 0,0 0 0,1 0 0,-1 0 0,0 0 0,0 0 0,0 0 0,1 0 0,-1 0 0,0 0 0,0 0 0,0 0 0,0 0 0,1 0 0,-1 0 0,-1-1 0,0-1 0,-1-1 0,0 1 0,0 0 0,-1 0 0,1 0 0,-2-1 0,2 1 0,-2 1 0,1-1 0,0 2 0,0-2 0,0 1 0,0-1 0,1 0 0,-2-1 0,2 1 0,-2 1 0,2-1 0,-2 1 0,2-1 0,-1 0 0,0 1 0,1-1 0,-1 0 0,1 0 0,-1 1 0,0-1 0,0 1 0,0 0 0,1-1 0,-1 1 0,1-2 0,0 1 0,0 0 0,-1 0 0,1 0 0,-1 0 0,0-1 0,1 1 0,-1 0 0,1 0 0,-1 0 0,1-1 0,-1 1 0,1 0 0,0 0 0,-1 1 0,1 1 0,-1 1 0,1 1 0,0 1 0,0-1 0,-1 0 0,0 0 0,1 0 0,0 1 0,-1-1 0,0 0 0,0 0 0,1 1 0,0-1 0,0 0 0,-1-1 0,1 1 0,-1-1 0,1 2 0,0-1 0,0 0 0,0 0 0,0 0 0,0 0 0,0 0 0,0 0 0,0 1 0,0-1 0,0 0 0,0 0 0,0 0 0,0 1 0,0-1 0,0 0 0,0 0 0,0 0 0,0 0 0,0 1 0,0-1 0,0 0 0,0 0 0,0 0 0,0 0 0,0 0 0,0 0 0,0 1 0,0-1 0,0 0 0,0 0 0,0 0 0,0 1 0,0-1 0,1-1 0,-1 1 0,2-2 0,-2 2 0,1-1 0,0 0 0,0 1 0,1-1 0,-2 1 0,1-1 0,0 0 0,-1 1 0,2-1 0,-2 1 0,2 0 0,-1 1 0,1-1 0,0 0 0,-2 0 0,2 1 0,-2-1 0,1 0 0,0-1 0,-1 1 0,1-1 0,-1 1 0,0 0 0,0 0 0,0-2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3T21:05:56.630"/>
    </inkml:context>
    <inkml:brush xml:id="br0">
      <inkml:brushProperty name="width" value="0.05" units="cm"/>
      <inkml:brushProperty name="height" value="0.05" units="cm"/>
    </inkml:brush>
  </inkml:definitions>
  <inkml:trace contextRef="#ctx0" brushRef="#br0">45 1 24575,'-6'5'0,"-1"0"0,3 1 0,0-2 0,2 0 0,2-2 0,-2 1 0,2-1 0,-1 0 0,1 0 0,0 0 0,-1 0 0,1 1 0,-1-1 0,1 0 0,0 1 0,-1-1 0,0 0 0,0 0 0,0 1 0,1-1 0,-1 0 0,0 1 0,1-1 0,-1 0 0,1 0 0,0 1 0,0-1 0,0 0 0,-1 0 0,0 1 0,0-1 0,1 0 0,0 1 0,-1-1 0,1 0 0,-1 0 0,0 1 0,1-1 0,-1 0 0,1 0 0,0 1 0,0-1 0,0 0 0,0 0 0,0 0 0,0 1 0,0-1 0,0 0 0,0 0 0,-1 1 0,1-1 0,-1 0 0,1 0 0,0 1 0,0-1 0,0 0 0,0 1 0,0-1 0,0 0 0,0 0 0,0 1 0,0-1 0,0 0 0,0 0 0,0 1 0,0-1 0,0 0 0,0 1 0,0-1 0,0 0 0,0 0 0,0 1 0,0-1 0,0 0 0,0 0 0,0 1 0,0-1 0,0 0 0,0 0 0,0 1 0,0-1 0,0 0 0,0 0 0,0 1 0,0-1 0,0 0 0,0 2 0,0-1 0,0 1 0,0 0 0,0-1 0,0 0 0,1 0 0,-1 1 0,2-2 0,-2 2 0,1-2 0,-1 0 0,1 1 0,-1-1 0,1 0 0,0 1 0,0-1 0,1 0 0,-2 0 0,1 1 0,0-1 0,0 0 0,0 0 0,1 1 0,0-1 0,-1 0 0,1 0 0,-1 1 0,1-1 0,0 0 0,0 0 0,-2 1 0,2-2 0,-1 1 0,1-2 0,0 2 0,-1-2 0,0 2 0,0-1 0,1 0 0,0 0 0,0 1 0,0-1 0,0 0 0,0 1 0,0-1 0,-1 1 0,1 0 0,0-1 0,1 1 0,-1-1 0,0 1 0,0 0 0,1-1 0,-1 1 0,0-2 0,0 2 0,1-1 0,-1 1 0,0 1 0,0-2 0,0 1 0,-1-1 0,1 0 0,-1 1 0,1-2 0,-1 1 0,1 0 0,0-1 0,-1 2 0,1-1 0,-1 1 0,1-2 0,-1 2 0,1-2 0,0 2 0,1-1 0,-1 1 0,-1-1 0,1 0 0,-1 1 0,1-1 0,0 1 0,0 0 0,1 0 0,-1 1 0,0-1 0,0 0 0,-1 0 0,1 0 0,0 0 0,0 1 0,-1-1 0,1-1 0,-2 1 0,2-1 0,-1 2 0,1-1 0,-1 0 0,0-1 0,-1 1 0,1-1 0,-1 1 0,1 1 0,-1-1 0,2 0 0,-2 0 0,2 0 0,-2 1 0,2-1 0,-2 0 0,1-1 0,-1 1 0,1-1 0,-1 2 0,0-1 0,0 0 0,0 0 0,0 0 0,0 0 0,0 0 0,0 1 0,-1-2 0,0 0 0,-1-1 0,-1 0 0,1 0 0,0 0 0,0 0 0,0 0 0,0 0 0,-1 0 0,1 0 0,0 0 0,0 0 0,0 0 0,0 0 0,-1 0 0,1 0 0,0 0 0,0 0 0,0 0 0,0 0 0,0 0 0,0 0 0,-1 0 0,1 0 0,0 0 0,1 1 0,-1-1 0,2 2 0,0-1 0,1 1 0,0 0 0,1-1 0,-2 1 0,1-1 0,0 1 0,0-2 0,0 1 0,1 0 0,-1 1 0,0-2 0,0 2 0,0-1 0,-1 1 0,1-1 0,-1 1 0,2-2 0,-2 2 0,1 0 0,0-1 0,-1 1 0,1-1 0,0 0 0,0 0 0,1 0 0,0-1 0,-2 2 0,2-2 0,-2 2 0,2-1 0,-1 0 0,1-1 0,0 1 0,0 0 0,0 0 0,0-1 0,-1 1 0,1-1 0,0 0 0,0 0 0,0 0 0,0 0 0,0 0 0,0 0 0,0 0 0,1 0 0,-1 0 0,0 0 0,-1-1 0,1 1 0,-1-1 0,1 1 0,0 0 0,1 0 0,-1 0 0,0 0 0,0 0 0,0 0 0,0 0 0,-1-1 0,0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00:50:14.284"/>
    </inkml:context>
    <inkml:brush xml:id="br0">
      <inkml:brushProperty name="width" value="0.025" units="cm"/>
      <inkml:brushProperty name="height" value="0.025" units="cm"/>
    </inkml:brush>
  </inkml:definitions>
  <inkml:trace contextRef="#ctx0" brushRef="#br0">143 35 24575,'3'1'0,"0"0"0,1 2 0,-1-1 0,1 1 0,-1-1 0,0-1 0,0 1 0,-1-2 0,0 1 0,-1 0 0,1 0 0,-2 1 0,2-2 0,0 1 0,0-1 0,0 0 0,0 0 0,-1 1 0,2-1 0,-2 1 0,1 0 0,0-1 0,0 1 0,0-1 0,1 0 0,-1 1 0,0 0 0,0 0 0,0-1 0,1 0 0,-1 0 0,0 0 0,0 0 0,0 0 0,1 1 0,-2 1 0,0-1 0,-2 0 0,0 0 0,-2-1 0,1 0 0,-1 0 0,0 0 0,-1 0 0,1 0 0,-1 0 0,-1 0 0,-1 0 0,-1 0 0,0 0 0,-1 0 0,3 0 0,-3 0 0,2 0 0,1 0 0,0 0 0,2 0 0,-1 0 0,-1 0 0,2 0 0,-1 0 0,1 0 0,0 0 0,0 0 0,1 0 0,-1 0 0,-1 0 0,0 0 0,1 0 0,1 0 0,-2 0 0,2 0 0,-3 0 0,2 0 0,-1 0 0,1 0 0,-1 0 0,2 0 0,0 0 0,0 0 0,-1 0 0,1 1 0,-1-1 0,0 2 0,-1-2 0,2 2 0,-1-1 0,1 1 0,-1-2 0,2 2 0,-2-2 0,1 2 0,0-2 0,1 2 0,-1-1 0,0 1 0,0-2 0,0 2 0,-1-2 0,1 2 0,0-1 0,0 0 0,-1 0 0,1-1 0,0 1 0,0-1 0,1-1 0,0 0 0,1-1 0,0-1 0,0 1 0,0 0 0,0 0 0,0 0 0,0 0 0,1 0 0,0-1 0,0 1 0,1 1 0,-2-1 0,1 1 0,0-1 0,-1-1 0,2 1 0,-1 0 0,1 0 0,-2 0 0,2 1 0,-2-1 0,2 1 0,-2 0 0,2 0 0,-1 0 0,1 0 0,0 1 0,-1-2 0,1 2 0,-1-2 0,1 2 0,-2-2 0,2 2 0,-1-2 0,1 1 0,0-1 0,-1 2 0,0-2 0,1 2 0,-1-2 0,1 2 0,0-2 0,0 1 0,-1 0 0,1 0 0,0 0 0,1 0 0,-1 0 0,0 0 0,0 1 0,1-1 0,-1 0 0,0 0 0,0 0 0,1 1 0,-1-1 0,0 1 0,0-1 0,0 1 0,1 0 0,-2-1 0,1 1 0,-1-1 0,1 1 0,-1-1 0,1 0 0,-2-1 0,2 1 0,-2-1 0,2 1 0,-2-1 0,2 2 0,-1-2 0,1 2 0,-1-1 0,0 1 0,0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00:50:14.285"/>
    </inkml:context>
    <inkml:brush xml:id="br0">
      <inkml:brushProperty name="width" value="0.025" units="cm"/>
      <inkml:brushProperty name="height" value="0.025" units="cm"/>
    </inkml:brush>
  </inkml:definitions>
  <inkml:trace contextRef="#ctx0" brushRef="#br0">58 31 24575,'3'3'0,"-1"0"0,0-1 0,3 3 0,-1-1 0,2 1 0,-2 0 0,-1-3 0,1 2 0,-2-2 0,2 1 0,-2-1 0,0 0 0,1 0 0,-1-1 0,0-1 0,0 0 0,0 0 0,-1-1 0,1 0 0,-2-1 0,2 2 0,0-1 0,-1 0 0,1 1 0,-1-1 0,0 0 0,1 1 0,0-2 0,-1 0 0,1 1 0,-1-1 0,-1 2 0,-1 0 0,-3 2 0,1 0 0,-1 0 0,1 0 0,0 0 0,0-2 0,0 2 0,1-1 0,0 0 0,0 0 0,-2-1 0,2 0 0,-2 0 0,2 1 0,-2 0 0,2 0 0,-2-1 0,2 0 0,0 0 0,-1 0 0,0 0 0,0 0 0,0 0 0,1 0 0,-1 0 0,1 0 0,0 0 0,0 0 0,-1 0 0,1 0 0,-2 0 0,2 0 0,-2 0 0,2 0 0,-1 0 0,0 0 0,0 0 0,0 0 0,1 1 0,0-1 0,0 1 0,-1-1 0,1 0 0,0 0 0,0 0 0,-1 0 0,1 0 0,2 0 0,2 0 0,1 0 0,1 0 0,-2 0 0,-1-1 0,1 1 0,0-1 0,0 0 0,0 0 0,0 0 0,1 0 0,-1 1 0,0-1 0,0 1 0,1 0 0,-1 0 0,0-1 0,0 1 0,1-1 0,-1 1 0,0 0 0,1 0 0,-1 0 0,0 0 0,0 0 0,1 0 0,-1 0 0,0 0 0,0 0 0,1 0 0,-1 0 0,0 0 0,0 0 0,0 0 0,0 0 0,0 0 0,1 0 0,-1 0 0,0 0 0,0 0 0,0 0 0,0 0 0,0 0 0,1 0 0,-1 0 0,0-1 0,0 1 0,0-1 0,0 0 0,0 0 0,-1-1 0,1 2 0,0-1 0,0 0 0,0 1 0,-1-2 0,0 1 0,0-1 0,0 1 0,-1-1 0,1 0 0,0 1 0,-1-1 0,1 1 0,0-1 0,0 0 0,1 0 0,-2 0 0,1 1 0,0 0 0,-1-1 0,2 1 0,-2-1 0,2-1 0,-2 1 0,2 0 0,-1 0 0,1 0 0,-2 0 0,2 0 0,-2 0 0,2 1 0,-2 1 0,1 0 0,-1 2 0,0 0 0,0 0 0,0 1 0,0-1 0,0 0 0,0 0 0,0 0 0,-1 0 0,1 0 0,-1 1 0,1-1 0,-1 0 0,1 0 0,-1 0 0,1 0 0,0 0 0,-1 0 0,1-1 0,-2 0 0,1 1 0,0-2 0,0 2 0,0-2 0,-1 1 0,0-1 0,1 1 0,-1-1 0,1 1 0,-1-1 0,0 0 0,-1 0 0,1 0 0,0 0 0,1 1 0,-1-1 0,0 2 0,0-2 0,0 0 0,0 1 0,-2-1 0,2 1 0,-3-1 0,2 1 0,0-1 0,1 1 0,-2-1 0,1 0 0,0 0 0,2 1 0,-1-1 0,0 1 0,0-1 0,0 0 0,0 0 0,0 0 0,0 1 0,0 0 0,1 0 0,-1-1 0,0 0 0,0 0 0,0 0 0,1 1 0,-1-1 0,0 1 0,0-1 0,0 0 0,0 0 0,0 0 0,-1 1 0,1-1 0,0 1 0,0-1 0,-1 0 0,1 0 0,0 0 0,0 0 0,-1 0 0,1 0 0,0 0 0,1-1 0,0 0 0,1-1 0,-1-2 0,1 2 0,-1-2 0,1 1 0,0-1 0,0 0 0,0-1 0,0 1 0,0 1 0,1-1 0,0 2 0,1 0 0,1-1 0,-1 1 0,0 1 0,0 0 0,-1 0 0,1 1 0,0-2 0,-1 1 0,1 1 0,-1-2 0,1 2 0,1-2 0,-1 2 0,0-2 0,-1 1 0,1-1 0,0 0 0,0 2 0,0-2 0,0 2 0,1-2 0,-1 2 0,-1-2 0,1 1 0,0 0 0,0 1 0,0-1 0,0 1 0,1-1 0,-1 1 0,1 0 0,1 0 0,1-1 0,-1 1 0,1-2 0,-1 2 0,1 0 0,-2 0 0,2 0 0,-2 0 0,0 0 0,-1 0 0,1 0 0,-1 0 0,0 0 0,1 0 0,-1 0 0,0 0 0,-1 1 0,0 1 0,-1 0 0,-2 0 0,-1 1 0,-2-2 0,-1 1 0,-1 0 0,0-1 0,-1 2 0,2-3 0,-1 1 0,0 0 0,3 0 0,0 0 0,1-1 0,-2 0 0,3 0 0,-2 0 0,2 0 0,0 1 0,0-1 0,-2 1 0,2-1 0,-2 0 0,2 0 0,-1 1 0,0-1 0,0 1 0,-1 1 0,1-2 0,0 1 0,0 0 0,1-1 0,0 2 0,0-1 0,-1 1 0,1-1 0,1 0 0,-1-1 0,2 2 0,-3-2 0,4 1 0,0-1 0,2 0 0,0 0 0,-1 0 0,1 0 0,-1 0 0,0 0 0,0 0 0,1-1 0,-1 1 0,0-1 0,0 1 0,1-1 0,-1 1 0,0-1 0,0 1 0,0 0 0,0-1 0,0 0 0,-1 0 0,1 1 0,1 0 0,-1 0 0,0 0 0,0 0 0,0 0 0,1 0 0,-1 0 0,0 0 0,1 0 0,-1 0 0,0 0 0,0 0 0,1 0 0,-1 0 0,0 0 0,0 0 0,0 0 0,1 0 0,-1 0 0,-1-1 0,1 1 0,-1-1 0,0 0 0,1 1 0,-1-1 0,2 0 0,-1 1 0,0-2 0,0 1 0,1 0 0,-1 1 0,0-1 0,0 0 0,0 1 0,1 0 0,-1 0 0,0 0 0,0 0 0,-2 0 0,1 1 0,-2 1 0,-1 0 0,0-1 0,-1 1 0,1 0 0,-2-1 0,2 1 0,-3-2 0,2 2 0,-2-2 0,3 1 0,-2 0 0,2 0 0,0 0 0,0 0 0,-1-1 0,1 2 0,1-3 0,0 2 0,1-2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00:50:14.286"/>
    </inkml:context>
    <inkml:brush xml:id="br0">
      <inkml:brushProperty name="width" value="0.025" units="cm"/>
      <inkml:brushProperty name="height" value="0.025" units="cm"/>
    </inkml:brush>
  </inkml:definitions>
  <inkml:trace contextRef="#ctx0" brushRef="#br0">335 231 24575,'-3'0'0,"0"0"0,0 0 0,0 0 0,0 0 0,1 0 0,-1 0 0,1 0 0,0 0 0,0 0 0,-1 0 0,1 0 0,0 0 0,0 0 0,-1 0 0,1 0 0,0 0 0,0 0 0,-2 0 0,1-1 0,-1 1 0,1-1 0,-2 1 0,3 0 0,-2 0 0,2 0 0,0-1 0,0 0 0,-1 0 0,1 1 0,0 0 0,0 0 0,0 0 0,0 0 0,-1 0 0,1 0 0,0 0 0,2 0 0,2 0 0,1 0 0,1 0 0,-1 0 0,-1 0 0,0 0 0,-1 1 0,1 1 0,-2 0 0,2-1 0,-2 1 0,2-1 0,-2 1 0,1 1 0,1-2 0,-1 1 0,1-1 0,0 1 0,0-1 0,0 1 0,0-2 0,-1 2 0,1-1 0,0 1 0,0-1 0,0 0 0,-1 1 0,1-2 0,-1 2 0,1-1 0,0 0 0,0 0 0,0-1 0,0 2 0,1-2 0,-1 2 0,0-2 0,0 2 0,1-1 0,-1 1 0,0-2 0,0 2 0,2-1 0,-1 1 0,0-1 0,-1 0 0,1-1 0,-1 2 0,-1-1 0,0 1 0,-1 0 0,0 0 0,0 1 0,0-1 0,-1-1 0,0 1 0,-3-1 0,2 2 0,-2-2 0,2 1 0,-2-1 0,2 2 0,-3-2 0,3 1 0,-3-2 0,2 2 0,-2-1 0,3 1 0,-2-2 0,2 1 0,0-1 0,1 1 0,-1-1 0,0 1 0,-1-1 0,2-1 0,-2 1 0,3-2 0,-2 2 0,2-2 0,-1 1 0,1-1 0,0 0 0,0 0 0,-1 1 0,0-1 0,0 1 0,0-1 0,1 0 0,-1 1 0,0 0 0,1-1 0,-2 2 0,2-2 0,-1 1 0,1-2 0,0 1 0,0 0 0,0 0 0,1 1 0,0 0 0,1 1 0,0 0 0,0 0 0,0 0 0,0 0 0,1 0 0,-1 0 0,0 0 0,0 0 0,0 0 0,0 0 0,1 0 0,-1 0 0,0 0 0,0 0 0,1 0 0,-1 0 0,0 0 0,0 0 0,1 0 0,-1 0 0,0 0 0,1 0 0,-1 0 0,0 0 0,0 0 0,0 0 0,0 0 0,1 0 0,-1 0 0,0 0 0,0 0 0,-1-1 0,1 1 0,-1-1 0,2 1 0,-2-1 0,1 0 0,-1 0 0,0 0 0,1 1 0,-1-2 0,1 2 0,-1-2 0,1 1 0,0 0 0,-1-1 0,0 1 0,0-1 0,0 1 0,0-1 0,-1 1 0,1-1 0,1 1 0,-1-1 0,1 0 0,-1 0 0,1-1 0,-1 2 0,1-1 0,-1 2 0,0-2 0,0 1 0,0 0 0,-1-1 0,1 1 0,0-2 0,-1 1 0,2 1 0,-2-1 0,1 1 0,-1-1 0,0 0 0,1 1 0,-1-1 0,1 1 0,0-1 0,-1-1 0,1 1 0,-1 0 0,0 0 0,0 0 0,0 0 0,0 0 0,0 0 0,0 0 0,0 0 0,0-1 0,0 1 0,0 0 0,0 0 0,0 0 0,0 0 0,0-1 0,0 1 0,1 1 0,0-1 0,0 1 0,-1-1 0,1 0 0,1 0 0,-1 1 0,0 0 0,1 1 0,-1-2 0,1 2 0,-1-2 0,1 2 0,0-1 0,0 0 0,0 1 0,0-1 0,-1 0 0,1 1 0,0-1 0,0 0 0,0 0 0,0 0 0,1 1 0,-1 0 0,0 0 0,0 0 0,0 0 0,0 0 0,0-1 0,-1 0 0,-1-1 0,0 0 0,0 0 0,0-1 0,0 0 0,0 0 0,0-1 0,0 0 0,0-1 0,0 0 0,0-2 0,1 2 0,0-3 0,2 3 0,-1-2 0,1 1 0,1 0 0,-1 0 0,1 1 0,0 0 0,0 0 0,1 1 0,-2-1 0,0 2 0,1 0 0,-2 2 0,2-2 0,-2 2 0,0 0 0,1-1 0,-1 2 0,0-2 0,1 1 0,-1 0 0,0 0 0,0 1 0,1-2 0,-1 2 0,0-1 0,0 0 0,1 1 0,-1-1 0,0 1 0,0-1 0,0 0 0,1 0 0,-1 1 0,0 0 0,0 0 0,0 0 0,0 0 0,1 0 0,-1 0 0,0 0 0,0 0 0,1 0 0,-1 0 0,0 0 0,0 0 0,0 0 0,0 0 0,-2 1 0,-1 0 0,-3 1 0,0-1 0,-1 0 0,1 2 0,0-2 0,1 0 0,-2 1 0,3-1 0,-2 0 0,1 0 0,0-1 0,0 1 0,1 0 0,0 0 0,1 0 0,0 0 0,-1-1 0,1 1 0,-1 0 0,-1-1 0,1 1 0,0 0 0,0-1 0,0 1 0,0-1 0,1-2 0,1 0 0,1 0 0,1 0 0,0-1 0,2 1 0,1-2 0,2 1 0,1-2 0,0 2 0,-1-1 0,1 1 0,-4 1 0,2-1 0,-3 2 0,0 0 0,0 0 0,-1 1 0,0-1 0,-1 1 0,-4 0 0,1 0 0,-3 0 0,3 0 0,-2 0 0,1 0 0,-1 0 0,-2 0 0,2 0 0,-2 0 0,2 0 0,1 0 0,-2 0 0,3 0 0,-2 1 0,1-1 0,-1 1 0,0 0 0,-1-1 0,2 1 0,-1 0 0,-1 0 0,2 0 0,0-1 0,-1 0 0,2 1 0,-2-1 0,2 1 0,0-1 0,0 0 0,0 1 0,0-1 0,1 1 0,0 0 0,0 0 0,0 0 0,1 1 0,-1-1 0,1 2 0,-1-2 0,1 1 0,-2-2 0,1 2 0,-1-1 0,1 1 0,-1 1 0,0-2 0,0 1 0,-1-1 0,1 0 0,0 1 0,-1-1 0,1 0 0,1 0 0,-1-1 0,1 2 0,-2-2 0,2 2 0,-1-2 0,1 1 0,-1-1 0,1 1 0,-1 0 0,2 1 0,-1-1 0,0 1 0,0 0 0,0 0 0,1 0 0,0 0 0,0 1 0,0-1 0,0 0 0,0 0 0,1 0 0,1 1 0,0-1 0,0-1 0,0 1 0,0-1 0,0 1 0,-2 0 0,2-2 0,-2 2 0,2-1 0,-2 1 0,1 0 0,-1 0 0,0 0 0,0 0 0,0 0 0,0 1 0,0-1 0,1-1 0,-1 1 0,2-1 0,-1 1 0,0-1 0,0 1 0,0-1 0,0 1 0,-1 0 0,1-1 0,-1 1 0,0 0 0,1-1 0,-1 1 0,1-1 0,-1 2 0,0-1 0,0 0 0,1-1 0,-1 1 0,1-1 0,-1 1 0,0 1 0,0-1 0,0 0 0,0 0 0,1-1 0,0 1 0,0-1 0,-1 2 0,0-1 0,1-1 0,-1 1 0,1-1 0,-1 1 0,1-1 0,-1 1 0,2-2 0,-2 2 0,2-1 0,-2 0 0,2 0 0,-1 0 0,1 0 0,-1-1 0,0 2 0,0-1 0,-1 1 0,0-1 0,1 1 0,0-1 0,-1 1 0,0 0 0,-1 0 0,0-1 0,-2-1 0,1 0 0,0 0 0,0 0 0,0 0 0,0 0 0,0-1 0,0-1 0,0 0 0,0 0 0,1 0 0,0 0 0,0 0 0,2 1 0,0 0 0,2 1 0,-1 0 0,-1 1 0,1-1 0,-1 1 0,0 0 0,1-1 0,-1 1 0,1-1 0,0 0 0,0 0 0,0 1 0,-1-1 0,1 1 0,0-1 0,0 0 0,0 0 0,0 0 0,0 0 0,0 0 0,0 0 0,0 0 0,1 0 0,-1 0 0,0 0 0,0 1 0,0 0 0,0 0 0,-1-1 0,1 1 0,-1 0 0,2-1 0,-2 1 0,1-1 0,-2 2 0,1-1 0,0 0 0,-1 1 0,1-1 0,-1 1 0,0 0 0,0 0 0,-1-1 0,0 0 0,0-2 0,-1 1 0,1-1 0,-1 1 0,0-1 0,0 1 0,1-1 0,-1 0 0,0 1 0,1-2 0,1 2 0,1-1 0,1 1 0,0 0 0,0 0 0,0 0 0,0 0 0,1 0 0,-1 0 0,-1-1 0,1 1 0,-1-1 0,0 0 0,1 1 0,-2-2 0,2 2 0,0-2 0,-1 0 0,2 1 0,-2 0 0,1 0 0,0 1 0,-1-1 0,0 0 0,1 1 0,-1-1 0,0 0 0,1 1 0,-2-2 0,2 1 0,-1 1 0,0-1 0,1 0 0,-1-1 0,0 2 0,1-1 0,-1 0 0,1 1 0,-1-1 0,0 0 0,1 1 0,-1-2 0,1 2 0,-1-2 0,1 2 0,-1-2 0,2 1 0,-2 0 0,1 0 0,-1 0 0,0 0 0,1 1 0,-1-1 0,0 0 0,1 1 0,0-2 0,0 2 0,0-2 0,0 2 0,0-2 0,0 2 0,-1-2 0,1 1 0,-1 0 0,1 0 0,0 1 0,-2-2 0,2 2 0,-1-1 0,0 0 0,0 0 0,-1-1 0,0 0 0,0 0 0,0 0 0,0 0 0,0-1 0,0 1 0,0 0 0,0 0 0,0 0 0,0 0 0,0 0 0,0-1 0,0 1 0,0 0 0,-1 1 0,1-1 0,-1 1 0,1-1 0,0-1 0,-1 2 0,1-1 0,-2 2 0,1-2 0,0 3 0,1 0 0,0 1 0,0 2 0,0-2 0,0 0 0,0 0 0,0 1 0,0-1 0,0 0 0,0 0 0,0 1 0,0-1 0,0 0 0,0 0 0,0 1 0,-2-2 0,2 1 0,-3-1 0,3 1 0,0 0 0,-1 0 0,1 0 0,-2-2 0,2 2 0,-2-2 0,2 2 0,-2-2 0,2 2 0,-2-1 0,1-1 0,-1 1 0,1 0 0,0 1 0,-1-1 0,2 1 0,-1 0 0,1 0 0,0 0 0,0 0 0,0 0 0,0 0 0,0 1 0,-1-1 0,1 0 0,-2-1 0,2 1 0,-2-2 0,2 2 0,-2-2 0,1 2 0,-1-1 0,0 1 0,-1 1 0,1-2 0,0 1 0,0-2 0,0 1 0,1 0 0,-1-1 0,1 2 0,-2-2 0,2 2 0,-1-2 0,2 2 0,-2-1 0,1 1 0,0-1 0,-1 0 0,2 1 0,-2-2 0,2 2 0,-2-2 0,2 2 0,-2-2 0,1 1 0,-1 0 0,0-1 0,1 2 0,0-1 0,-1-1 0,1 2 0,-1-2 0,0 1 0,0-1 0,0 0 0,-1 0 0,1 0 0,0 0 0,0 0 0,0 0 0,0 0 0,0 0 0,1-1 0,0 0 0,1-1 0,-1 0 0,0 0 0,0 1 0,0-1 0,0 0 0,0 1 0,1-1 0,-1 0 0,1 0 0,-1 1 0,1-1 0,-2 2 0,1-1 0,-1 0 0,1 1 0,-1-1 0,1 0 0,-1 0 0,1 0 0,-1 0 0,0 1 0,-1-1 0,1 1 0,0-1 0,0 1 0,0-1 0,0 1 0,-1 0 0,1 0 0,1-1 0,-1 1 0,1-1 0,-2 1 0,1 0 0,0 0 0,0 0 0,0 0 0,1-1 0,-1 1 0,0-1 0,0 1 0,0 0 0,0 0 0,0-1 0,0 0 0,0-1 0,0 2 0,2-2 0,-1 1 0,1-1 0,0 0 0,0-1 0,0 1 0,0 0 0,0 0 0,0-1 0,0 1 0,0 0 0,0 0 0,0-1 0,0 1 0,0 0 0,1 0 0,0-1 0,1 1 0,1 0 0,-2 0 0,1 1 0,-1-1 0,0 0 0,1 1 0,-1-1 0,1 2 0,-2-2 0,2 1 0,-2-1 0,2 1 0,-1 0 0,1-1 0,0 1 0,-1-1 0,1 0 0,1 1 0,-1-1 0,0 0 0,0-1 0,1 0 0,-1 0 0,2 0 0,-1-1 0,1 1 0,1-1 0,-2 1 0,1-1 0,-1 2 0,0 0 0,0 1 0,-1-1 0,0 0 0,1 1 0,-1 0 0,0 0 0,0 1 0,1-2 0,-1 1 0,-1-1 0,1 2 0,-1-2 0,1 2 0,1-1 0,-5 3 0,0 0 0,-4 1 0,1-1 0,1 1 0,0-1 0,1 1 0,0-1 0,0 1 0,1 0 0,-1 1 0,0-1 0,0 0 0,0 0 0,-1 1 0,2-2 0,-3 2 0,2-1 0,-1 0 0,1 1 0,-2-1 0,3 0 0,-3 0 0,2 0 0,-1-1 0,1 1 0,-2-1 0,3 0 0,-2 1 0,2-1 0,0 0 0,0 1 0,0-1 0,1 0 0,-1-1 0,0 1 0,-2 0 0,1 0 0,-1 1 0,1-1 0,-2 0 0,2 1 0,-2-1 0,0 1 0,-1-1 0,3 1 0,-2-1 0,2 0 0,0 1 0,-1-1 0,2 1 0,-2-2 0,1 1 0,0-1 0,0 1 0,0-1 0,1 0 0,0-1 0,0 2 0,0-2 0,-1 1 0,2 0 0,-1 0 0,1 0 0,0 0 0,-1-1 0,0 1 0,0 0 0,-1-1 0,0 2 0,0-2 0,0 1 0,0 0 0,0 0 0,0 1 0,1-2 0,-1 1 0,1 0 0,0-1 0,-1 1 0,1 0 0,0 0 0,0 1 0,-1-2 0,1 2 0,0-1 0,0 0 0,-1 1 0,1-2 0,0 2 0,0 0 0,-1-1 0,1 1 0,0-2 0,1 2 0,-1 0 0,0-1 0,0 1 0,0-1 0,-1 0 0,1 1 0,0-1 0,1 1 0,-1-2 0,0 2 0,0-2 0,1 2 0,-1-2 0,2 2 0,-2-1 0,1 0 0,-1-1 0,0 1 0,2 1 0,-1-1 0,1 1 0,0 0 0,0 0 0,0 0 0,0 0 0,0 0 0,0 0 0,0 0 0,0 0 0,0 0 0,0 1 0,0-1 0,0 0 0,0 0 0,0 0 0,0 0 0,0 0 0,0 0 0,0 0 0,0 0 0,0 0 0,0 0 0,0 1 0,0-1 0,0 0 0,0 0 0,0 0 0,0 0 0,0 0 0,0 0 0,0 0 0,0 0 0,0 0 0,-1-1 0,1 1 0,-2-1 0,2 2 0,-2-1 0,2 0 0,-2-1 0,1 1 0,-1-2 0,2 2 0,-1-1 0,0 1 0,1-1 0,-2 0 0,2 1 0,-2-2 0,2 2 0,-2-2 0,1 2 0,0-2 0,0 2 0,0-1 0,1 1 0,0 0 0,-1 0 0,1 0 0,-2-1 0,2 1 0,-1 0 0,1 0 0,-1-1 0,0 0 0,0 0 0,0 0 0,1 1 0,-1-1 0,1 1 0,-2-1 0,1 0 0,-1 0 0,-1 0 0,1-1 0,0 0 0,1-1 0,0-1 0,1 0 0,-1 1 0,1-1 0,-1 1 0,1-2 0,0 1 0,0 0 0,0 0 0,0-1 0,0 1 0,0 0 0,0-1 0,0 1 0,0 0 0,0 0 0,0-1 0,0 1 0,0-1 0,0 0 0,0 0 0,0 0 0,0 1 0,0 0 0,1 0 0,0 0 0,1-1 0,0 1 0,0 0 0,-2 0 0,2 1 0,-2-1 0,2 2 0,-1-2 0,1 1 0,0-1 0,0 1 0,0-1 0,-1 0 0,0 0 0,1 1 0,-2-1 0,2 2 0,-2-2 0,2 1 0,-2-1 0,2 2 0,-1-2 0,0 1 0,-1-1 0,1 1 0,-1-1 0,2 2 0,-2-2 0,2 1 0,-1 1 0,1 0 0,-1 0 0,0 2 0,-1 0 0,0 0 0,0 0 0,0 1 0,0-1 0,0 1 0,0 0 0,0 2 0,0-3 0,0 2 0,0-1 0,0 0 0,0 0 0,0 0 0,0-1 0,0 0 0,0 0 0,0 1 0,0-1 0,-1 0 0,1 0 0,-2 0 0,2 0 0,-2-1 0,1 1 0,1 0 0,-1 0 0,0 0 0,0 1 0,0-2 0,1 1 0,-1-1 0,0 0 0,0 1 0,-1-2 0,1 2 0,-1-1 0,1 0 0,-1-1 0,0 0 0,0 1 0,1 0 0,-1-1 0,1 1 0,0 0 0,0 0 0,1 1 0,-1-1 0,0 0 0,1 1 0,-1-1 0,1 2 0,0-1 0,0 0 0,0 0 0,0 0 0,0 0 0,0 0 0,0 0 0,0 0 0,0 0 0,0 0 0,0 0 0,0 1 0,0-1 0,0 0 0,0 0 0,0 0 0,0 0 0,0 0 0,0 0 0,0 0 0,0 0 0,0 1 0,0-1 0,0 0 0,1-1 0,-1 1 0,1-1 0,-1 1 0,0 0 0,1-1 0,-1 1 0,1-1 0,-1 2 0,1-2 0,-1 1 0,1-1 0,0 0 0,-1 1 0,1-1 0,0 1 0,0 0 0,0-1 0,0 1 0,1-2 0,-2 2 0,1-1 0,0 1 0,-1-1 0,1 1 0,-1 0 0,0 0 0,1-1 0,-1 1 0,1-1 0,0 0 0,-1 1 0,2-2 0,-1 2 0,0-2 0,0 2 0,1-2 0,-1 2 0,1-1 0,0 1 0,-1-1 0,1 0 0,-2 1 0,2-2 0,-2 2 0,2-2 0,-2 2 0,2-2 0,-1 2 0,1-2 0,-2 2 0,2-2 0,-2 2 0,2-1 0,-2 2 0,2-2 0,-2 1 0,2-1 0,-2 1 0,2-1 0,-2 1 0,1-1 0,0 1 0,0 0 0,0 1 0,0-2 0,-1 1 0,1-1 0,-1 1 0,0 0 0,1-1 0,-1 1 0,1-1 0,0 1 0,-1-1 0,2 1 0,-2 0 0,1 0 0,-1 0 0,0 0 0,0 0 0,1-1 0,-1 1 0,1-1 0,-1 1 0,0 1 0,1-2 0,0 1 0,-1-2 0,-2 1 0,0-1 0,0-1 0,0 0 0,0 0 0,0-2 0,0 3 0,1-2 0,-1 1 0,1-1 0,-1 1 0,1-1 0,-1 0 0,2 0 0,-2 1 0,2-1 0,-2 1 0,2-1 0,-2-1 0,2 1 0,-2 1 0,1-1 0,0 1 0,0 0 0,1-1 0,-2 1 0,2-1 0,-2 2 0,2-2 0,-2 1 0,2-1 0,-2 1 0,2-1 0,-2 2 0,1-2 0,0 0 0,0 1 0,1-1 0,-1 1 0,0 0 0,1-1 0,-1 1 0,0-2 0,1 1 0,-2 1 0,1-1 0,0 1 0,0 0 0,1-1 0,-2 1 0,2-1 0,-2 1 0,1-1 0,0 0 0,-1 0 0,1-1 0,-1 2 0,2-1 0,-2 1 0,2-1 0,-2 1 0,2-1 0,-1 0 0,0 1 0,0-1 0,0 1 0,0 0 0,1-1 0,-1 0 0,0 1 0,1-1 0,-1 1 0,0-1 0,0 0 0,-1-1 0,0 1 0,2 0 0,-1 0 0,1-1 0,-1 1 0,1 0 0,-1 0 0,0-1 0,1 1 0,-1 0 0,0 0 0,0-1 0,0 1 0,0 0 0,1 0 0,-1-1 0,1 1 0,0 0 0,0 0 0,0 1 0,0 4 0,0 0 0,0 1 0,0 0 0,0-2 0,0 2 0,0-2 0,0 0 0,0 1 0,0-1 0,0 0 0,0 0 0,1 1 0,0-1 0,0 0 0,-1 1 0,0-1 0,0 0 0,0 0 0,0 1 0,1-1 0,-1 0 0,1 0 0,-1 1 0,0-1 0,0 0 0,1 0 0,-1 0 0,1-1 0,-1 1 0,0 0 0,1 0 0,-1 1 0,1-1 0,0 0 0,-1 0 0,1 0 0,0-1 0,-1 1 0,2-1 0,-1 1 0,1 0 0,0 0 0,-2 0 0,2-2 0,-2 2 0,2-2 0,-1 2 0,1-1 0,0 0 0,-1 1 0,1 0 0,0-1 0,-1 1 0,1-1 0,-1 0 0,1 1 0,-1-2 0,0 2 0,1-1 0,-2 1 0,2-2 0,-2 2 0,2-2 0,-1 1 0,0 0 0,1 0 0,-1 1 0,1 0 0,1 1 0,-1-1 0,0 0 0,0 0 0,-1 0 0,1-1 0,-2 1 0,2-2 0,-1 2 0,1-2 0,-2 2 0,2-1 0,-2 1 0,2-1 0,-1 1 0,1 0 0,0 0 0,-1-1 0,0 1 0,0-2 0,0 3 0,0-2 0,0 0 0,-1 1 0,2-1 0,-2 1 0,2 0 0,-1 0 0,0 1 0,1-2 0,-1 1 0,1-2 0,0 2 0,-1-2 0,0 2 0,-1-2 0,-2 1 0,0-1 0,-1-1 0,0 1 0,0-2 0,0 2 0,1-2 0,0 0 0,0 0 0,-1 0 0,1 0 0,1 0 0,0 1 0,0 0 0,1-1 0,-2 2 0,1-2 0,-1 0 0,2 0 0,-2 0 0,2 0 0,-1 0 0,0 0 0,1 0 0,-2 2 0,1-2 0,-1 1 0,2-1 0,-2-1 0,2 1 0,-2 1 0,1-1 0,-2 1 0,1-1 0,0 0 0,0 1 0,1-1 0,-1 1 0,0-1 0,0 1 0,0-1 0,0 1 0,1-1 0,-1 1 0,1-1 0,-1 2 0,2-2 0,-2 2 0,1-2 0,0 1 0,-1-1 0,1 0 0,-1 2 0,1-2 0,0 1 0,-1 0 0,1-2 0,-1 2 0,0 0 0,2-1 0,-2 1 0,1-2 0,-2 1 0,1 0 0,1 0 0,-1-1 0,1 1 0,0 0 0,-1 0 0,0 0 0,1-1 0,-1 1 0,2 0 0,-2 1 0,2-1 0,-2 0 0,1 0 0,-1 0 0,2-1 0,-2 1 0,2 0 0,-2 1 0,2-1 0,-2 0 0,1 0 0,0 0 0,0 0 0,1-1 0,-1 1 0,0 0 0,1-1 0,-2 1 0,2 0 0,-3 1 0,3-1 0,-1 0 0,0-1 0,1 0 0,-1 0 0,0 1 0,0-1 0,0 1 0,1 0 0,-1 0 0,1-1 0,-1 1 0,1 0 0,-1 1 0,1-1 0,-1 1 0,0-1 0,1 0 0,-1 1 0,1-1 0,-1 0 0,0-1 0,-1 2 0,2-1 0,-1 1 0,0 0 0,1-1 0,-1 0 0,1 0 0,-1 1 0,1-1 0,-2 1 0,1-2 0,1 1 0,-1 0 0,0 0 0,0 0 0,1-1 0,-1 2 0,1 1 0,-1 1 0,1 2 0,0-1 0,0 0 0,0 0 0,0 1 0,0-1 0,0 0 0,0 0 0,0 0 0,0 1 0,0-1 0,-1 0 0,1 1 0,-1-1 0,1 0 0,-1 0 0,1 0 0,-1 1 0,0-2 0,1 1 0,-1-1 0,0 0 0,0 1 0,-1-1 0,2 0 0,-2 0 0,2 0 0,-2 0 0,1 0 0,-1 0 0,1-1 0,0 2 0,-1-2 0,2 2 0,-2-2 0,1 1 0,-1-1 0,1-1 0,0 0 0,1-1 0,0-1 0,0 1 0,0 0 0,0 0 0,0 0 0,0-1 0,0 1 0,0 0 0,0 0 0,0-1 0,0 1 0,0 0 0,0 0 0,0 0 0,0 0 0,0 0 0,0 0 0,0-1 0,1 2 0,-1-1 0,2 2 0,-1-2 0,0 2 0,0-2 0,1 1 0,-1 0 0,1 0 0,0 1 0,0 0 0,0 0 0,-1 1 0,0 0 0,-1 1 0,0 0 0,0 0 0,0 0 0,0 0 0,0 1 0,0-1 0,0 0 0,0 0 0,0 0 0,0 0 0,0 1 0,0-1 0,0 0 0,0 0 0,0 0 0,0 0 0,0 0 0,0 0 0,0 1 0,0-1 0,0 0 0,-1-1 0,0 0 0,-1-1 0,1 1 0,-1 0 0,2 1 0,-1 0 0,1 0 0,0 0 0,0 1 0,0-1 0,0 0 0,0 0 0,0 0 0,-1-1 0,1 1 0,-1-1 0,1 1 0,0 0 0,0 0 0,0 0 0,1 0 0,-1 0 0,2-2 0,-2 2 0,2-2 0,-2 2 0,2-2 0,-2 2 0,2-2 0,-1 2 0,0-1 0,0 0 0,1 0 0,-2 1 0,2-2 0,-2 2 0,2-2 0,-2 2 0,2-1 0,-2 1 0,2-1 0,-1 1 0,1-1 0,-2 1 0,2-2 0,-2 2 0,1-1 0,0 0 0,-1 1 0,1-1 0,0 1 0,0 0 0,0-1 0,0 1 0,1 0 0,-2 0 0,2 1 0,-1-1 0,0 0 0,1 0 0,-1 0 0,0 1 0,0-2 0,-1 1 0,1-1 0,0 0 0,-1 1 0,2-1 0,-2 2 0,2-1 0,-2 0 0,2 0 0,-1 0 0,1 0 0,-2 0 0,1-1 0,0 0 0,-1 1 0,1-1 0,0 1 0,-1 0 0,2-1 0,-1 0 0,-1 1 0,2-1 0,-2 1 0,2 1 0,-2-1 0,2 0 0,-2 0 0,2-1 0,-1 1 0,0-1 0,-1 2 0,1-1 0,1-1 0,-2 1 0,2-1 0,-2 1 0,1 0 0,0-1 0,-1 1 0,2-1 0,-2 1 0,1-1 0,0 0 0,0 1 0,1-2 0,-2 2 0,2-2 0,-2 2 0,1-1 0,0 1 0,-1 0 0,2-2 0,-1 2 0,1-2 0,-2 2 0,2-1 0,-2 1 0,2-1 0,-2 1 0,2-1 0,-2 1 0,2-2 0,-2 2 0,2-2 0,-2 2 0,2-2 0,-1 2 0,1-2 0,-2 2 0,2-2 0,-2 2 0,0-1 0,-1 0 0,-1-1 0,0 0 0,-1 0 0,1 0 0,0 0 0,0 0 0,0 0 0,0-1 0,-1 0 0,1 0 0,1 0 0,-1 1 0,1-2 0,-1 2 0,0-2 0,1 2 0,0-2 0,-1 1 0,2-1 0,-2 2 0,2-2 0,-2 2 0,2-2 0,-2 2 0,1-2 0,-1 1 0,2 0 0,-2 0 0,2-1 0,-2 2 0,2-2 0,-1 1 0,0-1 0,0-1 0,-1 1 0,1 1 0,0-1 0,-1 1 0,1-1 0,-1 0 0,1-1 0,-1 1 0,1 1 0,-1-1 0,0 1 0,1-1 0,0-1 0,-1 1 0,1 0 0,-1 0 0,0 1 0,2-2 0,-1 2 0,0-1 0,0 0 0,0-1 0,-1 1 0,2 0 0,-2 1 0,1-1 0,-1 1 0,1-2 0,-1 1 0,1 0 0,-1 1 0,2-1 0,-1 0 0,-1 1 0,2-1 0,-2 2 0,2-2 0,-2 2 0,2-2 0,-2 0 0,2 0 0,-2 1 0,1-1 0,-1 1 0,2-1 0,-2 0 0,2 1 0,-1-1 0,0 0 0,1 0 0,-1 0 0,1 0 0,-1-1 0,1 1 0,-1 0 0,1 0 0,0-1 0,0 1 0,0 0 0,0 0 0,0-1 0,0 1 0,0 0 0,-1 0 0,0 0 0,0-1 0,1 1 0,0 0 0,0 0 0,-1-1 0,1 1 0,-1 0 0,1 0 0,-1 0 0,1-1 0,-1 1 0,0 1 0,1-1 0,-1 1 0,1-1 0,-1 0 0,1-1 0,-2 2 0,1-1 0,0 1 0,0 0 0,1-1 0,-1 1 0,1-2 0,0 1 0,-1 1 0,1-1 0,-1 1 0,1-1 0,-1 0 0,1 2 0,-1 2 0,1 0 0,0 0 0,0 0 0,0 0 0,0 1 0,0-1 0,-1 0 0,0 1 0,0-1 0,1 0 0,0 0 0,0 1 0,0-1 0,0 0 0,-1 0 0,1 1 0,-1-1 0,1 0 0,0 1 0,0-1 0,0 0 0,0 0 0,0 0 0,-1 0 0,1-1 0,-1 1 0,0-1 0,1 1 0,-1-1 0,1 1 0,0 0 0,0 0 0,0 0 0,1-1 0,-1 1 0,1-1 0,-1 1 0,1 0 0,-1-1 0,2 0 0,-2 0 0,2 0 0,-1 1 0,0-2 0,0 2 0,1-2 0,-2 2 0,2-2 0,-2 2 0,2-2 0,-1 2 0,1-2 0,-2 2 0,2-2 0,-2 2 0,1-1 0,0 1 0,-1 0 0,2-1 0,-2 1 0,2-1 0,-2 1 0,1-1 0,-1 1 0,1-1 0,0 1 0,-1-1 0,0-1 0,0-1 0,0-1 0,0-1 0,0 1 0,0-1 0,-1 1 0,1 0 0,-1 0 0,1 0 0,-1 0 0,1 0 0,-1 1 0,1 1 0,0 1 0,0 1 0,0 2 0,0-2 0,0 0 0,0 0 0,0 0 0,0 0 0,0 1 0,0-1 0,-1-1 0,0 0 0,-1-1 0,2 0 0,-1 1 0,3-1 0,-2 2 0,1-1 0,-1 1 0,1-1 0,-1 1 0,1 0 0,-1 0 0,0 0 0,0 0 0,1-1 0,-1 1 0,1-1 0,0 0 0,-1 1 0,2-1 0,-1 1 0,0 0 0,1 0 0,-1-1 0,1 0 0,-2 1 0,2-2 0,-2 2 0,2-2 0,-2 2 0,2-1 0,-1 2 0,0-2 0,0 1 0,1-2 0,-2 2 0,2-2 0,-2 2 0,2-2 0,-2 2 0,2-2 0,-2 2 0,2-1 0,-1 0 0,1 0 0,-1 1 0,1-2 0,-1 2 0,1-2 0,-2 2 0,2-2 0,0 2 0,0-2 0,-1 2 0,1-2 0,-2 2 0,2-2 0,-1 2 0,1-1 0,-1 1 0,1-2 0,-1 2 0,1-2 0,-1 2 0,1-2 0,-1 2 0,1-2 0,-1 1 0,1 0 0,1 0 0,-1 1 0,0-1 0,0 0 0,-1 1 0,1-2 0,-1 2 0,1-2 0,0 2 0,1-2 0,-2 2 0,1-2 0,-1 1 0,0 0 0,1-1 0,-1 2 0,2-1 0,-1 0 0,0 0 0,-1 1 0,1-2 0,-1 2 0,1-2 0,0 2 0,-1-2 0,0 2 0,1-1 0,-1 0 0,1 0 0,-1 1 0,1-2 0,-2 2 0,2-2 0,-2 2 0,2-2 0,-1 2 0,1-2 0,-1 1 0,0 0 0,1-1 0,-2 2 0,2-1 0,-2 1 0,2-2 0,-1 1 0,1-1 0,0 0 0,0 1 0,-1-1 0,0 2 0,0-1 0,-2 0 0,0 0 0,-1-1 0,-1 0 0,1 0 0,0 0 0,0-1 0,1 0 0,-1 0 0,2-1 0,-1 1 0,0 0 0,1-1 0,-2 1 0,1 0 0,0 0 0,-1 0 0,1 0 0,-1 1 0,1-1 0,-1 0 0,0 1 0,0-1 0,0 1 0,0 0 0,-1 0 0,1 0 0,0 0 0,0 0 0,0 0 0,0 0 0,0 0 0,-1 0 0,1 0 0,0 0 0,0 0 0,0 0 0,0 0 0,0 0 0,0 0 0,0-1 0,0 1 0,1-1 0,0 0 0,-1 1 0,1-1 0,0 0 0,-1 1 0,1-1 0,-1 0 0,0 0 0,1 0 0,-1 0 0,1-1 0,-1 2 0,1-1 0,0 0 0,-1 1 0,0-2 0,0 2 0,0-2 0,0 2 0,0-2 0,0 2 0,1-2 0,-1 2 0,0-2 0,0 1 0,1-1 0,-1 2 0,2-2 0,-2 2 0,2-2 0,-2 2 0,2-2 0,-2 1 0,1-1 0,-1 0 0,1 0 0,0 1 0,-1 0 0,1-1 0,0 1 0,-1 0 0,2-1 0,-2 2 0,1-2 0,-1 2 0,2-2 0,-2 2 0,2-2 0,-2 1 0,2 0 0,-2-1 0,2 0 0,-2 1 0,2-1 0,-2 2 0,1-2 0,-1 2 0,2-2 0,-2 2 0,2-2 0,-2 2 0,2-2 0,-2 1 0,2-1 0,-2 2 0,2-2 0,-2 1 0,2-1 0,-2 0 0,1 0 0,-1 0 0,0 0 0,2 1 0,-2-1 0,2 0 0,-2 1 0,2-1 0,-1 1 0,0 0 0,1-1 0,-2 1 0,1-1 0,0 1 0,0 0 0,1-1 0,-2 2 0,2-2 0,-1 1 0,0-1 0,1 0 0,-2-1 0,2 1 0,-2 0 0,2 0 0,-1 0 0,1 0 0,-1 1 0,0-1 0,0 0 0,0 0 0,1 0 0,-1 0 0,1 0 0,0 0 0,0 0 0,0 0 0,0-1 0,0 1 0,0 0 0,0 0 0,0 0 0,0 0 0,0 0 0,0 0 0,0 1 0,0 4 0,0-1 0,0 3 0,0-3 0,1 0 0,0 1 0,0-1 0,0 0 0,-1 0 0,1 1 0,0-1 0,-1 0 0,1 0 0,0 1 0,-1-1 0,1 0 0,0 0 0,0 1 0,0-1 0,0 0 0,-1 0 0,1 0 0,0 1 0,-1-1 0,1 0 0,-1 0 0,0 0 0,1 0 0,-1 0 0,2-1 0,-1 0 0,1 1 0,-1-1 0,1 1 0,-1 1 0,1-2 0,-1 1 0,0-1 0,1 0 0,-2 1 0,2-2 0,-1 2 0,1-2 0,-2 2 0,2-1 0,-2 0 0,2 0 0,0 1 0,0-2 0,-1 2 0,1-2 0,-2 2 0,2-2 0,-1 2 0,1-2 0,0 2 0,-1-2 0,0 2 0,1-1 0,-1 1 0,1-2 0,0 2 0,0-1 0,1 0 0,-2 1 0,1-2 0,-1 2 0,1 0 0,1-1 0,-1 1 0,0-1 0,0 0 0,0 1 0,1 0 0,-1-1 0,-1 1 0,1-2 0,-2 2 0,2-2 0,-1 2 0,2-1 0,-1 1 0,-1 0 0,1-2 0,-2 2 0,2-2 0,-1 2 0,2-2 0,-2 2 0,1-1 0,-1 1 0,1-2 0,-1 2 0,1-2 0,0 2 0,0-2 0,0 2 0,0-2 0,0 2 0,1-1 0,-1 0 0,0 0 0,0 1 0,1-2 0,-1 2 0,0-2 0,0 1 0,-1 0 0,1-1 0,-1 1 0,1 0 0,0-1 0,1 2 0,-1-2 0,0 1 0,0-1 0,-1 1 0,1 0 0,-1 0 0,1 0 0,1-1 0,-1 2 0,0-2 0,0 2 0,0-2 0,0 2 0,0-2 0,0 2 0,0-2 0,-1 2 0,1-1 0,0 1 0,1-2 0,-1 1 0,-1 0 0,1-1 0,-1 2 0,1-2 0,1 2 0,-1-1 0,-1 1 0,1-2 0,-1 1 0,0 0 0,1-1 0,-2 2 0,2-2 0,-1 2 0,0-2 0,1 1 0,0-1 0,0 1 0,0 0 0,-1 0 0,1 0 0,-1 1 0,1-2 0,0 2 0,-1-2 0,0 2 0,1-2 0,-1 1 0,0 0 0,1-1 0,-2 2 0,2-2 0,-2 2 0,2-1 0,-2 1 0,2-2 0,-2 2 0,1-1 0,0 0 0,0 1 0,0-1 0,0 0 0,-1 1 0,1-1 0,-1 1 0,0 0 0,0 1 0,0-1 0,0 0 0,0 0 0,-1 0 0,0-1 0,-1 0 0,1 0 0,-1-1 0,0 2 0,0-1 0,0 0 0,1-1 0,-1 1 0,1 0 0,-1-1 0,-1 0 0,1 0 0,0 0 0,0 0 0,0 0 0,0 0 0,-1 0 0,1 0 0,0 0 0,0 0 0,0 0 0,0 0 0,-1 0 0,1 0 0,0 0 0,0 0 0,0 0 0,0 0 0,0 0 0,0 0 0,-1 0 0,1 0 0,0 0 0,0 0 0,0 0 0,1 1 0,0 0 0,1 1 0,0 0 0,0 0 0,0 0 0,0 0 0,0 0 0,0 0 0,0 0 0,1 0 0,0-1 0,0-1 0,1 1 0,-1 0 0,0 0 0,1-1 0,-2 2 0,2-2 0,-1 2 0,2-2 0,-2 2 0,1-2 0,-2 2 0,2-2 0,-1 2 0,1-2 0,-1 2 0,1-2 0,-2 2 0,2-1 0,-2 1 0,2-2 0,-1 1 0,1-1 0,0 1 0,0-1 0,-1 1 0,1-1 0,-1 1 0,1-1 0,-1 1 0,0 0 0,1-1 0,-1 1 0,1-1 0,0 0 0,1 0 0,-2 1 0,1-1 0,-1 1 0,1-1 0,0 0 0,0 0 0,0 0 0,0 0 0,0 0 0,1 0 0,-1 0 0,0 0 0,0 0 0,0 0 0,0 0 0,0 0 0,0 0 0,1 0 0,-1 0 0,0 0 0,0 0 0,0 0 0,0 0 0,0 0 0,0 0 0,1 0 0,-1 0 0,0 0 0,0 0 0,-1-1 0,1 1 0,-2-2 0,2 2 0,-2-2 0,2 2 0,-2-2 0,2 2 0,-1-1 0,0 0 0,0 0 0,-1-1 0,0 0 0,1 0 0,-1 1 0,2 0 0,-2 0 0,2 0 0,-1 0 0,1 0 0,0 1 0,-2-2 0,2 2 0,-1-1 0,0 0 0,1 1 0,-1-1 0,0 0 0,1 1 0,-1-1 0,1 1 0,0 0 0,0-1 0,0 1 0,-1-1 0,0 0 0,1 0 0,-2 0 0,1-1 0,-1 0 0,0 0 0,-1 1 0,1-1 0,-2 2 0,1-1 0,-1 1 0,0 0 0,0 0 0,0 0 0,-1 0 0,1 0 0,0 0 0,0 0 0,0 0 0,0 0 0,0 0 0,0 0 0,-1 0 0,1 0 0,1-1 0,-1 1 0,1-1 0,-1 1 0,0-1 0,0 1 0,0-1 0,-1 0 0,1 1 0,0-2 0,0 1 0,0-1 0,0-1 0,0 1 0,0 0 0,1 1 0,0-1 0,0 1 0,0 0 0,1-1 0,-1 0 0,1 0 0,-1 1 0,1 1 0,-1 1 0,2 1 0,-1 0 0,1 1 0,0-2 0,-1 1 0,2-2 0,-1 2 0,0-2 0,0 2 0,1-2 0,-2 2 0,2-1 0,-1-1 0,1 0 0,0 0 0,0 0 0,0 0 0,0 0 0,1 0 0,-1 0 0,0 0 0,0 0 0,0 0 0,0 0 0,0 0 0,-2 0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00:50:14.287"/>
    </inkml:context>
    <inkml:brush xml:id="br0">
      <inkml:brushProperty name="width" value="0.025" units="cm"/>
      <inkml:brushProperty name="height" value="0.025" units="cm"/>
    </inkml:brush>
  </inkml:definitions>
  <inkml:trace contextRef="#ctx0" brushRef="#br0">242 0 24575,'0'4'0,"0"2"0,0-2 0,0 2 0,-1-1 0,-1 3 0,0-2 0,-2 4 0,0-6 0,1 2 0,-1-2 0,2 0 0,-1 0 0,1-2 0,0-1 0,1 0 0,-1-2 0,1 0 0,1-1 0,1 1 0,1 0 0,0 1 0,0 0 0,0 0 0,0 0 0,1 0 0,-1 0 0,0 0 0,0 0 0,1 0 0,-1 0 0,0 0 0,0 0 0,1 0 0,-1 0 0,0 0 0,0 0 0,0 0 0,1 0 0,-1 0 0,0 0 0,0 0 0,0 0 0,0 0 0,1 0 0,-1 0 0,0 0 0,0 0 0,0 0 0,1 0 0,-1 0 0,0 0 0,0 0 0,1 0 0,-1 0 0,0 0 0,-2 0 0,-4 0 0,1 0 0,-2 0 0,3 0 0,-2 0 0,2 0 0,-3 0 0,2 0 0,-1 0 0,1 0 0,-2 0 0,3 0 0,-2 0 0,2 0 0,-2 0 0,2 0 0,-2 0 0,2 0 0,0 0 0,-2 0 0,2 0 0,-2 0 0,1 0 0,0 0 0,0 0 0,0 0 0,1 0 0,0 0 0,-1 0 0,1 0 0,0 0 0,0 0 0,-1 0 0,1 0 0,0 0 0,0 0 0,-1 0 0,1 0 0,0 0 0,-1 0 0,1 0 0,0 0 0,0 0 0,-1 0 0,1 1 0,0-1 0,-2 1 0,2-1 0,-2 0 0,2 0 0,0 0 0,0 0 0,-1 0 0,1 0 0,0 0 0,0 0 0,0 0 0,0 0 0,-1 0 0,1 0 0,0 0 0,0 0 0,1 1 0,0 0 0,1 2 0,0-1 0,0 0 0,0 0 0,0 2 0,0-2 0,-2 3 0,1-2 0,-1 2 0,1-2 0,0 1 0,-1 1 0,0-3 0,2 2 0,-1-1 0,1 0 0,-1 0 0,1 0 0,-1-1 0,1 0 0,0 1 0,0-1 0,0 0 0,0 0 0,0 1 0,0-1 0,-1-1 0,0 1 0,-1-1 0,2 2 0,-2-2 0,2 1 0,-2-2 0,2 2 0,-2-2 0,1 2 0,-1-1 0,2 1 0,-2-2 0,2 2 0,-2-2 0,2 2 0,-2-2 0,1 2 0,-1-1 0,1 1 0,-1-2 0,0 1 0,0-1 0,0 0 0,0 0 0,0 0 0,0-1 0,2 0 0,0-2 0,0 1 0,0 0 0,0-1 0,0 1 0,0 0 0,0 0 0,0-1 0,0 1 0,0 0 0,0 0 0,0 0 0,0-1 0,0 1 0,0 0 0,0 0 0,2 1 0,0-1 0,0 1 0,0 1 0,0 0 0,0-1 0,0 0 0,-1 0 0,1 1 0,-1-1 0,1 1 0,-1-2 0,1 2 0,0-2 0,1 2 0,-1-2 0,0 2 0,0-1 0,0 1 0,-1 0 0,-4 0 0,1 0 0,-4 0 0,3 0 0,0 0 0,1 0 0,-1 0 0,1 0 0,-1 0 0,0 0 0,0 0 0,0 0 0,1 0 0,0 0 0,-1 0 0,1 0 0,0 0 0,0 0 0,0 0 0,-1 0 0,1 0 0,0 0 0,0 0 0,0 0 0,-1 0 0,1-1 0,0 0 0,-2 0 0,2 0 0,-2 1 0,2-2 0,0 2 0,0-1 0,-1 0 0,1 0 0,0-1 0,0 2 0,-1-2 0,1 2 0,0-2 0,0 1 0,0-2 0,1 1 0,1 1 0,0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00:50:14.288"/>
    </inkml:context>
    <inkml:brush xml:id="br0">
      <inkml:brushProperty name="width" value="0.025" units="cm"/>
      <inkml:brushProperty name="height" value="0.025" units="cm"/>
    </inkml:brush>
  </inkml:definitions>
  <inkml:trace contextRef="#ctx0" brushRef="#br0">15 41 24575,'2'1'0,"0"0"0,0-1 0,0 0 0,1 0 0,-1 0 0,0 0 0,1 0 0,-1 0 0,0 0 0,0 0 0,1 0 0,-1 0 0,0 0 0,0 0 0,0 0 0,0 0 0,0 0 0,1 0 0,-2 1 0,1-1 0,-2 2 0,2-2 0,-2 2 0,1 0 0,-1 0 0,1-1 0,0 1 0,0-1 0,-1 1 0,0 1 0,0-1 0,0 0 0,0 0 0,0 1 0,0-1 0,0 0 0,0 0 0,0 0 0,0 1 0,0-1 0,0 0 0,0 0 0,0 0 0,0 1 0,0-1 0,0 0 0,0 0 0,0 0 0,-1 0 0,0 0 0,-1 1 0,2-1 0,-1 0 0,0-1 0,1 1 0,-1-1 0,0 0 0,1 1 0,-2 0 0,1 0 0,0-1 0,-1 1 0,1-1 0,-1 2 0,1-1 0,-2 0 0,1 1 0,0-1 0,0 0 0,-1 0 0,1 0 0,0 0 0,0-2 0,0 2 0,0-2 0,1 1 0,0 0 0,-1-1 0,1 2 0,-1-1 0,1 1 0,-1-2 0,1 0 0,0-1 0,1-1 0,0 0 0,0-1 0,0 1 0,0 0 0,0 0 0,0 0 0,0 0 0,0 0 0,0 0 0,0 0 0,0-1 0,0 1 0,1 1 0,0 0 0,1 1 0,0 0 0,-1 1 0,1-1 0,-1 2 0,0-1 0,1 0 0,-1 0 0,1-1 0,-2 2 0,2-2 0,-1 2 0,1-2 0,-1 2 0,1-2 0,-1 2 0,0-2 0,0 2 0,0-2 0,0 2 0,1-1 0,-2 0 0,2 0 0,-1 1 0,1-2 0,-1 2 0,1-2 0,-1 2 0,2-2 0,-1 2 0,0-2 0,0 1 0,0 0 0,0-1 0,0 2 0,-1-1 0,1 0 0,-1 0 0,1-1 0,-1 1 0,1 0 0,0-1 0,-1 2 0,1-2 0,0 1 0,0 0 0,0-1 0,-1 2 0,1-1 0,-1 0 0,1 0 0,-1-1 0,1 1 0,-1 0 0,1-1 0,-1 1 0,0 0 0,1-1 0,-1 1 0,0 0 0,1-1 0,-1 1 0,1 0 0,-1-1 0,-1 1 0,-1-1 0,-2 0 0,0-1 0,1 1 0,-1-1 0,1 1 0,0-1 0,-1 1 0,2-2 0,-1 1 0,1-1 0,-1 1 0,-1-1 0,1 0 0,0 0 0,1 1 0,-1 0 0,2-1 0,-3 2 0,3-2 0,-2 1 0,1-1 0,0 0 0,-1 1 0,0-1 0,0 0 0,0-1 0,1 1 0,-1 0 0,0 0 0,0-1 0,1 1 0,-1 0 0,1 1 0,-1-1 0,0 0 0,1 0 0,0 0 0,-1 1 0,2-1 0,-2 0 0,2 0 0,-3 1 0,3-1 0,-1 1 0,0-2 0,1 1 0,-2 1 0,2-1 0,-1 1 0,0-1 0,0 0 0,1-1 0,-1 2 0,0-1 0,0 1 0,1-1 0,-1 0 0,1 1 0,-1 3 0,1 0 0,0 1 0,0-1 0,0 0 0,1 1 0,-1-1 0,2 0 0,-1 0 0,0 0 0,0-1 0,-1 1 0,2-1 0,-1 2 0,1-1 0,0-1 0,-1 1 0,1-2 0,-1 1 0,1 0 0,0-1 0,-1 2 0,1-2 0,0 1 0,0-1 0,-1 1 0,1 0 0,0 0 0,0-1 0,0 1 0,0 0 0,0-1 0,0 0 0,0 1 0,0-1 0,-1 1 0,1-1 0,0 0 0,0 0 0,1 0 0,-1 0 0,0 0 0,0 1 0,0-1 0,1 1 0,-1-1 0,0 0 0,0 0 0,1 0 0,-1 0 0,0 0 0,0 1 0,0-1 0,0 1 0,1-1 0,-1 0 0,0 0 0,0 0 0,0 0 0,0 0 0,0 0 0,1 0 0,-1 0 0,0 0 0,0 0 0,0 0 0,0-1 0,0 1 0,0-2 0,0 2 0,-1-1 0,1 0 0,0 0 0,1-1 0,-2 1 0,1 0 0,-1-1 0,1 2 0,-1-2 0,1 2 0,-1-2 0,1 2 0,-1-1 0,0 0 0,0-1 0,0 1 0,-1-1 0,1 1 0,-1-1 0,0 0 0,0 0 0,0 0 0,0-1 0,0 1 0,0 0 0,0 0 0,0 0 0,0 0 0,0-1 0,0 1 0,0 0 0,0 0 0,0 0 0,-1 1 0,1-1 0,-1 1 0,0-1 0,0 0 0,-1 1 0,2-1 0,-2 1 0,2-1 0,-1 1 0,0-2 0,1 1 0,-1 0 0,0 1 0,1-1 0,-1 1 0,0-2 0,0 1 0,-1 0 0,2 0 0,-2-1 0,2 1 0,-2 0 0,2 0 0,-2 1 0,1-1 0,-1 0 0,2 0 0,-2 1 0,2-1 0,-2 2 0,2-2 0,-1 1 0,0-2 0,1 1 0,-2 0 0,1 0 0,0 0 0,0-1 0,0 1 0,0 1 0,1-1 0,-1 1 0,0 0 0,1-1 0,-1 1 0,1 0 0,0 2 0,0 2 0,0 0 0,0-1 0,0 0 0,0 0 0,0 0 0,0 0 0,0 1 0,0-1 0,-1-1 0,0 0 0,-1-1 0,0 0 0,1 0 0,1 1 0,2-1 0,-2 2 0,2-1 0,-1 0 0,0 1 0,1-1 0,-2 1 0,2-2 0,-2 2 0,2-2 0,-1 2 0,1-2 0,-2 2 0,2-2 0,-2 2 0,2-2 0,-1 1 0,0 0 0,1 0 0,-2 1 0,2-2 0,0 2 0,0-2 0,0 2 0,0-2 0,0 1 0,-1 0 0,1-1 0,-1 1 0,1-1 0,0 1 0,1-1 0,-1 1 0,-1 0 0,1 0 0,-1-1 0,1 0 0,0 1 0,-1 0 0,1 0 0,0-1 0,-1 1 0,1-1 0,-1 1 0,0-2 0,0 0 0,-1-1 0,0-1 0,0 1 0,0 0 0,0 0 0,0 0 0,0 0 0,-1 0 0,1 0 0,-1 3 0,0-2 0,0 2 0,-2-1 0,1 0 0,1 1 0,0 0 0,1 1 0,0 0 0,0 1 0,0-1 0,1-1 0,-1 1 0,1-1 0,-1 1 0,0 0 0,1 0 0,0 0 0,0-1 0,-1 1 0,1 0 0,-1 0 0,1 0 0,-1 0 0,1 0 0,-1-1 0,1 1 0,0 0 0,-1 0 0,1 0 0,0-1 0,-1 1 0,1-1 0,-1 1 0,0 1 0,0-1 0,0 0 0,0 0 0,0 0 0,1-1 0,0 1 0,0 0 0,-1 0 0,0 0 0,0 0 0,1-1 0,-1 1 0,1-1 0,-1 2 0,0-1 0,1-1 0,-1 1 0,1-1 0,-1 1 0,0 0 0,1 1 0,-1-1 0,1 0 0,-1 0 0,1 0 0,0 0 0,-1 1 0,0-1 0,0 0 0,0 0 0,1 0 0,0 0 0,0 0 0,-1 1 0,0-1 0,1 0 0,-1 0 0,1 0 0,-1 0 0,1 1 0,-1-1 0,1 0 0,-1 0 0,1-1 0,-1 1 0,1 0 0,-1 0 0,0 0 0,0 0 0,0 0 0,1 1 0,0-1 0,0 0 0,-1 0 0,0 0 0,0 0 0,1 0 0,-1-1 0,1-1 0,-2-1 0,1-2 0,-1 0 0,1 1 0,-1 0 0,0-1 0,0 1 0,0 0 0,1-1 0,-1 1 0,0 0 0,1 0 0,-1-1 0,1 1 0,-1 0 0,0 0 0,0-1 0,1 1 0,0 0 0,-1 1 0,1-1 0,-1 0 0,1 0 0,-1 1 0,1-1 0,-1 1 0,1-1 0,0 0 0,0 0 0,0 0 0,0-1 0,0 1 0,0 0 0,0 0 0,0 0 0,0 0 0,0 0 0,0-1 0,0 1 0,0 0 0,0 0 0,0 0 0,0 0 0,0 0 0,0 0 0,0 0 0,0 0 0,-1 0 0,1 0 0,-1 1 0,1-1 0,0 0 0,0 0 0,0 0 0,0-1 0,0 1 0,-1 0 0,1 0 0,-2 0 0,1 0 0,-1 0 0,2-1 0,-2 2 0,2-1 0,-1 1 0,0-1 0,0-1 0,0 1 0,-1 0 0,2 0 0,-2-1 0,1 1 0,-1 0 0,2 0 0,-2 0 0,1 0 0,0 1 0,-1 0 0,1-1 0,-1 0 0,2 0 0,-1 0 0,0 1 0,1-1 0,-1 0 0,0 1 0,1-1 0,-2 2 0,1-2 0,-1 1 0,2-1 0,-2 1 0,2-1 0,-1 2 0,2 1 0,0 2 0,1 0 0,-1-1 0,0-1 0,-1 1 0,1 0 0,0-1 0,-1 1 0,1-1 0,-1 1 0,1-1 0,-1 1 0,1-1 0,0 1 0,0-1 0,0 0 0,1 0 0,-1 0 0,1-1 0,-1 1 0,1-1 0,0 0 0,-1 1 0,1-1 0,-1 1 0,0 0 0,1-1 0,-1 1 0,2-1 0,-1 0 0,-1 1 0,1-1 0,-1 1 0,1 0 0,0-1 0,-1 2 0,1 0 0,-2 0 0,2-1 0,-2 1 0,2-1 0,-2 1 0,2-1 0,-1 1 0,1-2 0,-2 2 0,2-1 0,-2 1 0,2 1 0,-2-1 0,1 0 0,0-1 0,-1 1 0,1-1 0,-1 1 0,0 0 0,1-1 0,-1 1 0,1 0 0,-1 0 0,0 0 0,0 0 0,0 0 0,0 0 0,0 0 0,0 0 0,0 0 0,0 0 0,0 1 0,0-1 0,0 0 0,0 0 0,0 0 0,0 0 0,0 0 0,0 0 0,0 1 0,0-1 0,0 0 0,0 0 0,-1-1 0,1 1 0,-1-1 0,1 2 0,-1-2 0,1 1 0,-1-1 0,0 0 0,0 1 0,0-1 0,0 1 0,1 0 0,-2-1 0,2 1 0,-2-1 0,2 1 0,-2-1 0,1 1 0,-1 1 0,0-2 0,2 1 0,-2-2 0,2 2 0,-2-1 0,2 1 0,-2 0 0,2 0 0,-2-2 0,1 2 0,0-1 0,0 0 0,1 1 0,-2 0 0,2 0 0,-2 0 0,1 0 0,0-1 0,0 1 0,-1-1 0,2 1 0,-2-1 0,1 0 0,0 1 0,-1-2 0,1 2 0,-1-1 0,1 1 0,-1-2 0,1 2 0,-1-2 0,1 1 0,-2-1 0,2 1 0,-1-1 0,1 1 0,-1-1 0,0 0 0,1 1 0,-1 0 0,1 1 0,-1-2 0,0 2 0,0-2 0,1 1 0,-1-1 0,1 1 0,-1-1 0,1 1 0,0 0 0,-1-1 0,1 1 0,-2-1 0,1 0 0,0 0 0,0 0 0,0 0 0,1-1 0,0 0 0,1-1 0,0 0 0,0 0 0,0-1 0,0 1 0,0 0 0,0 0 0,0 0 0,0 0 0,0 0 0,0 0 0,0 0 0,0 0 0,0-1 0,0 1 0,0 0 0,1 1 0,0 0 0,1 1 0,0 0 0,0 0 0,1 0 0,-1 0 0,0 0 0,-1 1 0,1 0 0,-2 2 0,2-1 0,-2 0 0,1 0 0,0 1 0,0-1 0,1-1 0,-2 1 0,1-1 0,-1 2 0,1-1 0,-1 0 0,2-1 0,-2 1 0,1 0 0,0-1 0,0 1 0,1-1 0,-2 2 0,1-1 0,0 0 0,-1 0 0,2 0 0,-2 1 0,1-1 0,0-1 0,0 1 0,0-1 0,-1 1 0,0 0 0,1 0 0,-1 0 0,1-1 0,-1 1 0,1-1 0,-1 1 0,1-1 0,-1 1 0,1 0 0,-1-1 0,1 1 0,-1 0 0,0 0 0,1-1 0,-1 1 0,1-1 0,-1 2 0,0-1 0,0 0 0,0 0 0,1-1 0,0 1 0,0-1 0,-1 1 0,0 1 0,1-2 0,-1 1 0,1-1 0,-1 1 0,0 0 0,0 0 0,1-1 0,-1 1 0,1 0 0,-1 0 0,0 0 0,0 0 0,1-1 0,-1 1 0,1-1 0,-1 1 0,0 1 0,0-1 0,0 0 0,0 0 0,0 0 0,0 0 0,0 0 0,0 1 0,0-1 0,0 0 0,0 0 0,0 0 0,0 0 0,0 0 0,0 0 0,0 0 0,0 1 0,0-1 0,0 0 0,0 0 0,0 0 0,0 0 0,0 0 0,0 0 0,0 0 0,0 0 0,0 1 0,0-1 0,0 0 0,0 0 0,0 0 0,0 0 0,0 0 0,0 0 0,-1-1 0,1 1 0,-2-1 0,2 0 0,-2 0 0,1 0 0,-1 0 0,0-1 0,1 2 0,-1-2 0,2 2 0,-2-2 0,0 1 0,1 0 0,-1-1 0,2 2 0,-2-1 0,1 0 0,-1 0 0,1 0 0,-1-1 0,1 1 0,-1-1 0,-1 0 0,1 0 0,0 0 0,0 0 0,1 1 0,-1 0 0,2 0 0,-1 1 0,1 0 0,0 0 0,0 0 0,0 0 0,0 0 0,0 0 0,0 0 0,0 1 0,0-1 0,0 0 0,0 0 0,0 0 0,0 0 0,-1 1 0,1-1 0,-2 0 0,0 0 0,1 1 0,-1-2 0,2 1 0,-1-1 0,0 0 0,1 1 0,-2-1 0,1 1 0,-1-1 0,2 1 0,-2-1 0,2 1 0,-2-1 0,1 2 0,-2-2 0,2 1 0,-1-1 0,1 0 0,-1 1 0,0-1 0,-1 1 0,1-2 0,0 2 0,0-2 0,1 2 0,-1-2 0,1 2 0,0 0 0,0-1 0,1 1 0,-2-2 0,2 2 0,-1-1 0,0 0 0,1 1 0,-1-1 0,0 1 0,0-1 0,0 1 0,1-1 0,-1 1 0,0-1 0,1 1 0,0 0 0,-1-1 0,1 1 0,-1 0 0,1 0 0,-1-1 0,1 1 0,-1-1 0,0 0 0,1 1 0,-2-2 0,1 2 0,1 0 0,-1-1 0,0 1 0,0-1 0,0 0 0,1 1 0,-1-1 0,0 1 0,1 0 0,-2-1 0,2 1 0,-1 0 0,1 0 0,-1-1 0,1 1 0,-1-1 0,0 1 0,0 0 0,0-1 0,0 0 0,1 1 0,-2-1 0,2 1 0,-1 0 0,1 0 0,-1 0 0,0-1 0,-1-1 0,0 0 0,0-1 0,2-1 0,0 0 0,-1 0 0,0 0 0,0-1 0,1 1 0,-1 0 0,1 0 0,-1-1 0,1 1 0,0 0 0,0 0 0,0 0 0,0 0 0,0-1 0,0 1 0,0 0 0,0 0 0,0 0 0,0 0 0,0-1 0,0 1 0,0 0 0,1 1 0,-1-1 0,2 2 0,-2-2 0,2 2 0,0-1 0,-1 0 0,1 1 0,-2-2 0,1 1 0,0-1 0,-1 1 0,2 0 0,-2-1 0,2 2 0,-1-1 0,1 0 0,0 1 0,-1-1 0,0 0 0,1 1 0,-1-1 0,0 0 0,1 0 0,-2-1 0,2 2 0,-1-2 0,0 2 0,1-1 0,-1 0 0,1 1 0,-2-2 0,2 2 0,-2-2 0,2 2 0,-2-2 0,2 2 0,-2-2 0,2 1 0,-2-1 0,1 1 0,-1-1 0,0 0 0,0 0 0,1 0 0,-1-1 0,1 1 0,-1 0 0,0 0 0,1 1 0,1 0 0,-1 0 0,1 1 0,-2-2 0,2 2 0,-2-2 0,2 2 0,-2-2 0,2 1 0,-2 0 0,1-1 0,0 1 0,-1-1 0,1 1 0,-1-1 0,1 1 0,0-1 0,1 2 0,-2-2 0,2 1 0,-2-1 0,2 1 0,-2-1 0,2 1 0,-2-1 0,2 2 0,-1-3 0,1 3 0,-1-2 0,1 1 0,-1-1 0,1 1 0,-1-1 0,1 2 0,0-2 0,-1 2 0,1-2 0,0 1 0,-1-1 0,1 2 0,-1-2 0,1 2 0,1-1 0,-2 0 0,1 1 0,-1-1 0,1 1 0,1-1 0,-1 1 0,0-1 0,0 0 0,0 0 0,1 0 0,-1 1 0,0 0 0,-1-1 0,1 1 0,0-1 0,0 1 0,-1-1 0,1 1 0,-1-1 0,0 0 0,1 1 0,0-1 0,0 0 0,0 0 0,0 0 0,0 0 0,0-1 0,1 1 0,-1 0 0,0 0 0,-1 0 0,1 1 0,-2-2 0,2 1 0,-1 0 0,1 0 0,-2-1 0,2 2 0,-1-2 0,1 1 0,0 0 0,-1-2 0,1 3 0,0-2 0,1 2 0,-1-2 0,0 2 0,0-2 0,1 1 0,-1 0 0,-1 0 0,1 1 0,-1-1 0,2 1 0,-1-1 0,0 1 0,0-1 0,-1 0 0,1 1 0,-2-2 0,1 1 0,0-1 0,-1 1 0,2 0 0,-1-1 0,0 1 0,-1-1 0,0 0 0,0 0 0,0 0 0,0-1 0,1 2 0,-1-1 0,2 1 0,-1-1 0,1 1 0,-1-1 0,1 1 0,-2 0 0,1-1 0,-1 0 0,1 1 0,-1-1 0,1 1 0,-1-1 0,0 0 0,0 0 0,0 0 0,0-1 0,0 1 0,0 0 0,0 0 0,0 0 0,0 0 0,0 0 0,0 0 0,0 0 0,0 0 0,0 0 0,0-1 0,0 1 0,0 0 0,0 0 0,0 0 0,0 0 0,0 0 0,0 0 0,0 0 0,0 1 0,2 3 0,-1 0 0,2 1 0,-2 0 0,2-1 0,-1 1 0,0 0 0,0 1 0,0-1 0,-1 0 0,1 0 0,0-1 0,-1 1 0,0-1 0,-1 0 0,1 0 0,-1 1 0,0-1 0,1 0 0,-1 1 0,1-1 0,-1 0 0,0 0 0,0 0 0,0 0 0,0 0 0,0 1 0,0-1 0,0 0 0,0 0 0,0 0 0,0 0 0,0 0 0,0 0 0,0 1 0,0-1 0,0 0 0,0 0 0,-1 0 0,1 1 0,-2-1 0,2 0 0,-2 0 0,2 0 0,-1 1 0,0-2 0,0 1 0,0-1 0,0 1 0,1 0 0,-2 1 0,2-1 0,-2 0 0,2 0 0,-2 0 0,2 0 0,-1 0 0,0 0 0,0 0 0,0-1 0,0 1 0,1 0 0,-2-1 0,2 1 0,-1-1 0,1 2 0,-1-2 0,1 1 0,-2-1 0,1 1 0,0-1 0,0 1 0,-1-1 0,1 1 0,0-1 0,-1 0 0,1 1 0,-1-2 0,2 2 0,-1 0 0,1 0 0,-1-1 0,1 1 0,-2-2 0,2 2 0,-2-1 0,2 2 0,-1-1 0,0-1 0,0 1 0,0-1 0,0 2 0,1-1 0,-1 0 0,0-1 0,1 1 0,-1-1 0,0 1 0,1 0 0,-1-1 0,1 1 0,-1 0 0,0 0 0,0 1 0,0-1 0,0 0 0,0 0 0,0 0 0,0 1 0,1-1 0,-2 0 0,1 0 0,-1 1 0,2-1 0,-1 0 0,0-1 0,1 1 0,-1-1 0,1 2 0,-1-1 0,1 0 0,-1 0 0,0 0 0,0 0 0,0 1 0,0-1 0,-1-1 0,2 1 0,-1-1 0,0 0 0,1 2 0,-2-2 0,2 1 0,-2-1 0,1 1 0,0-1 0,0 0 0,1 1 0,-2 0 0,2 0 0,-1 0 0,0 0 0,1 0 0,-2 0 0,2 0 0,-2 0 0,1-1 0,-1 1 0,2 0 0,-2 0 0,2 0 0,-2-1 0,2 1 0,-2-2 0,1 1 0,-1 0 0,1 0 0,-1 0 0,0-1 0,0 0 0,0 0 0,0 0 0,0-1 0,1-1 0,-1 0 0,2 0 0,-2 1 0,2-1 0,-2 2 0,1-2 0,-1 0 0,2 0 0,-2 0 0,2 0 0,-1 0 0,1 0 0,0 0 0,-1 0 0,0 1 0,-1 1 0,0 0 0,-1 0 0,1 0 0,0 0 0,0 0 0,0 0 0,-1 0 0,1 0 0,0 0 0,0 0 0,0 0 0,0 0 0,0 0 0,-1 0 0,2 1 0,0 1 0,0 0 0,1 0 0,-1 0 0,0-1 0,1 1 0,-2-2 0,2 2 0,-2-1 0,1 1 0,-1-2 0,2 2 0,-2-1 0,1 1 0,-1 0 0,1 0 0,-1-2 0,0 1 0,0 0 0,0-1 0,0 1 0,-1-1 0,2 1 0,-1-1 0,2 2 0,-2-2 0,1 1 0,-2 0 0,1 0 0,0 0 0,1 0 0,-1-1 0,1 2 0,-2-2 0,2 2 0,-1-2 0,1 2 0,-1-1 0,0 2 0,-1-2 0,2 1 0,-1-2 0,2 2 0,-2-2 0,2 2 0,-2-1 0,1 1 0,-1-2 0,2 2 0,-2-2 0,1 2 0,-1-1 0,-1 0 0,2 1 0,-1-1 0,1 0 0,-1 0 0,1 1 0,-1-2 0,1 2 0,-2-2 0,2 2 0,-1-2 0,1 1 0,-1 0 0,0-1 0,0 2 0,-1-1 0,1 0 0,1 0 0,-1-1 0,1 1 0,-1 0 0,-1-1 0,1 2 0,0-2 0,0 1 0,1 0 0,-1-1 0,1 1 0,0 0 0,-1-1 0,1 2 0,-1-1 0,2 1 0,0 1 0,0-1 0,0-1 0,0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00:50:14.289"/>
    </inkml:context>
    <inkml:brush xml:id="br0">
      <inkml:brushProperty name="width" value="0.025" units="cm"/>
      <inkml:brushProperty name="height" value="0.025" units="cm"/>
    </inkml:brush>
  </inkml:definitions>
  <inkml:trace contextRef="#ctx0" brushRef="#br0">21 49 24575,'3'0'0,"0"0"0,-1 0 0,0 0 0,0 0 0,1 0 0,-1 0 0,0 0 0,0 0 0,1 0 0,-1 0 0,0 0 0,0 0 0,1 0 0,-1 0 0,0 0 0,0 0 0,1 0 0,-1 0 0,0 0 0,0 0 0,1 0 0,-1 0 0,0 0 0,0 0 0,0 0 0,1 0 0,-1 0 0,0 0 0,0 0 0,0 0 0,0 0 0,0 0 0,0 1 0,0-1 0,-2 2 0,2-1 0,-2 2 0,2-1 0,-2 0 0,2 0 0,-1 0 0,2 0 0,-2 1 0,1-1 0,-2 0 0,2-1 0,-2-1 0,1-1 0,0-1 0,0 1 0,0-1 0,1 2 0,0-2 0,-1 2 0,1-1 0,-1 0 0,0 0 0,1 0 0,-1-1 0,2 0 0,-1 1 0,-1-1 0,1 2 0,-2-2 0,2 0 0,-2 0 0,2 1 0,-1 0 0,1 0 0,0 1 0,-2-2 0,2 1 0,-2-1 0,1 0 0,0 0 0,-1-1 0,1 1 0,-1 0 0,0 0 0,0 0 0,1 1 0,-1-1 0,1 1 0,-1-2 0,0 1 0,0 0 0,0 0 0,0 0 0,0 0 0,0 0 0,1 1 0,-1-1 0,1 1 0,-1-1 0,0 1 0,0 4 0,1 1 0,0 0 0,0 0 0,-1-2 0,0 0 0,1 1 0,-1-1 0,1 0 0,-1 0 0,0 1 0,0-1 0,0 0 0,0 0 0,0 1 0,0-1 0,0 0 0,0 1 0,0-1 0,0 0 0,0 0 0,0 0 0,0 1 0,0-1 0,0 0 0,-1-1 0,0 0 0,-1-1 0,0 0 0,0 0 0,-1 0 0,2 1 0,-1-1 0,1 1 0,-1-1 0,0 0 0,0 1 0,1-1 0,-1 1 0,0-1 0,0 1 0,0 0 0,0 0 0,1 0 0,-1-1 0,0 1 0,1 0 0,-1-1 0,1 1 0,0 0 0,-1-1 0,1 1 0,-2-1 0,1 1 0,0-1 0,0 1 0,0-1 0,0 1 0,0 0 0,1 0 0,-1 0 0,0-1 0,0 1 0,0-1 0,-1 0 0,1 0 0,0 0 0,0 0 0,0 0 0,0 0 0,0 0 0,0 0 0,0 0 0,-1 0 0,1 0 0,0 0 0,0-1 0,0 0 0,0-1 0,0 0 0,1 1 0,-1 0 0,1 0 0,-1 0 0,0 1 0,2-2 0,-2 2 0,1-2 0,-1 2 0,1-2 0,-1 1 0,1-1 0,-1 0 0,0 1 0,1-1 0,-1 0 0,1 0 0,-1 1 0,2-1 0,-2 1 0,1-1 0,0 1 0,1-1 0,-1 1 0,1-1 0,-1 1 0,0-1 0,1 1 0,-1-1 0,1 0 0,-1 1 0,1-1 0,-1 1 0,-2 0 0,0 0 0,-5 0 0,5 1 0,0-2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00:50:14.290"/>
    </inkml:context>
    <inkml:brush xml:id="br0">
      <inkml:brushProperty name="width" value="0.025" units="cm"/>
      <inkml:brushProperty name="height" value="0.025" units="cm"/>
    </inkml:brush>
  </inkml:definitions>
  <inkml:trace contextRef="#ctx0" brushRef="#br0">19 143 24575,'1'-2'0,"0"-1"0,-1 0 0,0 0 0,1-1 0,1 1 0,0 0 0,0 1 0,0-1 0,0 1 0,-2 0 0,1 0 0,0-1 0,-1 1 0,1 0 0,0-2 0,0 2 0,0-2 0,0 2 0,-1 0 0,1-1 0,-1 1 0,0 0 0,1 0 0,-1-1 0,1 1 0,-1 0 0,1-1 0,0 1 0,0 0 0,-1 0 0,1 0 0,-1 0 0,1 1 0,-1-1 0,0 0 0,0-1 0,0 1 0,1 0 0,-1 0 0,1-2 0,-1 2 0,0-2 0,0 1 0,0 0 0,1 0 0,-1 0 0,1 1 0,-1 0 0,0 0 0,0-1 0,1 2 0,0-1 0,0 1 0,-1-1 0,0-1 0,0 1 0,1 0 0,0 1 0,1 0 0,0 2 0,-1 0 0,0 2 0,-1 0 0,0 2 0,0-3 0,0 3 0,0-2 0,0 0 0,0-1 0,0 2 0,0-1 0,0 0 0,0-1 0,0 1 0,0-1 0,0 0 0,0 0 0,0 1 0,0-1 0,0 0 0,0 1 0,0-1 0,0 0 0,0 0 0,0 1 0,0-1 0,-1 0 0,0 0 0,-1-1 0,1 1 0,-2-1 0,2 1 0,-1-2 0,0 1 0,0-1 0,-1 1 0,1-1 0,0 1 0,0-1 0,0 0 0,0 0 0,-1 0 0,1 0 0,0 0 0,-1 0 0,1 0 0,0 0 0,0 0 0,-1 0 0,1 0 0,0 0 0,0 0 0,0 0 0,-1 0 0,1-1 0,1 0 0,1-1 0,0 0 0,0 0 0,0-1 0,0 1 0,0 0 0,0 0 0,0-1 0,0 1 0,0 0 0,0 0 0,0 1 0,1-1 0,0 1 0,0-1 0,0 1 0,1 1 0,0 0 0,0 0 0,0 0 0,0 0 0,0 0 0,0 1 0,-1 1 0,1 0 0,-1 0 0,1 0 0,-2 0 0,1-1 0,-1-3 0,0-1 0,0-1 0,0 2 0,1 0 0,-1 0 0,1-1 0,0 2 0,-1-1 0,2 2 0,-1-2 0,1 1 0,-2-1 0,2 1 0,-1-1 0,0 1 0,1-1 0,-2 0 0,2 2 0,-1-2 0,0 2 0,1-1 0,0 1 0,-1 0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3T21:06:06.300"/>
    </inkml:context>
    <inkml:brush xml:id="br0">
      <inkml:brushProperty name="width" value="0.05" units="cm"/>
      <inkml:brushProperty name="height" value="0.05" units="cm"/>
    </inkml:brush>
  </inkml:definitions>
  <inkml:trace contextRef="#ctx0" brushRef="#br0">143 41 24575,'-7'0'0,"-1"0"0,2 0 0,-1 0 0,2 0 0,0 0 0,1 0 0,1 0 0,-2 0 0,1 0 0,-1 0 0,0 0 0,0 0 0,0 0 0,0 0 0,1 0 0,-1 0 0,3 0 0,-1 0 0,1-2 0,1 0 0,1-1 0,0 1 0,0-1 0,0 0 0,0 0 0,1 1 0,3-1 0,4-1 0,2 1 0,4-2 0,-2 4 0,6-1 0,-3 1 0,4 0 0,-5 0 0,0 1 0,-5 0 0,0 0 0,-5 0 0,1 0 0,-2 0 0,-1 0 0,-1 1 0,0 0 0,-1 1 0,0 1 0,0-1 0,-1 0 0,0-1 0,-1 1 0,-1 0 0,1 0 0,-1-1 0,-1 1 0,-1 0 0,0 0 0,-2 1 0,0-1 0,-2 1 0,-2 1 0,-1 0 0,0 0 0,-1 1 0,0-2 0,-2 2 0,2-2 0,1 0 0,1 0 0,3-2 0,0 2 0,3-3 0,1 1 0,1-1 0,1 1 0,-1-1 0,2 0 0,0-1 0,4-1 0,1 1 0,2-1 0,0 2 0,1 0 0,1 0 0,0 0 0,-1 0 0,1 0 0,-2 0 0,0 0 0,-1 0 0,-1 0 0,-1 0 0,0 1 0,-1 0 0,-1 1 0,0-1 0,-1 1 0,0 0 0,0 0 0,-1 1 0,-1-2 0,-2 1 0,-3-1 0,2 2 0,-3-1 0,3 0 0,-3-2 0,1 1 0,0-1 0,-1 1 0,1 0 0,1 0 0,-1-1 0,2 1 0,0-1 0,1 1 0,1-1 0,0 0 0,3 0 0,2-2 0,1 2 0,1-2 0,-1 1 0,-1 1 0,0-1 0,1 1 0,-1-1 0,0 0 0,2 0 0,-2 1 0,3 0 0,-3 0 0,3 0 0,-2 0 0,1 0 0,-1 0 0,1 0 0,-2 0 0,0 0 0,0 0 0,1 0 0,-1 0 0,0 0 0,0 0 0,1 0 0,-1 0 0,0 0 0,1 0 0,-1 0 0,0 0 0,0 0 0,1 0 0,-1 0 0,-1 1 0,0 0 0,-1 2 0,0-1 0,0 0 0,0 0 0,0 1 0,0-1 0,0 0 0,0 0 0,0 0 0,0 0 0,-1 1 0,0-1 0,-1 0 0,0 0 0,0 0 0,2 0 0,-2-2 0,2 2 0,-2-2 0,1 2 0,-1-2 0,0 1 0,-1-1 0,1 1 0,0-1 0,0 1 0,-1-1 0,1 0 0,1-1 0,0 0 0,1-1 0,0 0 0,0-1 0,1 1 0,0 0 0,2 0 0,-1-1 0,-1 1 0,1 0 0,-1 1 0,2-1 0,-1 0 0,0 1 0,0-1 0,1 1 0,-1 0 0,-1-1 0,1 0 0,-1 0 0,2 1 0,-2-1 0,1 2 0,-1-1 0,0 0 0,1 0 0,0-1 0,0 2 0,0-2 0,1 1 0,-1 0 0,0-1 0,0 1 0,1-1 0,-1 2 0,0-2 0,0 2 0,1-1 0,-1 1 0,-1-1 0,1 0 0,0 0 0,0 1 0,0 0 0,0-1 0,0 0 0,1 1 0,-1 0 0,0 0 0,0 0 0,1 0 0,-1 0 0,0 0 0,0 0 0,0 0 0,1 0 0,-1 0 0,0 0 0,0 0 0,1 0 0,-1 0 0,0 0 0,1 0 0,-1 0 0,0 0 0,0 0 0,0 1 0,-2 0 0,0 1 0,0 1 0,0-1 0,0 0 0,0 0 0,0 0 0,0 0 0,0 0 0,0 0 0,0 1 0,0-1 0,1-1 0,0 1 0,1-2 0,-1 1 0,0 0 0,1-1 0,-1 2 0,0-1 0,1 0 0,-1 1 0,1-2 0,-2 2 0,2-1 0,-2 1 0,2-2 0,-1 2 0,1-1 0,0 1 0,-2-1 0,2 0 0,-2 1 0,2-2 0,-2 2 0,2-2 0,-2 2 0,2-2 0,-2 2 0,2-2 0,-1 2 0,0-2 0,0 2 0,0-1 0,0 1 0,-1 0 0,2-2 0,-2 2 0,2-2 0,-2 2 0,1-1 0,0 0 0,-1 1 0,1-1 0,0 0 0,-1 1 0,1-1 0,-1 2 0,1-2 0,0 1 0,0-1 0,0 0 0,-1 1 0,1-1 0,0 0 0,-1 1 0,2-2 0,-2 2 0,2-1 0,-2 1 0,2-2 0,-2 2 0,2-2 0,-2 2 0,2-2 0,-2 2 0,2-1 0,-1 1 0,1-2 0,-1 2 0,1-2 0,0 1 0,-1 0 0,1-1 0,-1 1 0,0 0 0,1-1 0,-1 1 0,1 0 0,-1 0 0,1 0 0,0 0 0,-1 1 0,1-2 0,-1 2 0,1-2 0,0 2 0,0-2 0,-1 1 0,0 0 0,1-1 0,-1 2 0,1 0 0,1-1 0,-2 1 0,1-2 0,-1 2 0,1-2 0,-1 2 0,1-2 0,-1 2 0,2-1 0,-2 1 0,1-2 0,-2 2 0,2-2 0,-1 2 0,1-2 0,-1 2 0,1-2 0,-1 2 0,1-2 0,0 2 0,-1-1 0,1 1 0,0-2 0,-1 2 0,1-2 0,-2 2 0,2-2 0,-2 2 0,1-1 0,-1 1 0,-1 0 0,0-2 0,-1 0 0,0 0 0,-1 0 0,1 0 0,0 0 0,0 0 0,0 0 0,-1 0 0,1 0 0,1-1 0,-1 1 0,1-1 0,-2 0 0,1 1 0,0-2 0,0 2 0,0-2 0,-1 1 0,1 0 0,1 0 0,-1 1 0,1-1 0,-2 0 0,1 1 0,0-1 0,1 0 0,-1 1 0,0-2 0,0 1 0,1-1 0,-1 1 0,1-1 0,0 0 0,-1 1 0,2-1 0,-1 1 0,0-1 0,0 1 0,0-1 0,0 1 0,1-1 0,-1 1 0,0 0 0,1-1 0,-2 1 0,2-2 0,-2 1 0,1 0 0,-1 1 0,2-1 0,-2 1 0,1-1 0,0-1 0,-1 2 0,2-1 0,-2 2 0,1-2 0,-1 2 0,2-2 0,-2 0 0,1 0 0,0 0 0,-1 1 0,1-1 0,-1 2 0,2-2 0,-2 1 0,2-1 0,-2 2 0,2-2 0,-2 2 0,2-2 0,-2 1 0,0-1 0,0 1 0,0-1 0,0 0 0,1 0 0,-1 1 0,1-1 0,-1 1 0,2-1 0,-2 2 0,2-2 0,-2 2 0,2-2 0,-3 0 0,2 0 0,-1 0 0,1 0 0,-1 0 0,1 0 0,-2 0 0,2 1 0,-1-1 0,1 1 0,-1-1 0,0 0 0,0 0 0,2 0 0,-2-1 0,1 2 0,-1-1 0,0 1 0,1-1 0,-1-1 0,0 1 0,-1 0 0,1 0 0,1-1 0,-1 1 0,1 0 0,-2 0 0,1-1 0,1 1 0,-1 0 0,1-1 0,-2 2 0,2-1 0,-1 1 0,2-1 0,-2-1 0,0 2 0,1-1 0,-1 2 0,2-2 0,-1 1 0,0-1 0,0 1 0,0 0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3T21:06:14.471"/>
    </inkml:context>
    <inkml:brush xml:id="br0">
      <inkml:brushProperty name="width" value="0.05" units="cm"/>
      <inkml:brushProperty name="height" value="0.05" units="cm"/>
    </inkml:brush>
  </inkml:definitions>
  <inkml:trace contextRef="#ctx0" brushRef="#br0">86 168 24575,'-4'3'0,"0"-2"0,3 1 0,0-1 0,0 0 0,-1 1 0,0-2 0,1 2 0,-1-2 0,1 1 0,-2 0 0,1 0 0,0 1 0,-2-2 0,2 2 0,-2-2 0,2 1 0,0-1 0,1 1 0,-1-1 0,1 2 0,0-1 0,1 2 0,-1-2 0,1 1 0,-1-1 0,1 1 0,0 0 0,0 0 0,0 0 0,0 0 0,-1 0 0,1 1 0,-1-1 0,0-1 0,1 1 0,-1-1 0,0 0 0,0 1 0,0-1 0,0 1 0,1-1 0,-1 1 0,0-1 0,1 1 0,-1-1 0,0 1 0,1 0 0,-2 0 0,2 0 0,-1 0 0,1 0 0,0 1 0,-1-2 0,1 1 0,-1-1 0,1 1 0,0 0 0,0 0 0,0 0 0,0 0 0,0 0 0,0 1 0,0-1 0,1-6 0,0 3 0,0-6 0,0 5 0,0 0 0,-1-2 0,1 2 0,0-2 0,0 2 0,0 0 0,-1 0 0,1-1 0,-1 1 0,1 0 0,-1-1 0,0 1 0,1 0 0,-1 0 0,1-1 0,0 1 0,0-1 0,0 0 0,0-1 0,-1 2 0,1 0 0,0 0 0,-1-1 0,1 1 0,0 0 0,0 0 0,1-1 0,-2 0 0,2 0 0,-2 0 0,1 1 0,0 0 0,-1 0 0,1 1 0,0 0 0,-1-1 0,1 0 0,-1 0 0,1 0 0,0 0 0,0-1 0,0 1 0,-1 0 0,1 0 0,0-1 0,-1 1 0,2 0 0,-2 0 0,1-1 0,0 1 0,0-1 0,0 0 0,0 0 0,-1 0 0,1 0 0,0 0 0,-1 0 0,1 0 0,-1 1 0,1 0 0,0 0 0,0-1 0,-1 1 0,1 1 0,-1-1 0,1 1 0,-1-2 0,1 1 0,-1 0 0,1 0 0,-1-1 0,0 1 0,0 0 0,0 0 0,0 0 0,0 0 0,0-1 0,0 1 0,0 0 0,0 0 0,0 0 0,0 0 0,-1 1 0,1-1 0,-2 2 0,2-2 0,-2 0 0,1 0 0,0 1 0,0-1 0,0 1 0,1-1 0,-1 0 0,1 0 0,-1 1 0,0 0 0,1-1 0,-1 1 0,0-1 0,1-1 0,-1 1 0,0 0 0,0 0 0,-1 0 0,2-1 0,-1 1 0,0 0 0,1 0 0,-1 0 0,1 0 0,-1 0 0,1 0 0,-1 1 0,1-1 0,-1 0 0,1 0 0,-1 0 0,4 4 0,-2-1 0,2 4 0,-1-4 0,-2 1 0,2-1 0,-1 2 0,1-1 0,-1 0 0,-1 0 0,1 0 0,-1 0 0,1 0 0,-1 0 0,0 1 0,0-1 0,0 0 0,0 0 0,0 0 0,0 0 0,0 1 0,0-1 0,0 0 0,0 0 0,0 0 0,0 0 0,0 1 0,0-1 0,0 0 0,0 0 0,0 0 0,0 0 0,0 0 0,0 1 0,1-2 0,-1 1 0,2-2 0,-2 2 0,1-1 0,0 0 0,0 1 0,1-2 0,-2 3 0,2-2 0,-2 1 0,2-1 0,-2 1 0,2-1 0,-1 1 0,1 1 0,0-1 0,0 0 0,-2 0 0,2 0 0,-1 1 0,0-1 0,1 0 0,-2 0 0,1 0 0,-1 1 0,1-1 0,0 0 0,0 0 0,-1 0 0,0 1 0,0-1 0,0 0 0,0 0 0,0 0 0,0 1 0,0-1 0,0 0 0,0 0 0,0 0 0,0 1 0,0-1 0,0 0 0,0 0 0,0 1 0,0-1 0,0 0 0,0 0 0,0 1 0,0-1 0,0 0 0,0 0 0,0 0 0,0 1 0,0-1 0,0 0 0,0 0 0,0 1 0,0-1 0,-2-1 0,2 1 0,-1-1 0,1 2 0,-1-2 0,1 1 0,-1-1 0,0 1 0,1 1 0,-1-1 0,1 0 0,-1-1 0,1 1 0,-1 0 0,0 0 0,0 0 0,-1 0 0,2 0 0,-2 0 0,2 0 0,-2-1 0,2 1 0,-2-1 0,1 1 0,-1-2 0,1 2 0,-1-1 0,0 1 0,-1-2 0,1 1 0,0 0 0,0-1 0,0 1 0,-1-1 0,1 0 0,0 1 0,0 0 0,-1 0 0,1-1 0,0 0 0,0 0 0,-1 1 0,1-1 0,0 1 0,0-1 0,0 0 0,0 1 0,-1-1 0,1 2 0,0-2 0,1 2 0,-1-2 0,2 2 0,-2-2 0,2 2 0,-1 0 0,0-1 0,1 1 0,-2-1 0,1 0 0,-1 1 0,0-2 0,2 2 0,-2-2 0,1 1 0,0 0 0,-1 0 0,2-3 0,-1-1 0,1-2 0,0 3 0,0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3T21:06:17.480"/>
    </inkml:context>
    <inkml:brush xml:id="br0">
      <inkml:brushProperty name="width" value="0.05" units="cm"/>
      <inkml:brushProperty name="height" value="0.05" units="cm"/>
    </inkml:brush>
  </inkml:definitions>
  <inkml:trace contextRef="#ctx0" brushRef="#br0">53 43 24575,'0'-6'0,"0"-1"0,-2 4 0,2 0 0,-1-1 0,1 2 0,0-2 0,0 2 0,-1 0 0,1 0 0,-1-1 0,1 1 0,0 0 0,-1 2 0,-1 2 0,-1-1 0,1 3 0,0-4 0,1 2 0,-1-1 0,0 0 0,1 0 0,-1-1 0,0 1 0,0 0 0,0-1 0,0 1 0,0-1 0,1 1 0,-1-1 0,0 1 0,0 0 0,0-1 0,1 2 0,-1-1 0,1 0 0,0 1 0,0 0 0,0-1 0,1 1 0,-2-2 0,1 2 0,1-1 0,0 1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3T21:06:33.250"/>
    </inkml:context>
    <inkml:brush xml:id="br0">
      <inkml:brushProperty name="width" value="0.025" units="cm"/>
      <inkml:brushProperty name="height" value="0.025" units="cm"/>
    </inkml:brush>
  </inkml:definitions>
  <inkml:trace contextRef="#ctx0" brushRef="#br0">195 272 24575,'-7'0'0,"1"0"0,-2 0 0,0 0 0,2 0 0,-2 0 0,1 0 0,2 1 0,-1 0 0,1 2 0,0-2 0,0 1 0,-1 0 0,1-1 0,0 1 0,0-1 0,0 1 0,0-2 0,2 2 0,-2-1 0,2 1 0,0-2 0,0 1 0,1 0 0,0-1 0,0 2 0,-1-2 0,1 1 0,0 0 0,-1 0 0,2 1 0,-1-2 0,1 1 0,0 0 0,-1-1 0,1 2 0,-1-2 0,2 2 0,-2-1 0,1 2 0,-1-1 0,0 0 0,0 0 0,0 0 0,0-1 0,2 1 0,-1-1 0,1 2 0,0-1 0,0 0 0,-1-1 0,1 1 0,-1-1 0,1 2 0,0-1 0,0 0 0,0 0 0,-1 1 0,1-1 0,-1 0 0,1 0 0,0 1 0,0-1 0,-1 0 0,0 1 0,0-1 0,0 0 0,1 0 0,-1 1 0,1-1 0,-1 0 0,1 0 0,-1 1 0,0-1 0,1 0 0,-2 0 0,1 0 0,0 1 0,1-1 0,-1 0 0,1 0 0,-1 0 0,1 0 0,0 0 0,-1-1 0,0 0 0,-1-1 0,0 0 0,0 0 0,1-1 0,-1 0 0,1-1 0,0-2 0,1 2 0,0-2 0,0 2 0,0 0 0,0-1 0,0 1 0,0 0 0,0 0 0,0-1 0,0 1 0,0 0 0,0 0 0,0 0 0,0-1 0,1 2 0,0-1 0,0 2 0,0-2 0,0 1 0,0 0 0,-1-1 0,1 1 0,-1-2 0,0 1 0,0 0 0,0 0 0,0 0 0,0 0 0,0 0 0,0 0 0,1 0 0,-1 1 0,1-1 0,0 1 0,-1-1 0,2 2 0,-1-2 0,0 1 0,0 0 0,-1-1 0,1 1 0,0-1 0,-1 0 0,2 1 0,-2-1 0,1 0 0,0 0 0,0 0 0,0 1 0,0 0 0,-1-1 0,2 1 0,-2-2 0,1 1 0,0 0 0,-1-2 0,2 2 0,0-2 0,-1 2 0,1 1 0,-2-1 0,2 1 0,0-1 0,0 0 0,-1 1 0,1 0 0,-1-1 0,2 1 0,-2-1 0,1 2 0,-1-2 0,1 1 0,1-1 0,-1 0 0,-1 0 0,1 2 0,-2-2 0,2 2 0,-1-2 0,1 2 0,-2-2 0,2 1 0,-2-1 0,2 2 0,-1-1 0,1 0 0,0 1 0,-2-2 0,1 1 0,0 0 0,-1-1 0,2 1 0,-2 0 0,1-1 0,0 1 0,0-1 0,1 2 0,-1-2 0,1 1 0,0-1 0,0 0 0,1 0 0,-1 1 0,0-1 0,0 1 0,0-1 0,1 1 0,-1-1 0,0 1 0,-1 0 0,1 1 0,-1-2 0,1 2 0,-1-1 0,0 0 0,1 1 0,-1-1 0,1 0 0,0 0 0,-1 0 0,1 1 0,-1-1 0,1 1 0,-1-1 0,1 1 0,0 0 0,1 0 0,-1 0 0,0 0 0,-1-1 0,1 1 0,-1-1 0,1 0 0,0 1 0,1-1 0,-1 0 0,0 1 0,0-1 0,1 1 0,-2-1 0,1 0 0,-1 0 0,1 0 0,1 1 0,-1-1 0,0 1 0,0 0 0,1 0 0,-1 0 0,0 0 0,0 0 0,1 0 0,-1-1 0,0 1 0,0-1 0,0 1 0,1 0 0,-1 0 0,0 0 0,0 0 0,0 0 0,0 0 0,0 0 0,0 0 0,1 0 0,-1 0 0,0 0 0,0 0 0,0 0 0,1 0 0,-1 0 0,0 0 0,0 0 0,0 0 0,0 0 0,1 0 0,-1 0 0,0 0 0,0 0 0,0 0 0,0 0 0,0 0 0,1 0 0,-1-1 0,0 1 0,-1-2 0,1 2 0,-1-1 0,0 0 0,1 0 0,-1 1 0,2-1 0,-1 0 0,0-1 0,0 2 0,0-1 0,1 1 0,-1 0 0,-1-1 0,1 1 0,-2-2 0,2 2 0,-2-2 0,1 1 0,-1-1 0,0 0 0,0-1 0,1 2 0,-1-1 0,1 1 0,-1-1 0,0 0 0,1 0 0,0-1 0,1 1 0,-2 0 0,1 0 0,0 1 0,-1-1 0,2 1 0,-2-1 0,2-1 0,-2 1 0,2 0 0,-1 0 0,-1 0 0,1 0 0,0 0 0,1 0 0,-2 1 0,2-1 0,-1 0 0,0 0 0,1 0 0,-2-1 0,2 2 0,-1-1 0,1 1 0,-2-1 0,2 0 0,-1 0 0,0 1 0,1 0 0,-1-1 0,1 2 0,-1-2 0,0 0 0,1 1 0,-2-1 0,2 2 0,-1-2 0,1 2 0,-1-1 0,0 0 0,1 1 0,-2-2 0,2 2 0,-1-2 0,0 1 0,1-1 0,-1 1 0,0 0 0,0-1 0,1 2 0,-1-2 0,1 2 0,0-2 0,1 2 0,-2-2 0,1 2 0,-1-1 0,0 0 0,1 0 0,0-1 0,0 2 0,0-2 0,0 2 0,0-1 0,1 1 0,-2-1 0,1 1 0,-1-1 0,1 1 0,-1-1 0,1 1 0,-1-2 0,1 2 0,1-1 0,-1 1 0,-1-1 0,1 0 0,-1 0 0,1 0 0,0 1 0,-1-1 0,0 0 0,1 1 0,-1-1 0,2 1 0,-1 0 0,0 0 0,0-1 0,0 1 0,0-1 0,0 1 0,-1 0 0,-3 0 0,0 1 0,-2-1 0,3 2 0,-2-1 0,1 1 0,0 0 0,0 0 0,-1-1 0,2 1 0,-1 1 0,1-1 0,-1 0 0,0 0 0,1 1 0,-1-2 0,0 1 0,0-1 0,0 2 0,1-2 0,0 1 0,-1-1 0,1 0 0,-2 1 0,2 0 0,-1-1 0,2 1 0,-2-1 0,0 1 0,0 1 0,0-1 0,0-1 0,-1 1 0,1-1 0,0 1 0,0 0 0,-1-1 0,1 0 0,1 1 0,-1-2 0,1 1 0,-1 0 0,0 0 0,2 1 0,-2-2 0,1 1 0,0 0 0,-1 0 0,2 1 0,-2 0 0,1-1 0,-1 0 0,2 1 0,-2-2 0,2 2 0,-2-1 0,1 1 0,-1 1 0,0-2 0,2 1 0,-1-1 0,0 0 0,1 1 0,-1 0 0,1 0 0,0 0 0,0 0 0,0 1 0,1-2 0,0 0 0,1-1 0,1 1 0,-1-1 0,0 1 0,2-1 0,-2 1 0,2-1 0,-2 1 0,1 0 0,0 0 0,2 1 0,-3-2 0,2 2 0,-1-1 0,0 1 0,0-2 0,0 2 0,-1-2 0,0 1 0,0-1 0,1 0 0,-1 0 0,0 0 0,1 0 0,-1 0 0,0 0 0,0 1 0,1-1 0,-1 1 0,0-1 0,0 0 0,1 0 0,-1 0 0,0 0 0,0 0 0,1 0 0,-1 0 0,0 0 0,0 0 0,1 0 0,-1 0 0,0 0 0,0 0 0,0 0 0,0-1 0,0 1 0,-2-2 0,1 1 0,0 0 0,-1-1 0,1 1 0,0-1 0,-1-1 0,2 1 0,0 0 0,-1 0 0,1-1 0,-2 1 0,2 0 0,-1 1 0,2-3 0,-1 3 0,0-3 0,2 1 0,-1 0 0,3-2 0,-2 3 0,2-3 0,-1 1 0,2 0 0,-2 0 0,2 1 0,-2 1 0,-2-1 0,2 1 0,-2 1 0,2-2 0,-3 3 0,2-2 0,-2 2 0,0-1 0,0 0 0,1 0 0,-1 0 0,0 1 0,0 0 0,1 0 0,-1 0 0,0 0 0,0 0 0,0 0 0,0 0 0,1 0 0,-1 0 0,0 0 0,2 0 0,-2 0 0,3 0 0,-1 0 0,1 0 0,0 0 0,0 0 0,-1 0 0,-1 0 0,-1 0 0,1 0 0,-1 0 0,0 0 0,0 0 0,1 0 0,-1 0 0,0 0 0,0 0 0,0 0 0,1 0 0,-1 0 0,0 0 0,0 0 0,0 0 0,0 0 0,1 0 0,-1 0 0,-1-1 0,0-1 0,-1-1 0,0 1 0,0 0 0,-1 0 0,1 0 0,-2-1 0,2 1 0,-2 1 0,1-1 0,0 2 0,0-2 0,0 1 0,0-1 0,1 0 0,-2-1 0,2 1 0,-2 1 0,2-1 0,-2 1 0,2-1 0,-1 0 0,0 1 0,1-1 0,-1 0 0,1 0 0,-1 1 0,0-1 0,0 1 0,0 0 0,1-1 0,-1 1 0,1-2 0,0 1 0,0 0 0,-1 0 0,1 0 0,-1 0 0,0-1 0,1 1 0,-1 0 0,1 0 0,-1 0 0,1-1 0,-1 1 0,1 0 0,0 0 0,-1 1 0,1 1 0,-1 1 0,1 1 0,0 1 0,0-1 0,-1 0 0,0 0 0,1 0 0,0 1 0,-1-1 0,0 0 0,0 0 0,1 1 0,0-1 0,0 0 0,-1-1 0,1 1 0,-1-1 0,1 2 0,0-1 0,0 0 0,0 0 0,0 0 0,0 0 0,0 0 0,0 0 0,0 1 0,0-1 0,0 0 0,0 0 0,0 0 0,0 1 0,0-1 0,0 0 0,0 0 0,0 0 0,0 0 0,0 1 0,0-1 0,0 0 0,0 0 0,0 0 0,0 0 0,0 0 0,0 0 0,0 1 0,0-1 0,0 0 0,0 0 0,0 0 0,0 1 0,0-1 0,1-1 0,-1 1 0,2-2 0,-2 2 0,1-1 0,0 0 0,0 1 0,1-1 0,-2 1 0,1-1 0,0 0 0,-1 1 0,2-1 0,-2 1 0,2 0 0,-1 1 0,1-1 0,0 0 0,-2 0 0,2 1 0,-2-1 0,1 0 0,0-1 0,-1 1 0,1-1 0,-1 1 0,0 0 0,0 0 0,0-2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3T21:06:37.137"/>
    </inkml:context>
    <inkml:brush xml:id="br0">
      <inkml:brushProperty name="width" value="0.025" units="cm"/>
      <inkml:brushProperty name="height" value="0.025" units="cm"/>
    </inkml:brush>
  </inkml:definitions>
  <inkml:trace contextRef="#ctx0" brushRef="#br0">143 35 24575,'3'1'0,"0"0"0,1 2 0,-1-1 0,1 1 0,-1-1 0,0-1 0,0 1 0,-1-2 0,0 1 0,-1 0 0,1 0 0,-2 1 0,2-2 0,0 1 0,0-1 0,0 0 0,0 0 0,-1 1 0,2-1 0,-2 1 0,1 0 0,0-1 0,0 1 0,0-1 0,1 0 0,-1 1 0,0 0 0,0 0 0,0-1 0,1 0 0,-1 0 0,0 0 0,0 0 0,0 0 0,1 1 0,-2 1 0,0-1 0,-2 0 0,0 0 0,-2-1 0,1 0 0,-1 0 0,0 0 0,-1 0 0,1 0 0,-1 0 0,-1 0 0,-1 0 0,-1 0 0,0 0 0,-1 0 0,3 0 0,-3 0 0,2 0 0,1 0 0,0 0 0,2 0 0,-1 0 0,-1 0 0,2 0 0,-1 0 0,1 0 0,0 0 0,0 0 0,1 0 0,-1 0 0,-1 0 0,0 0 0,1 0 0,1 0 0,-2 0 0,2 0 0,-3 0 0,2 0 0,-1 0 0,1 0 0,-1 0 0,2 0 0,0 0 0,0 0 0,-1 0 0,1 1 0,-1-1 0,0 2 0,-1-2 0,2 2 0,-1-1 0,1 1 0,-1-2 0,2 2 0,-2-2 0,1 2 0,0-2 0,1 2 0,-1-1 0,0 1 0,0-2 0,0 2 0,-1-2 0,1 2 0,0-1 0,0 0 0,-1 0 0,1-1 0,0 1 0,0-1 0,1-1 0,0 0 0,1-1 0,0-1 0,0 1 0,0 0 0,0 0 0,0 0 0,0 0 0,1 0 0,0-1 0,0 1 0,1 1 0,-2-1 0,1 1 0,0-1 0,-1-1 0,2 1 0,-1 0 0,1 0 0,-2 0 0,2 1 0,-2-1 0,2 1 0,-2 0 0,2 0 0,-1 0 0,1 0 0,0 1 0,-1-2 0,1 2 0,-1-2 0,1 2 0,-2-2 0,2 2 0,-1-2 0,1 1 0,0-1 0,-1 2 0,0-2 0,1 2 0,-1-2 0,1 2 0,0-2 0,0 1 0,-1 0 0,1 0 0,0 0 0,1 0 0,-1 0 0,0 0 0,0 1 0,1-1 0,-1 0 0,0 0 0,0 0 0,1 1 0,-1-1 0,0 1 0,0-1 0,0 1 0,1 0 0,-2-1 0,1 1 0,-1-1 0,1 1 0,-1-1 0,1 0 0,-2-1 0,2 1 0,-2-1 0,2 1 0,-2-1 0,2 2 0,-1-2 0,1 2 0,-1-1 0,0 1 0,0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3T21:06:44.776"/>
    </inkml:context>
    <inkml:brush xml:id="br0">
      <inkml:brushProperty name="width" value="0.025" units="cm"/>
      <inkml:brushProperty name="height" value="0.025" units="cm"/>
    </inkml:brush>
  </inkml:definitions>
  <inkml:trace contextRef="#ctx0" brushRef="#br0">58 31 24575,'3'3'0,"-1"0"0,0-1 0,3 3 0,-1-1 0,2 1 0,-2 0 0,-1-3 0,1 2 0,-2-2 0,2 1 0,-2-1 0,0 0 0,1 0 0,-1-1 0,0-1 0,0 0 0,0 0 0,-1-1 0,1 0 0,-2-1 0,2 2 0,0-1 0,-1 0 0,1 1 0,-1-1 0,0 0 0,1 1 0,0-2 0,-1 0 0,1 1 0,-1-1 0,-1 2 0,-1 0 0,-3 2 0,1 0 0,-1 0 0,1 0 0,0 0 0,0-2 0,0 2 0,1-1 0,0 0 0,0 0 0,-2-1 0,2 0 0,-2 0 0,2 1 0,-2 0 0,2 0 0,-2-1 0,2 0 0,0 0 0,-1 0 0,0 0 0,0 0 0,0 0 0,1 0 0,-1 0 0,1 0 0,0 0 0,0 0 0,-1 0 0,1 0 0,-2 0 0,2 0 0,-2 0 0,2 0 0,-1 0 0,0 0 0,0 0 0,0 0 0,1 1 0,0-1 0,0 1 0,-1-1 0,1 0 0,0 0 0,0 0 0,-1 0 0,1 0 0,2 0 0,2 0 0,1 0 0,1 0 0,-2 0 0,-1-1 0,1 1 0,0-1 0,0 0 0,0 0 0,0 0 0,1 0 0,-1 1 0,0-1 0,0 1 0,1 0 0,-1 0 0,0-1 0,0 1 0,1-1 0,-1 1 0,0 0 0,1 0 0,-1 0 0,0 0 0,0 0 0,1 0 0,-1 0 0,0 0 0,0 0 0,1 0 0,-1 0 0,0 0 0,0 0 0,0 0 0,0 0 0,0 0 0,1 0 0,-1 0 0,0 0 0,0 0 0,0 0 0,0 0 0,0 0 0,1 0 0,-1 0 0,0-1 0,0 1 0,0-1 0,0 0 0,0 0 0,-1-1 0,1 2 0,0-1 0,0 0 0,0 1 0,-1-2 0,0 1 0,0-1 0,0 1 0,-1-1 0,1 0 0,0 1 0,-1-1 0,1 1 0,0-1 0,0 0 0,1 0 0,-2 0 0,1 1 0,0 0 0,-1-1 0,2 1 0,-2-1 0,2-1 0,-2 1 0,2 0 0,-1 0 0,1 0 0,-2 0 0,2 0 0,-2 0 0,2 1 0,-2 1 0,1 0 0,-1 2 0,0 0 0,0 0 0,0 1 0,0-1 0,0 0 0,0 0 0,0 0 0,-1 0 0,1 0 0,-1 1 0,1-1 0,-1 0 0,1 0 0,-1 0 0,1 0 0,0 0 0,-1 0 0,1-1 0,-2 0 0,1 1 0,0-2 0,0 2 0,0-2 0,-1 1 0,0-1 0,1 1 0,-1-1 0,1 1 0,-1-1 0,0 0 0,-1 0 0,1 0 0,0 0 0,1 1 0,-1-1 0,0 2 0,0-2 0,0 0 0,0 1 0,-2-1 0,2 1 0,-3-1 0,2 1 0,0-1 0,1 1 0,-2-1 0,1 0 0,0 0 0,2 1 0,-1-1 0,0 1 0,0-1 0,0 0 0,0 0 0,0 0 0,0 1 0,0 0 0,1 0 0,-1-1 0,0 0 0,0 0 0,0 0 0,1 1 0,-1-1 0,0 1 0,0-1 0,0 0 0,0 0 0,0 0 0,-1 1 0,1-1 0,0 1 0,0-1 0,-1 0 0,1 0 0,0 0 0,0 0 0,-1 0 0,1 0 0,0 0 0,1-1 0,0 0 0,1-1 0,-1-2 0,1 2 0,-1-2 0,1 1 0,0-1 0,0 0 0,0-1 0,0 1 0,0 1 0,1-1 0,0 2 0,1 0 0,1-1 0,-1 1 0,0 1 0,0 0 0,-1 0 0,1 1 0,0-2 0,-1 1 0,1 1 0,-1-2 0,1 2 0,1-2 0,-1 2 0,0-2 0,-1 1 0,1-1 0,0 0 0,0 2 0,0-2 0,0 2 0,1-2 0,-1 2 0,-1-2 0,1 1 0,0 0 0,0 1 0,0-1 0,0 1 0,1-1 0,-1 1 0,1 0 0,1 0 0,1-1 0,-1 1 0,1-2 0,-1 2 0,1 0 0,-2 0 0,2 0 0,-2 0 0,0 0 0,-1 0 0,1 0 0,-1 0 0,0 0 0,1 0 0,-1 0 0,0 0 0,-1 1 0,0 1 0,-1 0 0,-2 0 0,-1 1 0,-2-2 0,-1 1 0,-1 0 0,0-1 0,-1 2 0,2-3 0,-1 1 0,0 0 0,3 0 0,0 0 0,1-1 0,-2 0 0,3 0 0,-2 0 0,2 0 0,0 1 0,0-1 0,-2 1 0,2-1 0,-2 0 0,2 0 0,-1 1 0,0-1 0,0 1 0,-1 1 0,1-2 0,0 1 0,0 0 0,1-1 0,0 2 0,0-1 0,-1 1 0,1-1 0,1 0 0,-1-1 0,2 2 0,-3-2 0,4 1 0,0-1 0,2 0 0,0 0 0,-1 0 0,1 0 0,-1 0 0,0 0 0,0 0 0,1-1 0,-1 1 0,0-1 0,0 1 0,1-1 0,-1 1 0,0-1 0,0 1 0,0 0 0,0-1 0,0 0 0,-1 0 0,1 1 0,1 0 0,-1 0 0,0 0 0,0 0 0,0 0 0,1 0 0,-1 0 0,0 0 0,1 0 0,-1 0 0,0 0 0,0 0 0,1 0 0,-1 0 0,0 0 0,0 0 0,0 0 0,1 0 0,-1 0 0,-1-1 0,1 1 0,-1-1 0,0 0 0,1 1 0,-1-1 0,2 0 0,-1 1 0,0-2 0,0 1 0,1 0 0,-1 1 0,0-1 0,0 0 0,0 1 0,1 0 0,-1 0 0,0 0 0,0 0 0,-2 0 0,1 1 0,-2 1 0,-1 0 0,0-1 0,-1 1 0,1 0 0,-2-1 0,2 1 0,-3-2 0,2 2 0,-2-2 0,3 1 0,-2 0 0,2 0 0,0 0 0,0 0 0,-1-1 0,1 2 0,1-3 0,0 2 0,1-2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3T21:07:50.212"/>
    </inkml:context>
    <inkml:brush xml:id="br0">
      <inkml:brushProperty name="width" value="0.025" units="cm"/>
      <inkml:brushProperty name="height" value="0.025" units="cm"/>
    </inkml:brush>
  </inkml:definitions>
  <inkml:trace contextRef="#ctx0" brushRef="#br0">335 231 24575,'-3'0'0,"0"0"0,0 0 0,0 0 0,0 0 0,1 0 0,-1 0 0,1 0 0,0 0 0,0 0 0,-1 0 0,1 0 0,0 0 0,0 0 0,-1 0 0,1 0 0,0 0 0,0 0 0,-2 0 0,1-1 0,-1 1 0,1-1 0,-2 1 0,3 0 0,-2 0 0,2 0 0,0-1 0,0 0 0,-1 0 0,1 1 0,0 0 0,0 0 0,0 0 0,0 0 0,-1 0 0,1 0 0,0 0 0,2 0 0,2 0 0,1 0 0,1 0 0,-1 0 0,-1 0 0,0 0 0,-1 1 0,1 1 0,-2 0 0,2-1 0,-2 1 0,2-1 0,-2 1 0,1 1 0,1-2 0,-1 1 0,1-1 0,0 1 0,0-1 0,0 1 0,0-2 0,-1 2 0,1-1 0,0 1 0,0-1 0,0 0 0,-1 1 0,1-2 0,-1 2 0,1-1 0,0 0 0,0 0 0,0-1 0,0 2 0,1-2 0,-1 2 0,0-2 0,0 2 0,1-1 0,-1 1 0,0-2 0,0 2 0,2-1 0,-1 1 0,0-1 0,-1 0 0,1-1 0,-1 2 0,-1-1 0,0 1 0,-1 0 0,0 0 0,0 1 0,0-1 0,-1-1 0,0 1 0,-3-1 0,2 2 0,-2-2 0,2 1 0,-2-1 0,2 2 0,-3-2 0,3 1 0,-3-2 0,2 2 0,-2-1 0,3 1 0,-2-2 0,2 1 0,0-1 0,1 1 0,-1-1 0,0 1 0,-1-1 0,2-1 0,-2 1 0,3-2 0,-2 2 0,2-2 0,-1 1 0,1-1 0,0 0 0,0 0 0,-1 1 0,0-1 0,0 1 0,0-1 0,1 0 0,-1 1 0,0 0 0,1-1 0,-2 2 0,2-2 0,-1 1 0,1-2 0,0 1 0,0 0 0,0 0 0,1 1 0,0 0 0,1 1 0,0 0 0,0 0 0,0 0 0,0 0 0,1 0 0,-1 0 0,0 0 0,0 0 0,0 0 0,0 0 0,1 0 0,-1 0 0,0 0 0,0 0 0,1 0 0,-1 0 0,0 0 0,0 0 0,1 0 0,-1 0 0,0 0 0,1 0 0,-1 0 0,0 0 0,0 0 0,0 0 0,0 0 0,1 0 0,-1 0 0,0 0 0,0 0 0,-1-1 0,1 1 0,-1-1 0,2 1 0,-2-1 0,1 0 0,-1 0 0,0 0 0,1 1 0,-1-2 0,1 2 0,-1-2 0,1 1 0,0 0 0,-1-1 0,0 1 0,0-1 0,0 1 0,0-1 0,-1 1 0,1-1 0,1 1 0,-1-1 0,1 0 0,-1 0 0,1-1 0,-1 2 0,1-1 0,-1 2 0,0-2 0,0 1 0,0 0 0,-1-1 0,1 1 0,0-2 0,-1 1 0,2 1 0,-2-1 0,1 1 0,-1-1 0,0 0 0,1 1 0,-1-1 0,1 1 0,0-1 0,-1-1 0,1 1 0,-1 0 0,0 0 0,0 0 0,0 0 0,0 0 0,0 0 0,0 0 0,0 0 0,0-1 0,0 1 0,0 0 0,0 0 0,0 0 0,0 0 0,0-1 0,0 1 0,1 1 0,0-1 0,0 1 0,-1-1 0,1 0 0,1 0 0,-1 1 0,0 0 0,1 1 0,-1-2 0,1 2 0,-1-2 0,1 2 0,0-1 0,0 0 0,0 1 0,0-1 0,-1 0 0,1 1 0,0-1 0,0 0 0,0 0 0,0 0 0,1 1 0,-1 0 0,0 0 0,0 0 0,0 0 0,0 0 0,0-1 0,-1 0 0,-1-1 0,0 0 0,0 0 0,0-1 0,0 0 0,0 0 0,0-1 0,0 0 0,0-1 0,0 0 0,0-2 0,1 2 0,0-3 0,2 3 0,-1-2 0,1 1 0,1 0 0,-1 0 0,1 1 0,0 0 0,0 0 0,1 1 0,-2-1 0,0 2 0,1 0 0,-2 2 0,2-2 0,-2 2 0,0 0 0,1-1 0,-1 2 0,0-2 0,1 1 0,-1 0 0,0 0 0,0 1 0,1-2 0,-1 2 0,0-1 0,0 0 0,1 1 0,-1-1 0,0 1 0,0-1 0,0 0 0,1 0 0,-1 1 0,0 0 0,0 0 0,0 0 0,0 0 0,1 0 0,-1 0 0,0 0 0,0 0 0,1 0 0,-1 0 0,0 0 0,0 0 0,0 0 0,0 0 0,-2 1 0,-1 0 0,-3 1 0,0-1 0,-1 0 0,1 2 0,0-2 0,1 0 0,-2 1 0,3-1 0,-2 0 0,1 0 0,0-1 0,0 1 0,1 0 0,0 0 0,1 0 0,0 0 0,-1-1 0,1 1 0,-1 0 0,-1-1 0,1 1 0,0 0 0,0-1 0,0 1 0,0-1 0,1-2 0,1 0 0,1 0 0,1 0 0,0-1 0,2 1 0,1-2 0,2 1 0,1-2 0,0 2 0,-1-1 0,1 1 0,-4 1 0,2-1 0,-3 2 0,0 0 0,0 0 0,-1 1 0,0-1 0,-1 1 0,-4 0 0,1 0 0,-3 0 0,3 0 0,-2 0 0,1 0 0,-1 0 0,-2 0 0,2 0 0,-2 0 0,2 0 0,1 0 0,-2 0 0,3 0 0,-2 1 0,1-1 0,-1 1 0,0 0 0,-1-1 0,2 1 0,-1 0 0,-1 0 0,2 0 0,0-1 0,-1 0 0,2 1 0,-2-1 0,2 1 0,0-1 0,0 0 0,0 1 0,0-1 0,1 1 0,0 0 0,0 0 0,0 0 0,1 1 0,-1-1 0,1 2 0,-1-2 0,1 1 0,-2-2 0,1 2 0,-1-1 0,1 1 0,-1 1 0,0-2 0,0 1 0,-1-1 0,1 0 0,0 1 0,-1-1 0,1 0 0,1 0 0,-1-1 0,1 2 0,-2-2 0,2 2 0,-1-2 0,1 1 0,-1-1 0,1 1 0,-1 0 0,2 1 0,-1-1 0,0 1 0,0 0 0,0 0 0,1 0 0,0 0 0,0 1 0,0-1 0,0 0 0,0 0 0,1 0 0,1 1 0,0-1 0,0-1 0,0 1 0,0-1 0,0 1 0,-2 0 0,2-2 0,-2 2 0,2-1 0,-2 1 0,1 0 0,-1 0 0,0 0 0,0 0 0,0 0 0,0 1 0,0-1 0,1-1 0,-1 1 0,2-1 0,-1 1 0,0-1 0,0 1 0,0-1 0,0 1 0,-1 0 0,1-1 0,-1 1 0,0 0 0,1-1 0,-1 1 0,1-1 0,-1 2 0,0-1 0,0 0 0,1-1 0,-1 1 0,1-1 0,-1 1 0,0 1 0,0-1 0,0 0 0,0 0 0,1-1 0,0 1 0,0-1 0,-1 2 0,0-1 0,1-1 0,-1 1 0,1-1 0,-1 1 0,1-1 0,-1 1 0,2-2 0,-2 2 0,2-1 0,-2 0 0,2 0 0,-1 0 0,1 0 0,-1-1 0,0 2 0,0-1 0,-1 1 0,0-1 0,1 1 0,0-1 0,-1 1 0,0 0 0,-1 0 0,0-1 0,-2-1 0,1 0 0,0 0 0,0 0 0,0 0 0,0 0 0,0-1 0,0-1 0,0 0 0,0 0 0,1 0 0,0 0 0,0 0 0,2 1 0,0 0 0,2 1 0,-1 0 0,-1 1 0,1-1 0,-1 1 0,0 0 0,1-1 0,-1 1 0,1-1 0,0 0 0,0 0 0,0 1 0,-1-1 0,1 1 0,0-1 0,0 0 0,0 0 0,0 0 0,0 0 0,0 0 0,0 0 0,0 0 0,1 0 0,-1 0 0,0 0 0,0 1 0,0 0 0,0 0 0,-1-1 0,1 1 0,-1 0 0,2-1 0,-2 1 0,1-1 0,-2 2 0,1-1 0,0 0 0,-1 1 0,1-1 0,-1 1 0,0 0 0,0 0 0,-1-1 0,0 0 0,0-2 0,-1 1 0,1-1 0,-1 1 0,0-1 0,0 1 0,1-1 0,-1 0 0,0 1 0,1-2 0,1 2 0,1-1 0,1 1 0,0 0 0,0 0 0,0 0 0,0 0 0,1 0 0,-1 0 0,-1-1 0,1 1 0,-1-1 0,0 0 0,1 1 0,-2-2 0,2 2 0,0-2 0,-1 0 0,2 1 0,-2 0 0,1 0 0,0 1 0,-1-1 0,0 0 0,1 1 0,-1-1 0,0 0 0,1 1 0,-2-2 0,2 1 0,-1 1 0,0-1 0,1 0 0,-1-1 0,0 2 0,1-1 0,-1 0 0,1 1 0,-1-1 0,0 0 0,1 1 0,-1-2 0,1 2 0,-1-2 0,1 2 0,-1-2 0,2 1 0,-2 0 0,1 0 0,-1 0 0,0 0 0,1 1 0,-1-1 0,0 0 0,1 1 0,0-2 0,0 2 0,0-2 0,0 2 0,0-2 0,0 2 0,-1-2 0,1 1 0,-1 0 0,1 0 0,0 1 0,-2-2 0,2 2 0,-1-1 0,0 0 0,0 0 0,-1-1 0,0 0 0,0 0 0,0 0 0,0 0 0,0-1 0,0 1 0,0 0 0,0 0 0,0 0 0,0 0 0,0 0 0,0-1 0,0 1 0,0 0 0,-1 1 0,1-1 0,-1 1 0,1-1 0,0-1 0,-1 2 0,1-1 0,-2 2 0,1-2 0,0 3 0,1 0 0,0 1 0,0 2 0,0-2 0,0 0 0,0 0 0,0 1 0,0-1 0,0 0 0,0 0 0,0 1 0,0-1 0,0 0 0,0 0 0,0 1 0,-2-2 0,2 1 0,-3-1 0,3 1 0,0 0 0,-1 0 0,1 0 0,-2-2 0,2 2 0,-2-2 0,2 2 0,-2-2 0,2 2 0,-2-1 0,1-1 0,-1 1 0,1 0 0,0 1 0,-1-1 0,2 1 0,-1 0 0,1 0 0,0 0 0,0 0 0,0 0 0,0 0 0,0 1 0,-1-1 0,1 0 0,-2-1 0,2 1 0,-2-2 0,2 2 0,-2-2 0,1 2 0,-1-1 0,0 1 0,-1 1 0,1-2 0,0 1 0,0-2 0,0 1 0,1 0 0,-1-1 0,1 2 0,-2-2 0,2 2 0,-1-2 0,2 2 0,-2-1 0,1 1 0,0-1 0,-1 0 0,2 1 0,-2-2 0,2 2 0,-2-2 0,2 2 0,-2-2 0,1 1 0,-1 0 0,0-1 0,1 2 0,0-1 0,-1-1 0,1 2 0,-1-2 0,0 1 0,0-1 0,0 0 0,-1 0 0,1 0 0,0 0 0,0 0 0,0 0 0,0 0 0,0 0 0,1-1 0,0 0 0,1-1 0,-1 0 0,0 0 0,0 1 0,0-1 0,0 0 0,0 1 0,1-1 0,-1 0 0,1 0 0,-1 1 0,1-1 0,-2 2 0,1-1 0,-1 0 0,1 1 0,-1-1 0,1 0 0,-1 0 0,1 0 0,-1 0 0,0 1 0,-1-1 0,1 1 0,0-1 0,0 1 0,0-1 0,0 1 0,-1 0 0,1 0 0,1-1 0,-1 1 0,1-1 0,-2 1 0,1 0 0,0 0 0,0 0 0,0 0 0,1-1 0,-1 1 0,0-1 0,0 1 0,0 0 0,0 0 0,0-1 0,0 0 0,0-1 0,0 2 0,2-2 0,-1 1 0,1-1 0,0 0 0,0-1 0,0 1 0,0 0 0,0 0 0,0-1 0,0 1 0,0 0 0,0 0 0,0-1 0,0 1 0,0 0 0,1 0 0,0-1 0,1 1 0,1 0 0,-2 0 0,1 1 0,-1-1 0,0 0 0,1 1 0,-1-1 0,1 2 0,-2-2 0,2 1 0,-2-1 0,2 1 0,-1 0 0,1-1 0,0 1 0,-1-1 0,1 0 0,1 1 0,-1-1 0,0 0 0,0-1 0,1 0 0,-1 0 0,2 0 0,-1-1 0,1 1 0,1-1 0,-2 1 0,1-1 0,-1 2 0,0 0 0,0 1 0,-1-1 0,0 0 0,1 1 0,-1 0 0,0 0 0,0 1 0,1-2 0,-1 1 0,-1-1 0,1 2 0,-1-2 0,1 2 0,1-1 0,-5 3 0,0 0 0,-4 1 0,1-1 0,1 1 0,0-1 0,1 1 0,0-1 0,0 1 0,1 0 0,-1 1 0,0-1 0,0 0 0,0 0 0,-1 1 0,2-2 0,-3 2 0,2-1 0,-1 0 0,1 1 0,-2-1 0,3 0 0,-3 0 0,2 0 0,-1-1 0,1 1 0,-2-1 0,3 0 0,-2 1 0,2-1 0,0 0 0,0 1 0,0-1 0,1 0 0,-1-1 0,0 1 0,-2 0 0,1 0 0,-1 1 0,1-1 0,-2 0 0,2 1 0,-2-1 0,0 1 0,-1-1 0,3 1 0,-2-1 0,2 0 0,0 1 0,-1-1 0,2 1 0,-2-2 0,1 1 0,0-1 0,0 1 0,0-1 0,1 0 0,0-1 0,0 2 0,0-2 0,-1 1 0,2 0 0,-1 0 0,1 0 0,0 0 0,-1-1 0,0 1 0,0 0 0,-1-1 0,0 2 0,0-2 0,0 1 0,0 0 0,0 0 0,0 1 0,1-2 0,-1 1 0,1 0 0,0-1 0,-1 1 0,1 0 0,0 0 0,0 1 0,-1-2 0,1 2 0,0-1 0,0 0 0,-1 1 0,1-2 0,0 2 0,0 0 0,-1-1 0,1 1 0,0-2 0,1 2 0,-1 0 0,0-1 0,0 1 0,0-1 0,-1 0 0,1 1 0,0-1 0,1 1 0,-1-2 0,0 2 0,0-2 0,1 2 0,-1-2 0,2 2 0,-2-1 0,1 0 0,-1-1 0,0 1 0,2 1 0,-1-1 0,1 1 0,0 0 0,0 0 0,0 0 0,0 0 0,0 0 0,0 0 0,0 0 0,0 0 0,0 0 0,0 1 0,0-1 0,0 0 0,0 0 0,0 0 0,0 0 0,0 0 0,0 0 0,0 0 0,0 0 0,0 0 0,0 0 0,0 1 0,0-1 0,0 0 0,0 0 0,0 0 0,0 0 0,0 0 0,0 0 0,0 0 0,0 0 0,0 0 0,-1-1 0,1 1 0,-2-1 0,2 2 0,-2-1 0,2 0 0,-2-1 0,1 1 0,-1-2 0,2 2 0,-1-1 0,0 1 0,1-1 0,-2 0 0,2 1 0,-2-2 0,2 2 0,-2-2 0,1 2 0,0-2 0,0 2 0,0-1 0,1 1 0,0 0 0,-1 0 0,1 0 0,-2-1 0,2 1 0,-1 0 0,1 0 0,-1-1 0,0 0 0,0 0 0,0 0 0,1 1 0,-1-1 0,1 1 0,-2-1 0,1 0 0,-1 0 0,-1 0 0,1-1 0,0 0 0,1-1 0,0-1 0,1 0 0,-1 1 0,1-1 0,-1 1 0,1-2 0,0 1 0,0 0 0,0 0 0,0-1 0,0 1 0,0 0 0,0-1 0,0 1 0,0 0 0,0 0 0,0-1 0,0 1 0,0-1 0,0 0 0,0 0 0,0 0 0,0 1 0,0 0 0,1 0 0,0 0 0,1-1 0,0 1 0,0 0 0,-2 0 0,2 1 0,-2-1 0,2 2 0,-1-2 0,1 1 0,0-1 0,0 1 0,0-1 0,-1 0 0,0 0 0,1 1 0,-2-1 0,2 2 0,-2-2 0,2 1 0,-2-1 0,2 2 0,-1-2 0,0 1 0,-1-1 0,1 1 0,-1-1 0,2 2 0,-2-2 0,2 1 0,-1 1 0,1 0 0,-1 0 0,0 2 0,-1 0 0,0 0 0,0 0 0,0 1 0,0-1 0,0 1 0,0 0 0,0 2 0,0-3 0,0 2 0,0-1 0,0 0 0,0 0 0,0 0 0,0-1 0,0 0 0,0 0 0,0 1 0,0-1 0,-1 0 0,1 0 0,-2 0 0,2 0 0,-2-1 0,1 1 0,1 0 0,-1 0 0,0 0 0,0 1 0,0-2 0,1 1 0,-1-1 0,0 0 0,0 1 0,-1-2 0,1 2 0,-1-1 0,1 0 0,-1-1 0,0 0 0,0 1 0,1 0 0,-1-1 0,1 1 0,0 0 0,0 0 0,1 1 0,-1-1 0,0 0 0,1 1 0,-1-1 0,1 2 0,0-1 0,0 0 0,0 0 0,0 0 0,0 0 0,0 0 0,0 0 0,0 0 0,0 0 0,0 0 0,0 0 0,0 1 0,0-1 0,0 0 0,0 0 0,0 0 0,0 0 0,0 0 0,0 0 0,0 0 0,0 0 0,0 1 0,0-1 0,0 0 0,1-1 0,-1 1 0,1-1 0,-1 1 0,0 0 0,1-1 0,-1 1 0,1-1 0,-1 2 0,1-2 0,-1 1 0,1-1 0,0 0 0,-1 1 0,1-1 0,0 1 0,0 0 0,0-1 0,0 1 0,1-2 0,-2 2 0,1-1 0,0 1 0,-1-1 0,1 1 0,-1 0 0,0 0 0,1-1 0,-1 1 0,1-1 0,0 0 0,-1 1 0,2-2 0,-1 2 0,0-2 0,0 2 0,1-2 0,-1 2 0,1-1 0,0 1 0,-1-1 0,1 0 0,-2 1 0,2-2 0,-2 2 0,2-2 0,-2 2 0,2-2 0,-1 2 0,1-2 0,-2 2 0,2-2 0,-2 2 0,2-1 0,-2 2 0,2-2 0,-2 1 0,2-1 0,-2 1 0,2-1 0,-2 1 0,1-1 0,0 1 0,0 0 0,0 1 0,0-2 0,-1 1 0,1-1 0,-1 1 0,0 0 0,1-1 0,-1 1 0,1-1 0,0 1 0,-1-1 0,2 1 0,-2 0 0,1 0 0,-1 0 0,0 0 0,0 0 0,1-1 0,-1 1 0,1-1 0,-1 1 0,0 1 0,1-2 0,0 1 0,-1-2 0,-2 1 0,0-1 0,0-1 0,0 0 0,0 0 0,0-2 0,0 3 0,1-2 0,-1 1 0,1-1 0,-1 1 0,1-1 0,-1 0 0,2 0 0,-2 1 0,2-1 0,-2 1 0,2-1 0,-2-1 0,2 1 0,-2 1 0,1-1 0,0 1 0,0 0 0,1-1 0,-2 1 0,2-1 0,-2 2 0,2-2 0,-2 1 0,2-1 0,-2 1 0,2-1 0,-2 2 0,1-2 0,0 0 0,0 1 0,1-1 0,-1 1 0,0 0 0,1-1 0,-1 1 0,0-2 0,1 1 0,-2 1 0,1-1 0,0 1 0,0 0 0,1-1 0,-2 1 0,2-1 0,-2 1 0,1-1 0,0 0 0,-1 0 0,1-1 0,-1 2 0,2-1 0,-2 1 0,2-1 0,-2 1 0,2-1 0,-1 0 0,0 1 0,0-1 0,0 1 0,0 0 0,1-1 0,-1 0 0,0 1 0,1-1 0,-1 1 0,0-1 0,0 0 0,-1-1 0,0 1 0,2 0 0,-1 0 0,1-1 0,-1 1 0,1 0 0,-1 0 0,0-1 0,1 1 0,-1 0 0,0 0 0,0-1 0,0 1 0,0 0 0,1 0 0,-1-1 0,1 1 0,0 0 0,0 0 0,0 1 0,0 4 0,0 0 0,0 1 0,0 0 0,0-2 0,0 2 0,0-2 0,0 0 0,0 1 0,0-1 0,0 0 0,0 0 0,1 1 0,0-1 0,0 0 0,-1 1 0,0-1 0,0 0 0,0 0 0,0 1 0,1-1 0,-1 0 0,1 0 0,-1 1 0,0-1 0,0 0 0,1 0 0,-1 0 0,1-1 0,-1 1 0,0 0 0,1 0 0,-1 1 0,1-1 0,0 0 0,-1 0 0,1 0 0,0-1 0,-1 1 0,2-1 0,-1 1 0,1 0 0,0 0 0,-2 0 0,2-2 0,-2 2 0,2-2 0,-1 2 0,1-1 0,0 0 0,-1 1 0,1 0 0,0-1 0,-1 1 0,1-1 0,-1 0 0,1 1 0,-1-2 0,0 2 0,1-1 0,-2 1 0,2-2 0,-2 2 0,2-2 0,-1 1 0,0 0 0,1 0 0,-1 1 0,1 0 0,1 1 0,-1-1 0,0 0 0,0 0 0,-1 0 0,1-1 0,-2 1 0,2-2 0,-1 2 0,1-2 0,-2 2 0,2-1 0,-2 1 0,2-1 0,-1 1 0,1 0 0,0 0 0,-1-1 0,0 1 0,0-2 0,0 3 0,0-2 0,0 0 0,-1 1 0,2-1 0,-2 1 0,2 0 0,-1 0 0,0 1 0,1-2 0,-1 1 0,1-2 0,0 2 0,-1-2 0,0 2 0,-1-2 0,-2 1 0,0-1 0,-1-1 0,0 1 0,0-2 0,0 2 0,1-2 0,0 0 0,0 0 0,-1 0 0,1 0 0,1 0 0,0 1 0,0 0 0,1-1 0,-2 2 0,1-2 0,-1 0 0,2 0 0,-2 0 0,2 0 0,-1 0 0,0 0 0,1 0 0,-2 2 0,1-2 0,-1 1 0,2-1 0,-2-1 0,2 1 0,-2 1 0,1-1 0,-2 1 0,1-1 0,0 0 0,0 1 0,1-1 0,-1 1 0,0-1 0,0 1 0,0-1 0,0 1 0,1-1 0,-1 1 0,1-1 0,-1 2 0,2-2 0,-2 2 0,1-2 0,0 1 0,-1-1 0,1 0 0,-1 2 0,1-2 0,0 1 0,-1 0 0,1-2 0,-1 2 0,0 0 0,2-1 0,-2 1 0,1-2 0,-2 1 0,1 0 0,1 0 0,-1-1 0,1 1 0,0 0 0,-1 0 0,0 0 0,1-1 0,-1 1 0,2 0 0,-2 1 0,2-1 0,-2 0 0,1 0 0,-1 0 0,2-1 0,-2 1 0,2 0 0,-2 1 0,2-1 0,-2 0 0,1 0 0,0 0 0,0 0 0,1-1 0,-1 1 0,0 0 0,1-1 0,-2 1 0,2 0 0,-3 1 0,3-1 0,-1 0 0,0-1 0,1 0 0,-1 0 0,0 1 0,0-1 0,0 1 0,1 0 0,-1 0 0,1-1 0,-1 1 0,1 0 0,-1 1 0,1-1 0,-1 1 0,0-1 0,1 0 0,-1 1 0,1-1 0,-1 0 0,0-1 0,-1 2 0,2-1 0,-1 1 0,0 0 0,1-1 0,-1 0 0,1 0 0,-1 1 0,1-1 0,-2 1 0,1-2 0,1 1 0,-1 0 0,0 0 0,0 0 0,1-1 0,-1 2 0,1 1 0,-1 1 0,1 2 0,0-1 0,0 0 0,0 0 0,0 1 0,0-1 0,0 0 0,0 0 0,0 0 0,0 1 0,0-1 0,-1 0 0,1 1 0,-1-1 0,1 0 0,-1 0 0,1 0 0,-1 1 0,0-2 0,1 1 0,-1-1 0,0 0 0,0 1 0,-1-1 0,2 0 0,-2 0 0,2 0 0,-2 0 0,1 0 0,-1 0 0,1-1 0,0 2 0,-1-2 0,2 2 0,-2-2 0,1 1 0,-1-1 0,1-1 0,0 0 0,1-1 0,0-1 0,0 1 0,0 0 0,0 0 0,0 0 0,0-1 0,0 1 0,0 0 0,0 0 0,0-1 0,0 1 0,0 0 0,0 0 0,0 0 0,0 0 0,0 0 0,0 0 0,0-1 0,1 2 0,-1-1 0,2 2 0,-1-2 0,0 2 0,0-2 0,1 1 0,-1 0 0,1 0 0,0 1 0,0 0 0,0 0 0,-1 1 0,0 0 0,-1 1 0,0 0 0,0 0 0,0 0 0,0 0 0,0 1 0,0-1 0,0 0 0,0 0 0,0 0 0,0 0 0,0 1 0,0-1 0,0 0 0,0 0 0,0 0 0,0 0 0,0 0 0,0 0 0,0 1 0,0-1 0,0 0 0,-1-1 0,0 0 0,-1-1 0,1 1 0,-1 0 0,2 1 0,-1 0 0,1 0 0,0 0 0,0 1 0,0-1 0,0 0 0,0 0 0,0 0 0,-1-1 0,1 1 0,-1-1 0,1 1 0,0 0 0,0 0 0,0 0 0,1 0 0,-1 0 0,2-2 0,-2 2 0,2-2 0,-2 2 0,2-2 0,-2 2 0,2-2 0,-1 2 0,0-1 0,0 0 0,1 0 0,-2 1 0,2-2 0,-2 2 0,2-2 0,-2 2 0,2-1 0,-2 1 0,2-1 0,-1 1 0,1-1 0,-2 1 0,2-2 0,-2 2 0,1-1 0,0 0 0,-1 1 0,1-1 0,0 1 0,0 0 0,0-1 0,0 1 0,1 0 0,-2 0 0,2 1 0,-1-1 0,0 0 0,1 0 0,-1 0 0,0 1 0,0-2 0,-1 1 0,1-1 0,0 0 0,-1 1 0,2-1 0,-2 2 0,2-1 0,-2 0 0,2 0 0,-1 0 0,1 0 0,-2 0 0,1-1 0,0 0 0,-1 1 0,1-1 0,0 1 0,-1 0 0,2-1 0,-1 0 0,-1 1 0,2-1 0,-2 1 0,2 1 0,-2-1 0,2 0 0,-2 0 0,2-1 0,-1 1 0,0-1 0,-1 2 0,1-1 0,1-1 0,-2 1 0,2-1 0,-2 1 0,1 0 0,0-1 0,-1 1 0,2-1 0,-2 1 0,1-1 0,0 0 0,0 1 0,1-2 0,-2 2 0,2-2 0,-2 2 0,1-1 0,0 1 0,-1 0 0,2-2 0,-1 2 0,1-2 0,-2 2 0,2-1 0,-2 1 0,2-1 0,-2 1 0,2-1 0,-2 1 0,2-2 0,-2 2 0,2-2 0,-2 2 0,2-2 0,-1 2 0,1-2 0,-2 2 0,2-2 0,-2 2 0,0-1 0,-1 0 0,-1-1 0,0 0 0,-1 0 0,1 0 0,0 0 0,0 0 0,0 0 0,0-1 0,-1 0 0,1 0 0,1 0 0,-1 1 0,1-2 0,-1 2 0,0-2 0,1 2 0,0-2 0,-1 1 0,2-1 0,-2 2 0,2-2 0,-2 2 0,2-2 0,-2 2 0,1-2 0,-1 1 0,2 0 0,-2 0 0,2-1 0,-2 2 0,2-2 0,-1 1 0,0-1 0,0-1 0,-1 1 0,1 1 0,0-1 0,-1 1 0,1-1 0,-1 0 0,1-1 0,-1 1 0,1 1 0,-1-1 0,0 1 0,1-1 0,0-1 0,-1 1 0,1 0 0,-1 0 0,0 1 0,2-2 0,-1 2 0,0-1 0,0 0 0,0-1 0,-1 1 0,2 0 0,-2 1 0,1-1 0,-1 1 0,1-2 0,-1 1 0,1 0 0,-1 1 0,2-1 0,-1 0 0,-1 1 0,2-1 0,-2 2 0,2-2 0,-2 2 0,2-2 0,-2 0 0,2 0 0,-2 1 0,1-1 0,-1 1 0,2-1 0,-2 0 0,2 1 0,-1-1 0,0 0 0,1 0 0,-1 0 0,1 0 0,-1-1 0,1 1 0,-1 0 0,1 0 0,0-1 0,0 1 0,0 0 0,0 0 0,0-1 0,0 1 0,0 0 0,-1 0 0,0 0 0,0-1 0,1 1 0,0 0 0,0 0 0,-1-1 0,1 1 0,-1 0 0,1 0 0,-1 0 0,1-1 0,-1 1 0,0 1 0,1-1 0,-1 1 0,1-1 0,-1 0 0,1-1 0,-2 2 0,1-1 0,0 1 0,0 0 0,1-1 0,-1 1 0,1-2 0,0 1 0,-1 1 0,1-1 0,-1 1 0,1-1 0,-1 0 0,1 2 0,-1 2 0,1 0 0,0 0 0,0 0 0,0 0 0,0 1 0,0-1 0,-1 0 0,0 1 0,0-1 0,1 0 0,0 0 0,0 1 0,0-1 0,0 0 0,-1 0 0,1 1 0,-1-1 0,1 0 0,0 1 0,0-1 0,0 0 0,0 0 0,0 0 0,-1 0 0,1-1 0,-1 1 0,0-1 0,1 1 0,-1-1 0,1 1 0,0 0 0,0 0 0,0 0 0,1-1 0,-1 1 0,1-1 0,-1 1 0,1 0 0,-1-1 0,2 0 0,-2 0 0,2 0 0,-1 1 0,0-2 0,0 2 0,1-2 0,-2 2 0,2-2 0,-2 2 0,2-2 0,-1 2 0,1-2 0,-2 2 0,2-2 0,-2 2 0,1-1 0,0 1 0,-1 0 0,2-1 0,-2 1 0,2-1 0,-2 1 0,1-1 0,-1 1 0,1-1 0,0 1 0,-1-1 0,0-1 0,0-1 0,0-1 0,0-1 0,0 1 0,0-1 0,-1 1 0,1 0 0,-1 0 0,1 0 0,-1 0 0,1 0 0,-1 1 0,1 1 0,0 1 0,0 1 0,0 2 0,0-2 0,0 0 0,0 0 0,0 0 0,0 0 0,0 1 0,0-1 0,-1-1 0,0 0 0,-1-1 0,2 0 0,-1 1 0,3-1 0,-2 2 0,1-1 0,-1 1 0,1-1 0,-1 1 0,1 0 0,-1 0 0,0 0 0,0 0 0,1-1 0,-1 1 0,1-1 0,0 0 0,-1 1 0,2-1 0,-1 1 0,0 0 0,1 0 0,-1-1 0,1 0 0,-2 1 0,2-2 0,-2 2 0,2-2 0,-2 2 0,2-1 0,-1 2 0,0-2 0,0 1 0,1-2 0,-2 2 0,2-2 0,-2 2 0,2-2 0,-2 2 0,2-2 0,-2 2 0,2-1 0,-1 0 0,1 0 0,-1 1 0,1-2 0,-1 2 0,1-2 0,-2 2 0,2-2 0,0 2 0,0-2 0,-1 2 0,1-2 0,-2 2 0,2-2 0,-1 2 0,1-1 0,-1 1 0,1-2 0,-1 2 0,1-2 0,-1 2 0,1-2 0,-1 2 0,1-2 0,-1 1 0,1 0 0,1 0 0,-1 1 0,0-1 0,0 0 0,-1 1 0,1-2 0,-1 2 0,1-2 0,0 2 0,1-2 0,-2 2 0,1-2 0,-1 1 0,0 0 0,1-1 0,-1 2 0,2-1 0,-1 0 0,0 0 0,-1 1 0,1-2 0,-1 2 0,1-2 0,0 2 0,-1-2 0,0 2 0,1-1 0,-1 0 0,1 0 0,-1 1 0,1-2 0,-2 2 0,2-2 0,-2 2 0,2-2 0,-1 2 0,1-2 0,-1 1 0,0 0 0,1-1 0,-2 2 0,2-1 0,-2 1 0,2-2 0,-1 1 0,1-1 0,0 0 0,0 1 0,-1-1 0,0 2 0,0-1 0,-2 0 0,0 0 0,-1-1 0,-1 0 0,1 0 0,0 0 0,0-1 0,1 0 0,-1 0 0,2-1 0,-1 1 0,0 0 0,1-1 0,-2 1 0,1 0 0,0 0 0,-1 0 0,1 0 0,-1 1 0,1-1 0,-1 0 0,0 1 0,0-1 0,0 1 0,0 0 0,-1 0 0,1 0 0,0 0 0,0 0 0,0 0 0,0 0 0,0 0 0,-1 0 0,1 0 0,0 0 0,0 0 0,0 0 0,0 0 0,0 0 0,0 0 0,0-1 0,0 1 0,1-1 0,0 0 0,-1 1 0,1-1 0,0 0 0,-1 1 0,1-1 0,-1 0 0,0 0 0,1 0 0,-1 0 0,1-1 0,-1 2 0,1-1 0,0 0 0,-1 1 0,0-2 0,0 2 0,0-2 0,0 2 0,0-2 0,0 2 0,1-2 0,-1 2 0,0-2 0,0 1 0,1-1 0,-1 2 0,2-2 0,-2 2 0,2-2 0,-2 2 0,2-2 0,-2 1 0,1-1 0,-1 0 0,1 0 0,0 1 0,-1 0 0,1-1 0,0 1 0,-1 0 0,2-1 0,-2 2 0,1-2 0,-1 2 0,2-2 0,-2 2 0,2-2 0,-2 1 0,2 0 0,-2-1 0,2 0 0,-2 1 0,2-1 0,-2 2 0,1-2 0,-1 2 0,2-2 0,-2 2 0,2-2 0,-2 2 0,2-2 0,-2 1 0,2-1 0,-2 2 0,2-2 0,-2 1 0,2-1 0,-2 0 0,1 0 0,-1 0 0,0 0 0,2 1 0,-2-1 0,2 0 0,-2 1 0,2-1 0,-1 1 0,0 0 0,1-1 0,-2 1 0,1-1 0,0 1 0,0 0 0,1-1 0,-2 2 0,2-2 0,-1 1 0,0-1 0,1 0 0,-2-1 0,2 1 0,-2 0 0,2 0 0,-1 0 0,1 0 0,-1 1 0,0-1 0,0 0 0,0 0 0,1 0 0,-1 0 0,1 0 0,0 0 0,0 0 0,0 0 0,0-1 0,0 1 0,0 0 0,0 0 0,0 0 0,0 0 0,0 0 0,0 0 0,0 1 0,0 4 0,0-1 0,0 3 0,0-3 0,1 0 0,0 1 0,0-1 0,0 0 0,-1 0 0,1 1 0,0-1 0,-1 0 0,1 0 0,0 1 0,-1-1 0,1 0 0,0 0 0,0 1 0,0-1 0,0 0 0,-1 0 0,1 0 0,0 1 0,-1-1 0,1 0 0,-1 0 0,0 0 0,1 0 0,-1 0 0,2-1 0,-1 0 0,1 1 0,-1-1 0,1 1 0,-1 1 0,1-2 0,-1 1 0,0-1 0,1 0 0,-2 1 0,2-2 0,-1 2 0,1-2 0,-2 2 0,2-1 0,-2 0 0,2 0 0,0 1 0,0-2 0,-1 2 0,1-2 0,-2 2 0,2-2 0,-1 2 0,1-2 0,0 2 0,-1-2 0,0 2 0,1-1 0,-1 1 0,1-2 0,0 2 0,0-1 0,1 0 0,-2 1 0,1-2 0,-1 2 0,1 0 0,1-1 0,-1 1 0,0-1 0,0 0 0,0 1 0,1 0 0,-1-1 0,-1 1 0,1-2 0,-2 2 0,2-2 0,-1 2 0,2-1 0,-1 1 0,-1 0 0,1-2 0,-2 2 0,2-2 0,-1 2 0,2-2 0,-2 2 0,1-1 0,-1 1 0,1-2 0,-1 2 0,1-2 0,0 2 0,0-2 0,0 2 0,0-2 0,0 2 0,1-1 0,-1 0 0,0 0 0,0 1 0,1-2 0,-1 2 0,0-2 0,0 1 0,-1 0 0,1-1 0,-1 1 0,1 0 0,0-1 0,1 2 0,-1-2 0,0 1 0,0-1 0,-1 1 0,1 0 0,-1 0 0,1 0 0,1-1 0,-1 2 0,0-2 0,0 2 0,0-2 0,0 2 0,0-2 0,0 2 0,0-2 0,-1 2 0,1-1 0,0 1 0,1-2 0,-1 1 0,-1 0 0,1-1 0,-1 2 0,1-2 0,1 2 0,-1-1 0,-1 1 0,1-2 0,-1 1 0,0 0 0,1-1 0,-2 2 0,2-2 0,-1 2 0,0-2 0,1 1 0,0-1 0,0 1 0,0 0 0,-1 0 0,1 0 0,-1 1 0,1-2 0,0 2 0,-1-2 0,0 2 0,1-2 0,-1 1 0,0 0 0,1-1 0,-2 2 0,2-2 0,-2 2 0,2-1 0,-2 1 0,2-2 0,-2 2 0,1-1 0,0 0 0,0 1 0,0-1 0,0 0 0,-1 1 0,1-1 0,-1 1 0,0 0 0,0 1 0,0-1 0,0 0 0,0 0 0,-1 0 0,0-1 0,-1 0 0,1 0 0,-1-1 0,0 2 0,0-1 0,0 0 0,1-1 0,-1 1 0,1 0 0,-1-1 0,-1 0 0,1 0 0,0 0 0,0 0 0,0 0 0,0 0 0,-1 0 0,1 0 0,0 0 0,0 0 0,0 0 0,0 0 0,-1 0 0,1 0 0,0 0 0,0 0 0,0 0 0,0 0 0,0 0 0,0 0 0,-1 0 0,1 0 0,0 0 0,0 0 0,0 0 0,1 1 0,0 0 0,1 1 0,0 0 0,0 0 0,0 0 0,0 0 0,0 0 0,0 0 0,0 0 0,1 0 0,0-1 0,0-1 0,1 1 0,-1 0 0,0 0 0,1-1 0,-2 2 0,2-2 0,-1 2 0,2-2 0,-2 2 0,1-2 0,-2 2 0,2-2 0,-1 2 0,1-2 0,-1 2 0,1-2 0,-2 2 0,2-1 0,-2 1 0,2-2 0,-1 1 0,1-1 0,0 1 0,0-1 0,-1 1 0,1-1 0,-1 1 0,1-1 0,-1 1 0,0 0 0,1-1 0,-1 1 0,1-1 0,0 0 0,1 0 0,-2 1 0,1-1 0,-1 1 0,1-1 0,0 0 0,0 0 0,0 0 0,0 0 0,0 0 0,1 0 0,-1 0 0,0 0 0,0 0 0,0 0 0,0 0 0,0 0 0,0 0 0,1 0 0,-1 0 0,0 0 0,0 0 0,0 0 0,0 0 0,0 0 0,0 0 0,1 0 0,-1 0 0,0 0 0,0 0 0,-1-1 0,1 1 0,-2-2 0,2 2 0,-2-2 0,2 2 0,-2-2 0,2 2 0,-1-1 0,0 0 0,0 0 0,-1-1 0,0 0 0,1 0 0,-1 1 0,2 0 0,-2 0 0,2 0 0,-1 0 0,1 0 0,0 1 0,-2-2 0,2 2 0,-1-1 0,0 0 0,1 1 0,-1-1 0,0 0 0,1 1 0,-1-1 0,1 1 0,0 0 0,0-1 0,0 1 0,-1-1 0,0 0 0,1 0 0,-2 0 0,1-1 0,-1 0 0,0 0 0,-1 1 0,1-1 0,-2 2 0,1-1 0,-1 1 0,0 0 0,0 0 0,0 0 0,-1 0 0,1 0 0,0 0 0,0 0 0,0 0 0,0 0 0,0 0 0,0 0 0,-1 0 0,1 0 0,1-1 0,-1 1 0,1-1 0,-1 1 0,0-1 0,0 1 0,0-1 0,-1 0 0,1 1 0,0-2 0,0 1 0,0-1 0,0-1 0,0 1 0,0 0 0,1 1 0,0-1 0,0 1 0,0 0 0,1-1 0,-1 0 0,1 0 0,-1 1 0,1 1 0,-1 1 0,2 1 0,-1 0 0,1 1 0,0-2 0,-1 1 0,2-2 0,-1 2 0,0-2 0,0 2 0,1-2 0,-2 2 0,2-1 0,-1-1 0,1 0 0,0 0 0,0 0 0,0 0 0,0 0 0,1 0 0,-1 0 0,0 0 0,0 0 0,0 0 0,0 0 0,0 0 0,-2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E7D57-2395-A04F-B472-F2B4F1B08199}" type="datetimeFigureOut">
              <a:rPr lang="en-US" smtClean="0"/>
              <a:t>11/6/22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61DF1-6FB9-564D-96EE-35D794F4B318}" type="slidenum">
              <a:rPr lang="en-US" smtClean="0"/>
              <a:t>‹#›</a:t>
            </a:fld>
            <a:endParaRPr lang="en-US"/>
          </a:p>
        </p:txBody>
      </p:sp>
    </p:spTree>
    <p:extLst>
      <p:ext uri="{BB962C8B-B14F-4D97-AF65-F5344CB8AC3E}">
        <p14:creationId xmlns:p14="http://schemas.microsoft.com/office/powerpoint/2010/main" val="3612712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Good afternoon, everyone, my name is …, Today I am going to present our work, SpeechQoE…</a:t>
            </a:r>
          </a:p>
        </p:txBody>
      </p:sp>
      <p:sp>
        <p:nvSpPr>
          <p:cNvPr id="4" name="Slide Number Placeholder 3"/>
          <p:cNvSpPr>
            <a:spLocks noGrp="1"/>
          </p:cNvSpPr>
          <p:nvPr>
            <p:ph type="sldNum" sz="quarter" idx="5"/>
          </p:nvPr>
        </p:nvSpPr>
        <p:spPr/>
        <p:txBody>
          <a:bodyPr/>
          <a:lstStyle/>
          <a:p>
            <a:fld id="{2E161DF1-6FB9-564D-96EE-35D794F4B318}" type="slidenum">
              <a:rPr lang="en-US" smtClean="0"/>
              <a:t>1</a:t>
            </a:fld>
            <a:endParaRPr lang="en-US"/>
          </a:p>
        </p:txBody>
      </p:sp>
    </p:spTree>
    <p:extLst>
      <p:ext uri="{BB962C8B-B14F-4D97-AF65-F5344CB8AC3E}">
        <p14:creationId xmlns:p14="http://schemas.microsoft.com/office/powerpoint/2010/main" val="2868711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dirty="0">
                <a:effectLst/>
                <a:latin typeface="LinLibertineT"/>
              </a:rPr>
              <a:t>our data synthesizing scheme only need 3 or 4 samples without any distribution requirements. However, the distribution represented by these few data may be biased (C). To overcome this issue, we leverage existing users who are close to the new user(C) to calibrate the biased distribution of new users (C). And then generate adequate samples from the calibrated distributions.</a:t>
            </a:r>
          </a:p>
          <a:p>
            <a:pPr marL="285750" indent="-285750">
              <a:buFont typeface="Arial" panose="020B0604020202020204" pitchFamily="34" charset="0"/>
              <a:buChar char="•"/>
            </a:pPr>
            <a:r>
              <a:rPr lang="en-US" sz="1800" dirty="0">
                <a:effectLst/>
                <a:latin typeface="LinLibertineT"/>
              </a:rPr>
              <a:t>The proposed scheme is composed of three steps: (C)</a:t>
            </a:r>
            <a:r>
              <a:rPr lang="en-US" sz="1800" dirty="0">
                <a:effectLst/>
                <a:latin typeface="LinLibertineTI"/>
              </a:rPr>
              <a:t>source user profiling</a:t>
            </a:r>
            <a:r>
              <a:rPr lang="en-US" sz="1800" dirty="0">
                <a:effectLst/>
                <a:latin typeface="LinLibertineT"/>
              </a:rPr>
              <a:t>, </a:t>
            </a:r>
            <a:r>
              <a:rPr lang="en-US" sz="1800" dirty="0">
                <a:effectLst/>
                <a:latin typeface="LinLibertineTI"/>
              </a:rPr>
              <a:t>(C)(C)</a:t>
            </a:r>
            <a:r>
              <a:rPr lang="en-US" sz="1800" dirty="0">
                <a:effectLst/>
                <a:latin typeface="LinLibertineT"/>
              </a:rPr>
              <a:t>i</a:t>
            </a:r>
            <a:r>
              <a:rPr lang="en-US" sz="1800" dirty="0">
                <a:effectLst/>
                <a:latin typeface="LinLibertineTI"/>
              </a:rPr>
              <a:t>dentifying close neighbors, </a:t>
            </a:r>
            <a:r>
              <a:rPr lang="en-US" sz="1800" dirty="0">
                <a:effectLst/>
                <a:latin typeface="LinLibertineT"/>
              </a:rPr>
              <a:t>and </a:t>
            </a:r>
            <a:r>
              <a:rPr lang="en-US" sz="1800" dirty="0">
                <a:effectLst/>
                <a:latin typeface="LinLibertineTI"/>
              </a:rPr>
              <a:t>(C)(C)</a:t>
            </a:r>
            <a:r>
              <a:rPr lang="en-US" sz="1800" dirty="0">
                <a:effectLst/>
                <a:latin typeface="LinLibertineT"/>
              </a:rPr>
              <a:t> </a:t>
            </a:r>
            <a:r>
              <a:rPr lang="en-US" sz="1800" dirty="0">
                <a:effectLst/>
                <a:latin typeface="LinLibertineTI"/>
              </a:rPr>
              <a:t>generating new user data samples.</a:t>
            </a:r>
            <a:endParaRPr lang="en-US" sz="1800" dirty="0">
              <a:effectLst/>
              <a:latin typeface="LinLibertine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LinLibertineT"/>
              </a:rPr>
              <a:t>In source user profiling, </a:t>
            </a:r>
            <a:r>
              <a:rPr lang="en-US" sz="1800" dirty="0">
                <a:latin typeface="Times New Roman" panose="02020603050405020304" pitchFamily="18" charset="0"/>
                <a:cs typeface="Times New Roman" panose="02020603050405020304" pitchFamily="18" charset="0"/>
              </a:rPr>
              <a:t>(C)(C) </a:t>
            </a:r>
            <a:r>
              <a:rPr lang="en-US" sz="1800" dirty="0">
                <a:effectLst/>
                <a:latin typeface="LinLibertineT"/>
              </a:rPr>
              <a:t>we </a:t>
            </a:r>
            <a:r>
              <a:rPr lang="en-US" sz="2800" dirty="0">
                <a:effectLst/>
                <a:latin typeface="Times New Roman" panose="02020603050405020304" pitchFamily="18" charset="0"/>
                <a:cs typeface="Times New Roman" panose="02020603050405020304" pitchFamily="18" charset="0"/>
              </a:rPr>
              <a:t>p</a:t>
            </a:r>
            <a:r>
              <a:rPr lang="en-US" sz="2800" dirty="0">
                <a:latin typeface="Times New Roman" panose="02020603050405020304" pitchFamily="18" charset="0"/>
                <a:cs typeface="Times New Roman" panose="02020603050405020304" pitchFamily="18" charset="0"/>
              </a:rPr>
              <a:t>ortray user via statistics. Namely, (C)(C)calculating the mean of vector and covariance matrix for each source user.</a:t>
            </a:r>
          </a:p>
        </p:txBody>
      </p:sp>
    </p:spTree>
    <p:extLst>
      <p:ext uri="{BB962C8B-B14F-4D97-AF65-F5344CB8AC3E}">
        <p14:creationId xmlns:p14="http://schemas.microsoft.com/office/powerpoint/2010/main" val="2549234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LinLibertineTI"/>
              </a:rPr>
              <a:t>(C) In the identifying close neighbors stage(C), which is inspired by k-NN, we simply </a:t>
            </a:r>
            <a:r>
              <a:rPr lang="en-US" sz="1800" dirty="0">
                <a:effectLst/>
                <a:latin typeface="LinLibertineT"/>
              </a:rPr>
              <a:t>calculate the Euclidean distance between target user and each source user. The close neighbors are those source users where the distance is less than an empirical threshold.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LinLibertineT"/>
              </a:rPr>
              <a:t>(C)(C) In the </a:t>
            </a:r>
            <a:r>
              <a:rPr lang="en-US" sz="1200" dirty="0">
                <a:latin typeface="Times New Roman" panose="02020603050405020304" pitchFamily="18" charset="0"/>
                <a:cs typeface="Times New Roman" panose="02020603050405020304" pitchFamily="18" charset="0"/>
              </a:rPr>
              <a:t>Generating Samples stage, </a:t>
            </a:r>
            <a:r>
              <a:rPr lang="en-US" sz="1800" dirty="0">
                <a:effectLst/>
                <a:latin typeface="LinLibertineT"/>
              </a:rPr>
              <a:t>We leverage statistics from close neighbors to estimate the target user’s data distribution. With the calibrated distribution, we are able to generate sufficient samples covering all QoE scores.</a:t>
            </a:r>
            <a:endParaRPr lang="en-US" dirty="0"/>
          </a:p>
        </p:txBody>
      </p:sp>
    </p:spTree>
    <p:extLst>
      <p:ext uri="{BB962C8B-B14F-4D97-AF65-F5344CB8AC3E}">
        <p14:creationId xmlns:p14="http://schemas.microsoft.com/office/powerpoint/2010/main" val="3272509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 Here we outline the overall architecture of SpeechQoE. </a:t>
            </a:r>
          </a:p>
          <a:p>
            <a:pPr marL="171450" indent="-171450">
              <a:buFont typeface="Arial" panose="020B0604020202020204" pitchFamily="34" charset="0"/>
              <a:buChar char="•"/>
            </a:pPr>
            <a:r>
              <a:rPr lang="en-US" dirty="0"/>
              <a:t>(C) We take spectrogram which is transformed from speech tracks as input. </a:t>
            </a:r>
          </a:p>
          <a:p>
            <a:pPr marL="171450" indent="-171450">
              <a:buFont typeface="Arial" panose="020B0604020202020204" pitchFamily="34" charset="0"/>
              <a:buChar char="•"/>
            </a:pPr>
            <a:r>
              <a:rPr lang="en-US" dirty="0"/>
              <a:t>(C)(C) If the current user is an existing user, we use her own adapted model directly.</a:t>
            </a:r>
          </a:p>
          <a:p>
            <a:pPr marL="171450" indent="-171450">
              <a:buFont typeface="Arial" panose="020B0604020202020204" pitchFamily="34" charset="0"/>
              <a:buChar char="•"/>
            </a:pPr>
            <a:r>
              <a:rPr lang="en-US" dirty="0"/>
              <a:t>(C)(C)  Otherwise, our proposed synthesis scheme will help to produce adequate data samples for adaption.</a:t>
            </a:r>
          </a:p>
          <a:p>
            <a:pPr marL="171450" indent="-171450">
              <a:buFont typeface="Arial" panose="020B0604020202020204" pitchFamily="34" charset="0"/>
              <a:buChar char="•"/>
            </a:pPr>
            <a:r>
              <a:rPr lang="en-US" dirty="0"/>
              <a:t>(C)(C) Please be aware, we also integrate traditional network-centric model, E-model, to avoid catastrophic behavior which will take place when no close neighbors are identified in source dataset. Our evaluation show that 3 out of 38 subjects find no close neighbors, the performance of SpeechQoE is similar to that of E-model for those 3 subjects.</a:t>
            </a:r>
          </a:p>
        </p:txBody>
      </p:sp>
    </p:spTree>
    <p:extLst>
      <p:ext uri="{BB962C8B-B14F-4D97-AF65-F5344CB8AC3E}">
        <p14:creationId xmlns:p14="http://schemas.microsoft.com/office/powerpoint/2010/main" val="2797841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lvl="0" indent="-285750">
              <a:lnSpc>
                <a:spcPct val="114000"/>
              </a:lnSpc>
              <a:spcBef>
                <a:spcPts val="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 set up a VoIP testbed for our data collection campaign. </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effectLst/>
                <a:latin typeface="LinLibertineT"/>
              </a:rPr>
              <a:t>(C)(C) Two laptops are used as calling platform with an open-source VoIP software installed.</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2800" dirty="0"/>
              <a:t>(</a:t>
            </a:r>
            <a:r>
              <a:rPr lang="en-US" sz="2800" dirty="0">
                <a:effectLst/>
                <a:latin typeface="LinLibertineT"/>
              </a:rPr>
              <a:t>C)(C)  A server is set up to establish a connection between the two platforms</a:t>
            </a:r>
            <a:endParaRPr lang="en-US" sz="2800" dirty="0"/>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effectLst/>
                <a:latin typeface="LinLibertineT"/>
              </a:rPr>
              <a:t>(C) (C) Also, a router is deployed to connect the three entities .</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effectLst/>
                <a:latin typeface="LinLibertineT"/>
              </a:rPr>
              <a:t>(C) (C) A network controller is installed on both terminals to simulate various calling environment.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endParaRPr lang="en-US" sz="2800" dirty="0"/>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effectLst/>
                <a:latin typeface="LinLibertineT"/>
              </a:rPr>
              <a:t>(C)(C) A total of 38 subjects are recruited for our experiments. Two subjects form a pair to complete 200 calling sessions, each lasting 90 seconds. They sit in two separate rooms to finish a Richard’s task which is like charades (</a:t>
            </a:r>
            <a:r>
              <a:rPr lang="en-US" sz="2800" b="0" i="0" u="none" strike="noStrike" dirty="0" err="1">
                <a:solidFill>
                  <a:srgbClr val="202124"/>
                </a:solidFill>
                <a:effectLst/>
                <a:latin typeface="arial" panose="020B0604020202020204" pitchFamily="34" charset="0"/>
              </a:rPr>
              <a:t>shr</a:t>
            </a:r>
            <a:r>
              <a:rPr lang="en-US" sz="2800" b="0" i="0" u="none" strike="noStrike" dirty="0" err="1">
                <a:solidFill>
                  <a:srgbClr val="3C4043"/>
                </a:solidFill>
                <a:effectLst/>
                <a:latin typeface="arial" panose="020B0604020202020204" pitchFamily="34" charset="0"/>
              </a:rPr>
              <a:t>·</a:t>
            </a:r>
            <a:r>
              <a:rPr lang="en-US" sz="2800" b="1" i="0" u="none" strike="noStrike" dirty="0" err="1">
                <a:solidFill>
                  <a:srgbClr val="202124"/>
                </a:solidFill>
                <a:effectLst/>
                <a:latin typeface="arial" panose="020B0604020202020204" pitchFamily="34" charset="0"/>
              </a:rPr>
              <a:t>aydz</a:t>
            </a:r>
            <a:r>
              <a:rPr lang="en-US" sz="1800" dirty="0">
                <a:effectLst/>
                <a:latin typeface="LinLibertineT"/>
              </a:rPr>
              <a:t>). Two subjects take turns describing a shape for the other to guess. The entire data collection campaign lasts for 6 months result in a 190 hours speech traces.</a:t>
            </a:r>
            <a:endParaRPr lang="en-US" sz="5400" dirty="0"/>
          </a:p>
        </p:txBody>
      </p:sp>
    </p:spTree>
    <p:extLst>
      <p:ext uri="{BB962C8B-B14F-4D97-AF65-F5344CB8AC3E}">
        <p14:creationId xmlns:p14="http://schemas.microsoft.com/office/powerpoint/2010/main" val="1642678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 We compare SpeechQoE with three baselines. (C) PESQ is </a:t>
            </a:r>
            <a:r>
              <a:rPr lang="en-US" sz="1800" dirty="0">
                <a:effectLst/>
                <a:latin typeface="LinLibertineT"/>
              </a:rPr>
              <a:t>a speech quality based approach. (C) MLQoE maps network metrics into a QoE score. And (C) E-model is a classical parametric model. </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LinLibertineT"/>
              </a:rPr>
              <a:t>(C) We find SpeechQoE consistently outperforms the baselines for all QoE scores (C).</a:t>
            </a:r>
            <a:endParaRPr lang="en-US" dirty="0"/>
          </a:p>
        </p:txBody>
      </p:sp>
    </p:spTree>
    <p:extLst>
      <p:ext uri="{BB962C8B-B14F-4D97-AF65-F5344CB8AC3E}">
        <p14:creationId xmlns:p14="http://schemas.microsoft.com/office/powerpoint/2010/main" val="3785990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 We evaluate SpeechQoE in various conditions. </a:t>
            </a:r>
          </a:p>
          <a:p>
            <a:pPr marL="171450" indent="-171450">
              <a:buFont typeface="Arial" panose="020B0604020202020204" pitchFamily="34" charset="0"/>
              <a:buChar char="•"/>
            </a:pPr>
            <a:r>
              <a:rPr lang="en-US" dirty="0"/>
              <a:t>(C) SpeechQoE perform consistently over 38 subjects. </a:t>
            </a:r>
          </a:p>
          <a:p>
            <a:pPr marL="171450" indent="-171450">
              <a:buFont typeface="Arial" panose="020B0604020202020204" pitchFamily="34" charset="0"/>
              <a:buChar char="•"/>
            </a:pPr>
            <a:r>
              <a:rPr lang="en-US" dirty="0"/>
              <a:t>(C) It particularly perform well under loud noise environment.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(C)(C) In a highly </a:t>
            </a:r>
            <a:r>
              <a:rPr lang="en-US" sz="1800" dirty="0">
                <a:effectLst/>
                <a:latin typeface="LinLibertineT"/>
              </a:rPr>
              <a:t>asymmetric network conditions experienced by the uplink and downlink, (C) SpeechQoE outperform baselines about 2 times better in terms of accuracy.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LinLibertineT"/>
              </a:rPr>
              <a:t>(C) SpeechQoE also perform 30% better comparing to baselines for users who are tired.</a:t>
            </a:r>
            <a:endParaRPr lang="en-US"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278108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 We further evaluate the computation latency of SpeechQoE. The latency comes from two operations, including preprocessing, which incurs extremely low latency, and classification, which incurs moderate latency</a:t>
            </a:r>
          </a:p>
          <a:p>
            <a:r>
              <a:rPr lang="en-US" dirty="0"/>
              <a:t>(C) Overall, the time consumption of SpeechQoE is acceptable, with an average of 6.5 seconds, and 90% can be finished within 8.7 seconds.</a:t>
            </a:r>
          </a:p>
        </p:txBody>
      </p:sp>
    </p:spTree>
    <p:extLst>
      <p:ext uri="{BB962C8B-B14F-4D97-AF65-F5344CB8AC3E}">
        <p14:creationId xmlns:p14="http://schemas.microsoft.com/office/powerpoint/2010/main" val="2852037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(C) In conclusion, </a:t>
            </a:r>
            <a:r>
              <a:rPr lang="en-US" sz="1200" dirty="0">
                <a:latin typeface="Times New Roman" panose="02020603050405020304" pitchFamily="18" charset="0"/>
                <a:cs typeface="Times New Roman" panose="02020603050405020304" pitchFamily="18" charset="0"/>
              </a:rPr>
              <a:t>we present SpeechQoE, a </a:t>
            </a:r>
            <a:r>
              <a:rPr lang="en-US" sz="1200" b="1" dirty="0">
                <a:latin typeface="Times New Roman" panose="02020603050405020304" pitchFamily="18" charset="0"/>
                <a:cs typeface="Times New Roman" panose="02020603050405020304" pitchFamily="18" charset="0"/>
              </a:rPr>
              <a:t>novel QoE prediction model for voice services </a:t>
            </a:r>
            <a:r>
              <a:rPr lang="en-US" sz="1200" dirty="0">
                <a:latin typeface="Times New Roman" panose="02020603050405020304" pitchFamily="18" charset="0"/>
                <a:cs typeface="Times New Roman" panose="02020603050405020304" pitchFamily="18" charset="0"/>
              </a:rPr>
              <a:t>via speech sensing</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(C) In the experiments, </a:t>
            </a:r>
            <a:r>
              <a:rPr lang="en-US" sz="1200" dirty="0">
                <a:latin typeface="Times New Roman" panose="02020603050405020304" pitchFamily="18" charset="0"/>
                <a:cs typeface="Times New Roman" panose="02020603050405020304" pitchFamily="18" charset="0"/>
              </a:rPr>
              <a:t>we have collected an </a:t>
            </a:r>
            <a:r>
              <a:rPr lang="en-US" sz="1200" b="1" dirty="0">
                <a:latin typeface="Times New Roman" panose="02020603050405020304" pitchFamily="18" charset="0"/>
                <a:cs typeface="Times New Roman" panose="02020603050405020304" pitchFamily="18" charset="0"/>
              </a:rPr>
              <a:t>extensive dataset</a:t>
            </a:r>
            <a:r>
              <a:rPr lang="en-US" sz="1200" b="0" dirty="0">
                <a:latin typeface="Times New Roman" panose="02020603050405020304" pitchFamily="18" charset="0"/>
                <a:cs typeface="Times New Roman" panose="02020603050405020304" pitchFamily="18" charset="0"/>
              </a:rPr>
              <a:t> which has been publicized to benefit research community.</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(C) Our comprehensive evaluations show that </a:t>
            </a:r>
            <a:r>
              <a:rPr lang="en-US" sz="1200" dirty="0">
                <a:latin typeface="Times New Roman" panose="02020603050405020304" pitchFamily="18" charset="0"/>
                <a:cs typeface="Times New Roman" panose="02020603050405020304" pitchFamily="18" charset="0"/>
              </a:rPr>
              <a:t>SpeechQoE </a:t>
            </a:r>
            <a:r>
              <a:rPr lang="en-US" sz="1200" b="1" dirty="0">
                <a:latin typeface="Times New Roman" panose="02020603050405020304" pitchFamily="18" charset="0"/>
                <a:cs typeface="Times New Roman" panose="02020603050405020304" pitchFamily="18" charset="0"/>
              </a:rPr>
              <a:t>advances existing solutions</a:t>
            </a:r>
            <a:r>
              <a:rPr lang="en-US" sz="1200" b="0" dirty="0">
                <a:latin typeface="Times New Roman" panose="02020603050405020304" pitchFamily="18" charset="0"/>
                <a:cs typeface="Times New Roman" panose="02020603050405020304" pitchFamily="18" charset="0"/>
              </a:rPr>
              <a: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200" b="0" dirty="0">
                <a:latin typeface="Times New Roman" panose="02020603050405020304" pitchFamily="18" charset="0"/>
                <a:cs typeface="Times New Roman" panose="02020603050405020304" pitchFamily="18" charset="0"/>
              </a:rPr>
              <a:t>(C) For more details, please refer to our paper.</a:t>
            </a:r>
            <a:endParaRPr lang="en-US" b="0" dirty="0"/>
          </a:p>
        </p:txBody>
      </p:sp>
    </p:spTree>
    <p:extLst>
      <p:ext uri="{BB962C8B-B14F-4D97-AF65-F5344CB8AC3E}">
        <p14:creationId xmlns:p14="http://schemas.microsoft.com/office/powerpoint/2010/main" val="4258699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56208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zh-CN" sz="1100" dirty="0">
                <a:solidFill>
                  <a:schemeClr val="bg2"/>
                </a:solidFill>
                <a:latin typeface="Times New Roman" panose="02020603050405020304" pitchFamily="18" charset="0"/>
                <a:cs typeface="Times New Roman" panose="02020603050405020304" pitchFamily="18" charset="0"/>
              </a:rPr>
              <a:t>(C) Since online voice services was introduced in 1995, millions of people make millions of calls everyday.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100" dirty="0">
                <a:solidFill>
                  <a:schemeClr val="bg2"/>
                </a:solidFill>
                <a:latin typeface="Times New Roman" panose="02020603050405020304" pitchFamily="18" charset="0"/>
                <a:cs typeface="Times New Roman" panose="02020603050405020304" pitchFamily="18" charset="0"/>
              </a:rPr>
              <a:t>(C) Especially, during the pandemic, </a:t>
            </a:r>
            <a:r>
              <a:rPr lang="en-US" sz="1800" dirty="0">
                <a:effectLst/>
                <a:latin typeface="LinLibertineT"/>
              </a:rPr>
              <a:t>shelter-in-place, work-from-home, and other hybrid lifestyles have been adopted globally. Many of </a:t>
            </a:r>
            <a:r>
              <a:rPr lang="en-US" sz="3600" dirty="0">
                <a:effectLst/>
                <a:latin typeface="LinLibertineT"/>
              </a:rPr>
              <a:t>the </a:t>
            </a:r>
            <a:r>
              <a:rPr lang="en-US" sz="1800" dirty="0">
                <a:effectLst/>
                <a:latin typeface="LinLibertineT"/>
              </a:rPr>
              <a:t>telecommunication apps have been reported with recorded surges, ranging from the usage time to the number of registered customers.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LinLibertineT"/>
              </a:rPr>
              <a:t>(C) Therefore, user’s satisfactory levels of service quality is always the center of interest for service providers.</a:t>
            </a:r>
            <a:endParaRPr lang="en-US" sz="1600" dirty="0"/>
          </a:p>
          <a:p>
            <a:pPr marL="171450" indent="-171450">
              <a:buFont typeface="Arial" panose="020B0604020202020204" pitchFamily="34" charset="0"/>
              <a:buChar char="•"/>
            </a:pPr>
            <a:endParaRPr lang="en-US" altLang="zh-CN" sz="11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907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 so that they can take actions in service management</a:t>
            </a:r>
            <a:r>
              <a:rPr lang="en-US" i="1" dirty="0"/>
              <a:t>, such as protocol design, codec development, resources management so on and so forth..</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t>(C) One critical metric is quality of experience, or QoE in short, which is a measure about how users </a:t>
            </a:r>
            <a:r>
              <a:rPr lang="en-US" sz="1100" b="1" dirty="0"/>
              <a:t>subjectively</a:t>
            </a:r>
            <a:r>
              <a:rPr lang="en-US" sz="1100" dirty="0"/>
              <a:t> perceive an application or service.</a:t>
            </a:r>
            <a:endParaRPr lang="en-US" sz="1100" dirty="0">
              <a:solidFill>
                <a:schemeClr val="bg2"/>
              </a:solidFill>
              <a:latin typeface="Times New Roman" panose="02020603050405020304" pitchFamily="18" charset="0"/>
              <a:cs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(C) On the one hand, QoE reflects the </a:t>
            </a:r>
            <a:r>
              <a:rPr lang="en-US" b="1" dirty="0"/>
              <a:t>actual</a:t>
            </a:r>
            <a:r>
              <a:rPr lang="en-US" dirty="0"/>
              <a:t> user experience..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(C) On the other hand, however, it is </a:t>
            </a:r>
            <a:r>
              <a:rPr lang="en-US" sz="1100" dirty="0">
                <a:solidFill>
                  <a:schemeClr val="bg2"/>
                </a:solidFill>
                <a:latin typeface="Times New Roman" panose="02020603050405020304" pitchFamily="18" charset="0"/>
                <a:cs typeface="Times New Roman" panose="02020603050405020304" pitchFamily="18" charset="0"/>
              </a:rPr>
              <a:t>difficult to measure QoE </a:t>
            </a:r>
            <a:r>
              <a:rPr lang="en-US" sz="1100" b="1" dirty="0">
                <a:solidFill>
                  <a:schemeClr val="bg2"/>
                </a:solidFill>
                <a:latin typeface="Times New Roman" panose="02020603050405020304" pitchFamily="18" charset="0"/>
                <a:cs typeface="Times New Roman" panose="02020603050405020304" pitchFamily="18" charset="0"/>
              </a:rPr>
              <a:t>accurately</a:t>
            </a:r>
            <a:r>
              <a:rPr lang="en-US" sz="1100" dirty="0">
                <a:solidFill>
                  <a:schemeClr val="bg2"/>
                </a:solidFill>
                <a:latin typeface="Times New Roman" panose="02020603050405020304" pitchFamily="18" charset="0"/>
                <a:cs typeface="Times New Roman" panose="02020603050405020304" pitchFamily="18" charset="0"/>
              </a:rPr>
              <a:t> and </a:t>
            </a:r>
            <a:r>
              <a:rPr lang="en-US" sz="1100" b="1" dirty="0">
                <a:solidFill>
                  <a:schemeClr val="bg2"/>
                </a:solidFill>
                <a:latin typeface="Times New Roman" panose="02020603050405020304" pitchFamily="18" charset="0"/>
                <a:cs typeface="Times New Roman" panose="02020603050405020304" pitchFamily="18" charset="0"/>
              </a:rPr>
              <a:t>conveniently</a:t>
            </a:r>
            <a:r>
              <a:rPr lang="en-US" sz="1100" dirty="0">
                <a:solidFill>
                  <a:schemeClr val="bg2"/>
                </a:solidFill>
                <a:latin typeface="Times New Roman" panose="02020603050405020304" pitchFamily="18" charset="0"/>
                <a:cs typeface="Times New Roman" panose="02020603050405020304" pitchFamily="18" charset="0"/>
              </a:rPr>
              <a:t> from external indicators.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chemeClr val="bg2"/>
                </a:solidFill>
                <a:latin typeface="Times New Roman" panose="02020603050405020304" pitchFamily="18" charset="0"/>
                <a:cs typeface="Times New Roman" panose="02020603050405020304" pitchFamily="18" charset="0"/>
              </a:rPr>
              <a:t>(C) How to access QoE accordingly is an open question.</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1982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 In nowadays audio services, user’s QoE is mainly obtained by asking people to manually report their perceived quality or through surveys after an audio session.</a:t>
            </a:r>
          </a:p>
          <a:p>
            <a:r>
              <a:rPr lang="en-US" dirty="0"/>
              <a:t>(C) Such procedures are time-consuming and inconvenient, so in reality, most people would simply skip this procedure.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To address this issue, prior efforts have been devoted to developing objective-based QoE assessment schemes. These schemes can be divided into three categories.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5">
                    <a:lumMod val="75000"/>
                  </a:schemeClr>
                </a:solidFill>
                <a:latin typeface="Times New Roman" panose="02020603050405020304" pitchFamily="18" charset="0"/>
                <a:cs typeface="Times New Roman" panose="02020603050405020304" pitchFamily="18" charset="0"/>
              </a:rPr>
              <a:t>(C) </a:t>
            </a:r>
            <a:r>
              <a:rPr lang="en-US" sz="1200" dirty="0">
                <a:solidFill>
                  <a:schemeClr val="accent6">
                    <a:lumMod val="75000"/>
                  </a:schemeClr>
                </a:solidFill>
                <a:latin typeface="Times New Roman" panose="02020603050405020304" pitchFamily="18" charset="0"/>
                <a:cs typeface="Times New Roman" panose="02020603050405020304" pitchFamily="18" charset="0"/>
              </a:rPr>
              <a:t>Network parametric models leverage network QoS to infer QoE, one of the representative is E-model (C) </a:t>
            </a:r>
            <a:r>
              <a:rPr lang="en-US" sz="1800" dirty="0">
                <a:effectLst/>
                <a:latin typeface="LinLibertineT"/>
              </a:rPr>
              <a:t>defined by </a:t>
            </a:r>
            <a:r>
              <a:rPr lang="en-US" sz="2800" b="0" i="0" u="none" strike="noStrike" dirty="0">
                <a:solidFill>
                  <a:srgbClr val="202124"/>
                </a:solidFill>
                <a:effectLst/>
                <a:latin typeface="Google Sans"/>
              </a:rPr>
              <a:t>International Telecommunication Union</a:t>
            </a:r>
            <a:r>
              <a:rPr lang="en-US" sz="1800" dirty="0">
                <a:effectLst/>
                <a:latin typeface="LinLibertine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inLibertineT"/>
              </a:rPr>
              <a:t>(C) However, QoE is a human subjective perception. The network parametric models cannot exhaust all factors have an impact on QoE. Furthermore, </a:t>
            </a:r>
            <a:r>
              <a:rPr lang="en-US" sz="1800" dirty="0">
                <a:solidFill>
                  <a:schemeClr val="accent6">
                    <a:lumMod val="75000"/>
                  </a:schemeClr>
                </a:solidFill>
                <a:effectLst/>
                <a:latin typeface="Times New Roman" panose="02020603050405020304" pitchFamily="18" charset="0"/>
                <a:cs typeface="Times New Roman" panose="02020603050405020304" pitchFamily="18" charset="0"/>
              </a:rPr>
              <a:t>n</a:t>
            </a:r>
            <a:r>
              <a:rPr lang="en-US" sz="1800" dirty="0">
                <a:solidFill>
                  <a:schemeClr val="accent6">
                    <a:lumMod val="75000"/>
                  </a:schemeClr>
                </a:solidFill>
                <a:latin typeface="Times New Roman" panose="02020603050405020304" pitchFamily="18" charset="0"/>
                <a:cs typeface="Times New Roman" panose="02020603050405020304" pitchFamily="18" charset="0"/>
              </a:rPr>
              <a:t>etwork parametric models fail to consider user diversity. </a:t>
            </a:r>
            <a:r>
              <a:rPr lang="en-US" sz="1800" dirty="0">
                <a:effectLst/>
                <a:latin typeface="LinLibertineT"/>
              </a:rPr>
              <a:t>For example, some users may be more sensitive to echoing sound, while others care more about latency. A </a:t>
            </a:r>
            <a:r>
              <a:rPr lang="en-US" sz="1800" dirty="0">
                <a:effectLst/>
                <a:latin typeface="LinLibertineTI"/>
              </a:rPr>
              <a:t>one for all </a:t>
            </a:r>
            <a:r>
              <a:rPr lang="en-US" sz="1800" dirty="0">
                <a:effectLst/>
                <a:latin typeface="LinLibertineT"/>
              </a:rPr>
              <a:t>model inevitably performs poorly.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a:t>
            </a:r>
            <a:r>
              <a:rPr lang="en-US" sz="1200" dirty="0">
                <a:solidFill>
                  <a:schemeClr val="accent5">
                    <a:lumMod val="75000"/>
                  </a:schemeClr>
                </a:solidFill>
                <a:latin typeface="Times New Roman" panose="02020603050405020304" pitchFamily="18" charset="0"/>
                <a:cs typeface="Times New Roman" panose="02020603050405020304" pitchFamily="18" charset="0"/>
              </a:rPr>
              <a:t>Speech quality-based models e</a:t>
            </a:r>
            <a:r>
              <a:rPr lang="en-US" sz="1800" dirty="0">
                <a:effectLst/>
                <a:latin typeface="LinLibertineT"/>
              </a:rPr>
              <a:t>stimate QoE by analyzing speech quality. They can be classified as full-reference and reference-free models. In full-reference models, both the original and degraded speech files are required. The distortion is converted to a QoE score. PESQ is the representative (C). Reference-free models, such as P.563 and Vector Quantization (C) directly extract distortion from degraded speech files to derive QoE score.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Since </a:t>
            </a:r>
            <a:r>
              <a:rPr lang="en-US" sz="1200" dirty="0">
                <a:solidFill>
                  <a:schemeClr val="accent5">
                    <a:lumMod val="75000"/>
                  </a:schemeClr>
                </a:solidFill>
                <a:latin typeface="Times New Roman" panose="02020603050405020304" pitchFamily="18" charset="0"/>
                <a:cs typeface="Times New Roman" panose="02020603050405020304" pitchFamily="18" charset="0"/>
              </a:rPr>
              <a:t>Speech quality-based models do not take into account network latency, it is not useful in a conversational context. Moreover, similar to the parametric models, Speech quality-based models are </a:t>
            </a:r>
            <a:r>
              <a:rPr lang="en-US" sz="1800" dirty="0">
                <a:effectLst/>
                <a:latin typeface="LinLibertineT"/>
              </a:rPr>
              <a:t>not able to provide personalized QoE assessment.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5">
                    <a:lumMod val="75000"/>
                  </a:schemeClr>
                </a:solidFill>
                <a:latin typeface="Times New Roman" panose="02020603050405020304" pitchFamily="18" charset="0"/>
                <a:cs typeface="Times New Roman" panose="02020603050405020304" pitchFamily="18" charset="0"/>
              </a:rPr>
              <a:t>(C) </a:t>
            </a:r>
            <a:r>
              <a:rPr lang="en-US" sz="1200" dirty="0">
                <a:effectLst/>
                <a:latin typeface="LinLibertineTB"/>
              </a:rPr>
              <a:t>Psychophysiology-based models</a:t>
            </a:r>
            <a:r>
              <a:rPr lang="en-US" sz="1800" dirty="0">
                <a:effectLst/>
                <a:latin typeface="LinLibertineT"/>
              </a:rPr>
              <a:t> utilize physiological and psychological signals, such as EEG and ECG (C), </a:t>
            </a:r>
            <a:r>
              <a:rPr lang="en-US" sz="1200" dirty="0">
                <a:effectLst/>
                <a:latin typeface="LinLibertineT"/>
              </a:rPr>
              <a:t>to infer QoE.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LinLibertineT"/>
              </a:rPr>
              <a:t>(C) However, </a:t>
            </a:r>
            <a:r>
              <a:rPr lang="en-US" sz="1800" dirty="0">
                <a:effectLst/>
                <a:latin typeface="LinLibertineT"/>
              </a:rPr>
              <a:t>those sensors are not available in most PCs and personal terminals. It is infeasible for QoE assessment in a commercial setting.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inLibertineT"/>
              </a:rPr>
              <a:t>(C) Can we design a QoE assessment system which is personalized, accurate and labor free?</a:t>
            </a:r>
            <a:endParaRPr lang="en-US" dirty="0"/>
          </a:p>
        </p:txBody>
      </p:sp>
    </p:spTree>
    <p:extLst>
      <p:ext uri="{BB962C8B-B14F-4D97-AF65-F5344CB8AC3E}">
        <p14:creationId xmlns:p14="http://schemas.microsoft.com/office/powerpoint/2010/main" val="3998037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(C) Our motivation is inspired by a day-to-day phenomenon: people’s speech pattern is different based on their perception of voice service.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(C) For example, people may speak loudly when they cannot hear the other’s speaking. </a:t>
            </a:r>
            <a:r>
              <a:rPr lang="en-US" altLang="zh-CN" dirty="0"/>
              <a:t>(C)</a:t>
            </a:r>
            <a:r>
              <a:rPr lang="en-US" dirty="0"/>
              <a:t>(C) while they speak with normal loudness level when they satisfy about the services. (C)</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(C) To validate our motivation, we conduct a pilot study consist of six subjects, and record their speech files and corresponding subjective QoE scores. (two of them form a pair to conduct calls under various network conditions in separate rooms. After each call, the subjects are asked to rate the service quality from 1 to 5, </a:t>
            </a:r>
            <a:r>
              <a:rPr lang="en-US" sz="1800" dirty="0">
                <a:effectLst/>
                <a:latin typeface="LinLibertineT"/>
              </a:rPr>
              <a:t>with 1 the worst and 5 the best.)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LinLibertineT"/>
              </a:rPr>
              <a:t>(C) We extract a standard acoustic parameter set consists of 65 features, such as pitch, jitter, and MFCC etc.. We find features exhibit high interclass difference. (C)</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LinLibertineT"/>
              </a:rPr>
              <a:t>(C) We also transform speech signals to frequency domain using STFT. (C)We observe the intensity is higher at a lower QoE score.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LinLibertineT"/>
              </a:rPr>
              <a:t>Those indicate human speech patterns correlate with perceived QoE.</a:t>
            </a:r>
            <a:endParaRPr lang="en-US" dirty="0"/>
          </a:p>
        </p:txBody>
      </p:sp>
    </p:spTree>
    <p:extLst>
      <p:ext uri="{BB962C8B-B14F-4D97-AF65-F5344CB8AC3E}">
        <p14:creationId xmlns:p14="http://schemas.microsoft.com/office/powerpoint/2010/main" val="1584885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(C) We compare </a:t>
            </a:r>
            <a:r>
              <a:rPr lang="en-US" sz="1800" dirty="0">
                <a:effectLst/>
                <a:latin typeface="LinLibertineT"/>
              </a:rPr>
              <a:t>feature vectors in five trials under </a:t>
            </a:r>
            <a:r>
              <a:rPr lang="en-US" sz="1800" b="1" dirty="0">
                <a:effectLst/>
                <a:latin typeface="LinLibertineT"/>
              </a:rPr>
              <a:t>the same QoE level</a:t>
            </a:r>
            <a:r>
              <a:rPr lang="en-US" sz="1800" dirty="0">
                <a:effectLst/>
                <a:latin typeface="LinLibertineT"/>
              </a:rPr>
              <a:t> in two cases.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LinLibertineT"/>
              </a:rPr>
              <a:t>(C) In the case of identical conversation, the features exhibit high consistency.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(C) In the case of unique conversation, </a:t>
            </a:r>
            <a:r>
              <a:rPr lang="en-US" sz="1800" dirty="0">
                <a:effectLst/>
                <a:latin typeface="LinLibertineT"/>
              </a:rPr>
              <a:t>the consistency is still observed, although some variations are introduced.</a:t>
            </a:r>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The speech-QoE correlation is consistently exist in both cases.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(C) In conclusion, in our pilot study, the speech-QoE correlation exhibit high inter-class difference and low intra-class difference.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These two findings </a:t>
            </a:r>
            <a:r>
              <a:rPr lang="en-US" sz="1200" dirty="0">
                <a:effectLst/>
                <a:latin typeface="LinLibertineT"/>
              </a:rPr>
              <a:t>encourage us to leverage speech cues for QoE assessments.</a:t>
            </a:r>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(C) However, we find speech pattern is diverse among users.</a:t>
            </a:r>
          </a:p>
        </p:txBody>
      </p:sp>
    </p:spTree>
    <p:extLst>
      <p:ext uri="{BB962C8B-B14F-4D97-AF65-F5344CB8AC3E}">
        <p14:creationId xmlns:p14="http://schemas.microsoft.com/office/powerpoint/2010/main" val="4118520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 We use CNN as the architecture of our basic model. The input is speech signal in frequency domain and the output is QoE score.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 We utilize MAML as our model’s training strategy. </a:t>
            </a:r>
            <a:r>
              <a:rPr lang="en-US" sz="1200" dirty="0">
                <a:latin typeface="Times New Roman" panose="02020603050405020304" pitchFamily="18" charset="0"/>
                <a:cs typeface="Times New Roman" panose="02020603050405020304" pitchFamily="18" charset="0"/>
              </a:rPr>
              <a:t>Specifically, MAML is a framework in few-shot learning. The goal of few-shot learning is to fine-tune parameters with few data samples.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Only two steps are involved in MAML. </a:t>
            </a:r>
            <a:r>
              <a:rPr lang="en-US" dirty="0">
                <a:latin typeface="Times New Roman" panose="02020603050405020304" pitchFamily="18" charset="0"/>
                <a:cs typeface="Times New Roman" panose="02020603050405020304" pitchFamily="18" charset="0"/>
              </a:rPr>
              <a:t>(C) (C) </a:t>
            </a:r>
            <a:r>
              <a:rPr lang="en-US" sz="1200" dirty="0">
                <a:latin typeface="Times New Roman" panose="02020603050405020304" pitchFamily="18" charset="0"/>
                <a:cs typeface="Times New Roman" panose="02020603050405020304" pitchFamily="18" charset="0"/>
              </a:rPr>
              <a:t>Step 1: </a:t>
            </a:r>
            <a:r>
              <a:rPr lang="en-US" dirty="0">
                <a:latin typeface="Times New Roman" panose="02020603050405020304" pitchFamily="18" charset="0"/>
                <a:cs typeface="Times New Roman" panose="02020603050405020304" pitchFamily="18" charset="0"/>
              </a:rPr>
              <a:t>Train base model by existing users and (C) (C) step 2: Adapt base model by a few shots from a new user.</a:t>
            </a:r>
          </a:p>
        </p:txBody>
      </p:sp>
    </p:spTree>
    <p:extLst>
      <p:ext uri="{BB962C8B-B14F-4D97-AF65-F5344CB8AC3E}">
        <p14:creationId xmlns:p14="http://schemas.microsoft.com/office/powerpoint/2010/main" val="851583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(C) The training strategy in MAML enables model the capability to deal with user heterogeneity.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(C) We first sample multiple tasks from source dataset. Each task consists of a support and a query set.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(C)(C) The support set is used to train its task-specific model.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(C)(C) Once the task specific model is trained, we further calculate the model’s own loss with its query set.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(C)(C) Eventually, we sum up all task-specific losses and optimize network parameters by this meta-loss through </a:t>
            </a:r>
            <a:r>
              <a:rPr lang="en-US" sz="1800" dirty="0">
                <a:effectLst/>
                <a:latin typeface="LinLibertineT"/>
              </a:rPr>
              <a:t>stochastic gradient descent.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LinLibertineT"/>
              </a:rPr>
              <a:t>Please refer to our paper for more details.</a:t>
            </a:r>
            <a:endParaRPr lang="en-US" dirty="0"/>
          </a:p>
        </p:txBody>
      </p:sp>
    </p:spTree>
    <p:extLst>
      <p:ext uri="{BB962C8B-B14F-4D97-AF65-F5344CB8AC3E}">
        <p14:creationId xmlns:p14="http://schemas.microsoft.com/office/powerpoint/2010/main" val="1402142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 </a:t>
            </a:r>
            <a:r>
              <a:rPr lang="en-US" dirty="0">
                <a:latin typeface="Times New Roman" panose="02020603050405020304" pitchFamily="18" charset="0"/>
                <a:cs typeface="Times New Roman" panose="02020603050405020304" pitchFamily="18" charset="0"/>
              </a:rPr>
              <a:t>While the MAML training strategy enable our basic model the ability of personalized QoE assessment</a:t>
            </a:r>
            <a:r>
              <a:rPr lang="en-US" dirty="0"/>
              <a:t>, it still requires a few-shot (C) to adapt base model to a new user’s preference. </a:t>
            </a:r>
          </a:p>
          <a:p>
            <a:pPr marL="171450" indent="-171450">
              <a:buFont typeface="Arial" panose="020B0604020202020204" pitchFamily="34" charset="0"/>
              <a:buChar char="•"/>
            </a:pPr>
            <a:r>
              <a:rPr lang="en-US" dirty="0"/>
              <a:t>(C) Take 3-shot as an example, to get the base model adapted, (C) we need at least 3 data samples for each label. Even though we need only 9 samples totally in theory, in practice, it may require much more effort to get 3 samples for each label.</a:t>
            </a:r>
          </a:p>
          <a:p>
            <a:pPr marL="171450" indent="-171450">
              <a:buFont typeface="Arial" panose="020B0604020202020204" pitchFamily="34" charset="0"/>
              <a:buChar char="•"/>
            </a:pPr>
            <a:r>
              <a:rPr lang="en-US" dirty="0"/>
              <a:t>This is not a trivial task in a commercial voice services setting.</a:t>
            </a:r>
          </a:p>
          <a:p>
            <a:pPr marL="171450" indent="-171450">
              <a:buFont typeface="Arial" panose="020B0604020202020204" pitchFamily="34" charset="0"/>
              <a:buChar char="•"/>
            </a:pPr>
            <a:r>
              <a:rPr lang="en-US" dirty="0"/>
              <a:t>(C) First, due to the advances in wired and wireless networks nowadays, network barely downgrade to unacceptable conditions. Therefore, users rarely experience poor network conditions. Low QoE scores could hardly gain in practice.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 Second, according to studies in psychology, </a:t>
            </a:r>
            <a:r>
              <a:rPr lang="en-US" sz="1800" dirty="0">
                <a:effectLst/>
                <a:latin typeface="LinLibertineT"/>
              </a:rPr>
              <a:t>people reluctant to assign low scores to their received service. This make it even harder to get low QoE scores.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LinLibertineT"/>
              </a:rPr>
              <a:t>(C) To validate our assumption, we hired 8 subjects and ask them to rate 200 times. The subjective ratings are highly unbalanced (C) Particularly, lower scores are less reported.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LinLibertineT"/>
              </a:rPr>
              <a:t>(C) It is impractical to get few-shot directly from new users in voice 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LinLibertineT"/>
              </a:rPr>
              <a:t>We design a novel data synthesizing scheme to overcome this challenge.</a:t>
            </a:r>
            <a:endParaRPr lang="en-US" dirty="0"/>
          </a:p>
        </p:txBody>
      </p:sp>
    </p:spTree>
    <p:extLst>
      <p:ext uri="{BB962C8B-B14F-4D97-AF65-F5344CB8AC3E}">
        <p14:creationId xmlns:p14="http://schemas.microsoft.com/office/powerpoint/2010/main" val="3708070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8C01A-D6CA-2675-C0A8-521C4F1AC1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335562-51E9-4549-B358-2C0106B504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C72352-D695-86B8-B0B9-227E02E324E7}"/>
              </a:ext>
            </a:extLst>
          </p:cNvPr>
          <p:cNvSpPr>
            <a:spLocks noGrp="1"/>
          </p:cNvSpPr>
          <p:nvPr>
            <p:ph type="dt" sz="half" idx="10"/>
          </p:nvPr>
        </p:nvSpPr>
        <p:spPr/>
        <p:txBody>
          <a:bodyPr/>
          <a:lstStyle/>
          <a:p>
            <a:fld id="{FF84674F-7525-734C-8496-BF77250F3DD5}" type="datetimeFigureOut">
              <a:rPr lang="en-US" smtClean="0"/>
              <a:t>11/6/22</a:t>
            </a:fld>
            <a:endParaRPr lang="en-US"/>
          </a:p>
        </p:txBody>
      </p:sp>
      <p:sp>
        <p:nvSpPr>
          <p:cNvPr id="5" name="Footer Placeholder 4">
            <a:extLst>
              <a:ext uri="{FF2B5EF4-FFF2-40B4-BE49-F238E27FC236}">
                <a16:creationId xmlns:a16="http://schemas.microsoft.com/office/drawing/2014/main" id="{24C29CD7-F7E9-27F5-0F7D-800BF40A3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150A9-6E5F-E48E-E995-BF907856D0B6}"/>
              </a:ext>
            </a:extLst>
          </p:cNvPr>
          <p:cNvSpPr>
            <a:spLocks noGrp="1"/>
          </p:cNvSpPr>
          <p:nvPr>
            <p:ph type="sldNum" sz="quarter" idx="12"/>
          </p:nvPr>
        </p:nvSpPr>
        <p:spPr/>
        <p:txBody>
          <a:bodyPr/>
          <a:lstStyle/>
          <a:p>
            <a:fld id="{E99BC532-E56B-134C-BE42-F6571790F75A}" type="slidenum">
              <a:rPr lang="en-US" smtClean="0"/>
              <a:t>‹#›</a:t>
            </a:fld>
            <a:endParaRPr lang="en-US"/>
          </a:p>
        </p:txBody>
      </p:sp>
    </p:spTree>
    <p:extLst>
      <p:ext uri="{BB962C8B-B14F-4D97-AF65-F5344CB8AC3E}">
        <p14:creationId xmlns:p14="http://schemas.microsoft.com/office/powerpoint/2010/main" val="4108946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24B3-CA06-B622-1EDA-44FB0CF050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66759B-5374-D2F0-9683-EE45B97E7F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00F3A9-C74E-BF71-04EC-474367D2DA8D}"/>
              </a:ext>
            </a:extLst>
          </p:cNvPr>
          <p:cNvSpPr>
            <a:spLocks noGrp="1"/>
          </p:cNvSpPr>
          <p:nvPr>
            <p:ph type="dt" sz="half" idx="10"/>
          </p:nvPr>
        </p:nvSpPr>
        <p:spPr/>
        <p:txBody>
          <a:bodyPr/>
          <a:lstStyle/>
          <a:p>
            <a:fld id="{FF84674F-7525-734C-8496-BF77250F3DD5}" type="datetimeFigureOut">
              <a:rPr lang="en-US" smtClean="0"/>
              <a:t>11/6/22</a:t>
            </a:fld>
            <a:endParaRPr lang="en-US"/>
          </a:p>
        </p:txBody>
      </p:sp>
      <p:sp>
        <p:nvSpPr>
          <p:cNvPr id="5" name="Footer Placeholder 4">
            <a:extLst>
              <a:ext uri="{FF2B5EF4-FFF2-40B4-BE49-F238E27FC236}">
                <a16:creationId xmlns:a16="http://schemas.microsoft.com/office/drawing/2014/main" id="{FEEA95A7-7962-FF09-A610-69048D043B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C28E4B-09BE-0ADF-18B4-550B75AF7905}"/>
              </a:ext>
            </a:extLst>
          </p:cNvPr>
          <p:cNvSpPr>
            <a:spLocks noGrp="1"/>
          </p:cNvSpPr>
          <p:nvPr>
            <p:ph type="sldNum" sz="quarter" idx="12"/>
          </p:nvPr>
        </p:nvSpPr>
        <p:spPr/>
        <p:txBody>
          <a:bodyPr/>
          <a:lstStyle/>
          <a:p>
            <a:fld id="{E99BC532-E56B-134C-BE42-F6571790F75A}" type="slidenum">
              <a:rPr lang="en-US" smtClean="0"/>
              <a:t>‹#›</a:t>
            </a:fld>
            <a:endParaRPr lang="en-US"/>
          </a:p>
        </p:txBody>
      </p:sp>
    </p:spTree>
    <p:extLst>
      <p:ext uri="{BB962C8B-B14F-4D97-AF65-F5344CB8AC3E}">
        <p14:creationId xmlns:p14="http://schemas.microsoft.com/office/powerpoint/2010/main" val="415547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67D39C-1FAF-66D2-B5C2-E05F857795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0BEE1F-FA9D-B848-05CF-0339B55F2E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E98BF3-2984-B0F2-744A-75B20E824BCE}"/>
              </a:ext>
            </a:extLst>
          </p:cNvPr>
          <p:cNvSpPr>
            <a:spLocks noGrp="1"/>
          </p:cNvSpPr>
          <p:nvPr>
            <p:ph type="dt" sz="half" idx="10"/>
          </p:nvPr>
        </p:nvSpPr>
        <p:spPr/>
        <p:txBody>
          <a:bodyPr/>
          <a:lstStyle/>
          <a:p>
            <a:fld id="{FF84674F-7525-734C-8496-BF77250F3DD5}" type="datetimeFigureOut">
              <a:rPr lang="en-US" smtClean="0"/>
              <a:t>11/6/22</a:t>
            </a:fld>
            <a:endParaRPr lang="en-US"/>
          </a:p>
        </p:txBody>
      </p:sp>
      <p:sp>
        <p:nvSpPr>
          <p:cNvPr id="5" name="Footer Placeholder 4">
            <a:extLst>
              <a:ext uri="{FF2B5EF4-FFF2-40B4-BE49-F238E27FC236}">
                <a16:creationId xmlns:a16="http://schemas.microsoft.com/office/drawing/2014/main" id="{0F097A15-590E-78EC-33B2-F258D5FF1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CB297-7D4A-A6E4-B6D2-DD24D251A6EF}"/>
              </a:ext>
            </a:extLst>
          </p:cNvPr>
          <p:cNvSpPr>
            <a:spLocks noGrp="1"/>
          </p:cNvSpPr>
          <p:nvPr>
            <p:ph type="sldNum" sz="quarter" idx="12"/>
          </p:nvPr>
        </p:nvSpPr>
        <p:spPr/>
        <p:txBody>
          <a:bodyPr/>
          <a:lstStyle/>
          <a:p>
            <a:fld id="{E99BC532-E56B-134C-BE42-F6571790F75A}" type="slidenum">
              <a:rPr lang="en-US" smtClean="0"/>
              <a:t>‹#›</a:t>
            </a:fld>
            <a:endParaRPr lang="en-US"/>
          </a:p>
        </p:txBody>
      </p:sp>
    </p:spTree>
    <p:extLst>
      <p:ext uri="{BB962C8B-B14F-4D97-AF65-F5344CB8AC3E}">
        <p14:creationId xmlns:p14="http://schemas.microsoft.com/office/powerpoint/2010/main" val="2887566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52231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60155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A201-633F-05CE-6E05-E3FD9188CB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6696AF-5D41-8E03-288B-7CB12BABA1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FBE59C-417F-4C0F-B027-DAA8D4993D0D}"/>
              </a:ext>
            </a:extLst>
          </p:cNvPr>
          <p:cNvSpPr>
            <a:spLocks noGrp="1"/>
          </p:cNvSpPr>
          <p:nvPr>
            <p:ph type="dt" sz="half" idx="10"/>
          </p:nvPr>
        </p:nvSpPr>
        <p:spPr/>
        <p:txBody>
          <a:bodyPr/>
          <a:lstStyle/>
          <a:p>
            <a:fld id="{FF84674F-7525-734C-8496-BF77250F3DD5}" type="datetimeFigureOut">
              <a:rPr lang="en-US" smtClean="0"/>
              <a:t>11/6/22</a:t>
            </a:fld>
            <a:endParaRPr lang="en-US"/>
          </a:p>
        </p:txBody>
      </p:sp>
      <p:sp>
        <p:nvSpPr>
          <p:cNvPr id="5" name="Footer Placeholder 4">
            <a:extLst>
              <a:ext uri="{FF2B5EF4-FFF2-40B4-BE49-F238E27FC236}">
                <a16:creationId xmlns:a16="http://schemas.microsoft.com/office/drawing/2014/main" id="{800E32C7-1022-B7EC-6F33-FDADD87AA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16E490-3B67-1452-138F-F86E7BBF9A04}"/>
              </a:ext>
            </a:extLst>
          </p:cNvPr>
          <p:cNvSpPr>
            <a:spLocks noGrp="1"/>
          </p:cNvSpPr>
          <p:nvPr>
            <p:ph type="sldNum" sz="quarter" idx="12"/>
          </p:nvPr>
        </p:nvSpPr>
        <p:spPr/>
        <p:txBody>
          <a:bodyPr/>
          <a:lstStyle/>
          <a:p>
            <a:fld id="{E99BC532-E56B-134C-BE42-F6571790F75A}" type="slidenum">
              <a:rPr lang="en-US" smtClean="0"/>
              <a:t>‹#›</a:t>
            </a:fld>
            <a:endParaRPr lang="en-US"/>
          </a:p>
        </p:txBody>
      </p:sp>
    </p:spTree>
    <p:extLst>
      <p:ext uri="{BB962C8B-B14F-4D97-AF65-F5344CB8AC3E}">
        <p14:creationId xmlns:p14="http://schemas.microsoft.com/office/powerpoint/2010/main" val="2092634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9790-0AC9-EFEA-FEE1-E437212AC4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E93E02-877F-3580-FC75-8F9D3D0F92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B79600-E3B4-E114-E2C8-BB76995EF763}"/>
              </a:ext>
            </a:extLst>
          </p:cNvPr>
          <p:cNvSpPr>
            <a:spLocks noGrp="1"/>
          </p:cNvSpPr>
          <p:nvPr>
            <p:ph type="dt" sz="half" idx="10"/>
          </p:nvPr>
        </p:nvSpPr>
        <p:spPr/>
        <p:txBody>
          <a:bodyPr/>
          <a:lstStyle/>
          <a:p>
            <a:fld id="{FF84674F-7525-734C-8496-BF77250F3DD5}" type="datetimeFigureOut">
              <a:rPr lang="en-US" smtClean="0"/>
              <a:t>11/6/22</a:t>
            </a:fld>
            <a:endParaRPr lang="en-US"/>
          </a:p>
        </p:txBody>
      </p:sp>
      <p:sp>
        <p:nvSpPr>
          <p:cNvPr id="5" name="Footer Placeholder 4">
            <a:extLst>
              <a:ext uri="{FF2B5EF4-FFF2-40B4-BE49-F238E27FC236}">
                <a16:creationId xmlns:a16="http://schemas.microsoft.com/office/drawing/2014/main" id="{689C130E-58C4-F967-EE9E-DC56F193E6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B7BD77-CB2A-3298-B332-9E9DB1340034}"/>
              </a:ext>
            </a:extLst>
          </p:cNvPr>
          <p:cNvSpPr>
            <a:spLocks noGrp="1"/>
          </p:cNvSpPr>
          <p:nvPr>
            <p:ph type="sldNum" sz="quarter" idx="12"/>
          </p:nvPr>
        </p:nvSpPr>
        <p:spPr/>
        <p:txBody>
          <a:bodyPr/>
          <a:lstStyle/>
          <a:p>
            <a:fld id="{E99BC532-E56B-134C-BE42-F6571790F75A}" type="slidenum">
              <a:rPr lang="en-US" smtClean="0"/>
              <a:t>‹#›</a:t>
            </a:fld>
            <a:endParaRPr lang="en-US"/>
          </a:p>
        </p:txBody>
      </p:sp>
    </p:spTree>
    <p:extLst>
      <p:ext uri="{BB962C8B-B14F-4D97-AF65-F5344CB8AC3E}">
        <p14:creationId xmlns:p14="http://schemas.microsoft.com/office/powerpoint/2010/main" val="3283257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4C8F-2DC7-B7F0-7F9E-1112CEF008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58EA03-BC5B-0EB5-12DF-C38749494F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387D3-CEC5-8CDE-BB63-D9C5F45E96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D3B934-1417-14BD-A4D6-FA44EB2E9BC2}"/>
              </a:ext>
            </a:extLst>
          </p:cNvPr>
          <p:cNvSpPr>
            <a:spLocks noGrp="1"/>
          </p:cNvSpPr>
          <p:nvPr>
            <p:ph type="dt" sz="half" idx="10"/>
          </p:nvPr>
        </p:nvSpPr>
        <p:spPr/>
        <p:txBody>
          <a:bodyPr/>
          <a:lstStyle/>
          <a:p>
            <a:fld id="{FF84674F-7525-734C-8496-BF77250F3DD5}" type="datetimeFigureOut">
              <a:rPr lang="en-US" smtClean="0"/>
              <a:t>11/6/22</a:t>
            </a:fld>
            <a:endParaRPr lang="en-US"/>
          </a:p>
        </p:txBody>
      </p:sp>
      <p:sp>
        <p:nvSpPr>
          <p:cNvPr id="6" name="Footer Placeholder 5">
            <a:extLst>
              <a:ext uri="{FF2B5EF4-FFF2-40B4-BE49-F238E27FC236}">
                <a16:creationId xmlns:a16="http://schemas.microsoft.com/office/drawing/2014/main" id="{DA61E154-EB63-0D66-C88A-86B19B5B1B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E1C92C-BB63-3AC9-B40C-0483797FFD5D}"/>
              </a:ext>
            </a:extLst>
          </p:cNvPr>
          <p:cNvSpPr>
            <a:spLocks noGrp="1"/>
          </p:cNvSpPr>
          <p:nvPr>
            <p:ph type="sldNum" sz="quarter" idx="12"/>
          </p:nvPr>
        </p:nvSpPr>
        <p:spPr/>
        <p:txBody>
          <a:bodyPr/>
          <a:lstStyle/>
          <a:p>
            <a:fld id="{E99BC532-E56B-134C-BE42-F6571790F75A}" type="slidenum">
              <a:rPr lang="en-US" smtClean="0"/>
              <a:t>‹#›</a:t>
            </a:fld>
            <a:endParaRPr lang="en-US"/>
          </a:p>
        </p:txBody>
      </p:sp>
    </p:spTree>
    <p:extLst>
      <p:ext uri="{BB962C8B-B14F-4D97-AF65-F5344CB8AC3E}">
        <p14:creationId xmlns:p14="http://schemas.microsoft.com/office/powerpoint/2010/main" val="1572063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9E83-0AD8-A780-94CE-406B28A3EF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8DB96D-7E4C-9753-A49E-FF133712BE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823F04-F552-035D-40C8-182A1B5281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71EFA-6E71-3031-5B8A-940FA52F5D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EC93C4-45C5-711B-EEC6-600B4A91A4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CBBAFE-505D-A618-5715-A40310B9C824}"/>
              </a:ext>
            </a:extLst>
          </p:cNvPr>
          <p:cNvSpPr>
            <a:spLocks noGrp="1"/>
          </p:cNvSpPr>
          <p:nvPr>
            <p:ph type="dt" sz="half" idx="10"/>
          </p:nvPr>
        </p:nvSpPr>
        <p:spPr/>
        <p:txBody>
          <a:bodyPr/>
          <a:lstStyle/>
          <a:p>
            <a:fld id="{FF84674F-7525-734C-8496-BF77250F3DD5}" type="datetimeFigureOut">
              <a:rPr lang="en-US" smtClean="0"/>
              <a:t>11/6/22</a:t>
            </a:fld>
            <a:endParaRPr lang="en-US"/>
          </a:p>
        </p:txBody>
      </p:sp>
      <p:sp>
        <p:nvSpPr>
          <p:cNvPr id="8" name="Footer Placeholder 7">
            <a:extLst>
              <a:ext uri="{FF2B5EF4-FFF2-40B4-BE49-F238E27FC236}">
                <a16:creationId xmlns:a16="http://schemas.microsoft.com/office/drawing/2014/main" id="{7E5AE917-C656-89B8-B2EC-B96E867D7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01EF03-2B2F-212F-9DAC-705D75DF87C2}"/>
              </a:ext>
            </a:extLst>
          </p:cNvPr>
          <p:cNvSpPr>
            <a:spLocks noGrp="1"/>
          </p:cNvSpPr>
          <p:nvPr>
            <p:ph type="sldNum" sz="quarter" idx="12"/>
          </p:nvPr>
        </p:nvSpPr>
        <p:spPr/>
        <p:txBody>
          <a:bodyPr/>
          <a:lstStyle/>
          <a:p>
            <a:fld id="{E99BC532-E56B-134C-BE42-F6571790F75A}" type="slidenum">
              <a:rPr lang="en-US" smtClean="0"/>
              <a:t>‹#›</a:t>
            </a:fld>
            <a:endParaRPr lang="en-US"/>
          </a:p>
        </p:txBody>
      </p:sp>
    </p:spTree>
    <p:extLst>
      <p:ext uri="{BB962C8B-B14F-4D97-AF65-F5344CB8AC3E}">
        <p14:creationId xmlns:p14="http://schemas.microsoft.com/office/powerpoint/2010/main" val="3361412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1E41-CF4C-A701-FEAB-FB4816197C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269A40-ACEC-7AC3-F997-BA8E7DF2D223}"/>
              </a:ext>
            </a:extLst>
          </p:cNvPr>
          <p:cNvSpPr>
            <a:spLocks noGrp="1"/>
          </p:cNvSpPr>
          <p:nvPr>
            <p:ph type="dt" sz="half" idx="10"/>
          </p:nvPr>
        </p:nvSpPr>
        <p:spPr/>
        <p:txBody>
          <a:bodyPr/>
          <a:lstStyle/>
          <a:p>
            <a:fld id="{FF84674F-7525-734C-8496-BF77250F3DD5}" type="datetimeFigureOut">
              <a:rPr lang="en-US" smtClean="0"/>
              <a:t>11/6/22</a:t>
            </a:fld>
            <a:endParaRPr lang="en-US"/>
          </a:p>
        </p:txBody>
      </p:sp>
      <p:sp>
        <p:nvSpPr>
          <p:cNvPr id="4" name="Footer Placeholder 3">
            <a:extLst>
              <a:ext uri="{FF2B5EF4-FFF2-40B4-BE49-F238E27FC236}">
                <a16:creationId xmlns:a16="http://schemas.microsoft.com/office/drawing/2014/main" id="{65FE1611-696E-253E-34BC-744EDB32C9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9139E4-0604-7046-C281-4E9F644A3056}"/>
              </a:ext>
            </a:extLst>
          </p:cNvPr>
          <p:cNvSpPr>
            <a:spLocks noGrp="1"/>
          </p:cNvSpPr>
          <p:nvPr>
            <p:ph type="sldNum" sz="quarter" idx="12"/>
          </p:nvPr>
        </p:nvSpPr>
        <p:spPr/>
        <p:txBody>
          <a:bodyPr/>
          <a:lstStyle/>
          <a:p>
            <a:fld id="{E99BC532-E56B-134C-BE42-F6571790F75A}" type="slidenum">
              <a:rPr lang="en-US" smtClean="0"/>
              <a:t>‹#›</a:t>
            </a:fld>
            <a:endParaRPr lang="en-US"/>
          </a:p>
        </p:txBody>
      </p:sp>
    </p:spTree>
    <p:extLst>
      <p:ext uri="{BB962C8B-B14F-4D97-AF65-F5344CB8AC3E}">
        <p14:creationId xmlns:p14="http://schemas.microsoft.com/office/powerpoint/2010/main" val="2235566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145107-8344-261A-24E0-E8183376B03B}"/>
              </a:ext>
            </a:extLst>
          </p:cNvPr>
          <p:cNvSpPr>
            <a:spLocks noGrp="1"/>
          </p:cNvSpPr>
          <p:nvPr>
            <p:ph type="dt" sz="half" idx="10"/>
          </p:nvPr>
        </p:nvSpPr>
        <p:spPr/>
        <p:txBody>
          <a:bodyPr/>
          <a:lstStyle/>
          <a:p>
            <a:fld id="{FF84674F-7525-734C-8496-BF77250F3DD5}" type="datetimeFigureOut">
              <a:rPr lang="en-US" smtClean="0"/>
              <a:t>11/6/22</a:t>
            </a:fld>
            <a:endParaRPr lang="en-US"/>
          </a:p>
        </p:txBody>
      </p:sp>
      <p:sp>
        <p:nvSpPr>
          <p:cNvPr id="3" name="Footer Placeholder 2">
            <a:extLst>
              <a:ext uri="{FF2B5EF4-FFF2-40B4-BE49-F238E27FC236}">
                <a16:creationId xmlns:a16="http://schemas.microsoft.com/office/drawing/2014/main" id="{99C5D8FC-4280-76A7-EAB1-21ACE41087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76F933-07F9-5FC5-D248-E684C8C30404}"/>
              </a:ext>
            </a:extLst>
          </p:cNvPr>
          <p:cNvSpPr>
            <a:spLocks noGrp="1"/>
          </p:cNvSpPr>
          <p:nvPr>
            <p:ph type="sldNum" sz="quarter" idx="12"/>
          </p:nvPr>
        </p:nvSpPr>
        <p:spPr/>
        <p:txBody>
          <a:bodyPr/>
          <a:lstStyle/>
          <a:p>
            <a:fld id="{E99BC532-E56B-134C-BE42-F6571790F75A}" type="slidenum">
              <a:rPr lang="en-US" smtClean="0"/>
              <a:t>‹#›</a:t>
            </a:fld>
            <a:endParaRPr lang="en-US"/>
          </a:p>
        </p:txBody>
      </p:sp>
    </p:spTree>
    <p:extLst>
      <p:ext uri="{BB962C8B-B14F-4D97-AF65-F5344CB8AC3E}">
        <p14:creationId xmlns:p14="http://schemas.microsoft.com/office/powerpoint/2010/main" val="118553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51CA5-6F3E-4C7B-122A-FE2FBAEF40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BBAAAE-5588-D9DD-D7B0-5FD4EA8711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772C1A-0A8A-68E4-2C4D-49C1BE233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9F394-5E45-CC9C-EEC2-4AAA8F6CE6DE}"/>
              </a:ext>
            </a:extLst>
          </p:cNvPr>
          <p:cNvSpPr>
            <a:spLocks noGrp="1"/>
          </p:cNvSpPr>
          <p:nvPr>
            <p:ph type="dt" sz="half" idx="10"/>
          </p:nvPr>
        </p:nvSpPr>
        <p:spPr/>
        <p:txBody>
          <a:bodyPr/>
          <a:lstStyle/>
          <a:p>
            <a:fld id="{FF84674F-7525-734C-8496-BF77250F3DD5}" type="datetimeFigureOut">
              <a:rPr lang="en-US" smtClean="0"/>
              <a:t>11/6/22</a:t>
            </a:fld>
            <a:endParaRPr lang="en-US"/>
          </a:p>
        </p:txBody>
      </p:sp>
      <p:sp>
        <p:nvSpPr>
          <p:cNvPr id="6" name="Footer Placeholder 5">
            <a:extLst>
              <a:ext uri="{FF2B5EF4-FFF2-40B4-BE49-F238E27FC236}">
                <a16:creationId xmlns:a16="http://schemas.microsoft.com/office/drawing/2014/main" id="{180A2D84-77C0-64AA-D715-F6544DB97A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81B3B0-C701-1A9E-CDC5-12048CBBE0FB}"/>
              </a:ext>
            </a:extLst>
          </p:cNvPr>
          <p:cNvSpPr>
            <a:spLocks noGrp="1"/>
          </p:cNvSpPr>
          <p:nvPr>
            <p:ph type="sldNum" sz="quarter" idx="12"/>
          </p:nvPr>
        </p:nvSpPr>
        <p:spPr/>
        <p:txBody>
          <a:bodyPr/>
          <a:lstStyle/>
          <a:p>
            <a:fld id="{E99BC532-E56B-134C-BE42-F6571790F75A}" type="slidenum">
              <a:rPr lang="en-US" smtClean="0"/>
              <a:t>‹#›</a:t>
            </a:fld>
            <a:endParaRPr lang="en-US"/>
          </a:p>
        </p:txBody>
      </p:sp>
    </p:spTree>
    <p:extLst>
      <p:ext uri="{BB962C8B-B14F-4D97-AF65-F5344CB8AC3E}">
        <p14:creationId xmlns:p14="http://schemas.microsoft.com/office/powerpoint/2010/main" val="1544820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4605-CBCF-3A65-82F5-A65BECBC3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F38871-0767-6ED5-B46D-5162ADA030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444709-77FC-E018-CF04-B769F91E0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5A7A31-CD37-F3C1-2352-D28816FD5266}"/>
              </a:ext>
            </a:extLst>
          </p:cNvPr>
          <p:cNvSpPr>
            <a:spLocks noGrp="1"/>
          </p:cNvSpPr>
          <p:nvPr>
            <p:ph type="dt" sz="half" idx="10"/>
          </p:nvPr>
        </p:nvSpPr>
        <p:spPr/>
        <p:txBody>
          <a:bodyPr/>
          <a:lstStyle/>
          <a:p>
            <a:fld id="{FF84674F-7525-734C-8496-BF77250F3DD5}" type="datetimeFigureOut">
              <a:rPr lang="en-US" smtClean="0"/>
              <a:t>11/6/22</a:t>
            </a:fld>
            <a:endParaRPr lang="en-US"/>
          </a:p>
        </p:txBody>
      </p:sp>
      <p:sp>
        <p:nvSpPr>
          <p:cNvPr id="6" name="Footer Placeholder 5">
            <a:extLst>
              <a:ext uri="{FF2B5EF4-FFF2-40B4-BE49-F238E27FC236}">
                <a16:creationId xmlns:a16="http://schemas.microsoft.com/office/drawing/2014/main" id="{540F7BB4-E292-50F7-05D1-6724C14242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6E67B-5004-08A7-4F12-DF660B9FBDC5}"/>
              </a:ext>
            </a:extLst>
          </p:cNvPr>
          <p:cNvSpPr>
            <a:spLocks noGrp="1"/>
          </p:cNvSpPr>
          <p:nvPr>
            <p:ph type="sldNum" sz="quarter" idx="12"/>
          </p:nvPr>
        </p:nvSpPr>
        <p:spPr/>
        <p:txBody>
          <a:bodyPr/>
          <a:lstStyle/>
          <a:p>
            <a:fld id="{E99BC532-E56B-134C-BE42-F6571790F75A}" type="slidenum">
              <a:rPr lang="en-US" smtClean="0"/>
              <a:t>‹#›</a:t>
            </a:fld>
            <a:endParaRPr lang="en-US"/>
          </a:p>
        </p:txBody>
      </p:sp>
    </p:spTree>
    <p:extLst>
      <p:ext uri="{BB962C8B-B14F-4D97-AF65-F5344CB8AC3E}">
        <p14:creationId xmlns:p14="http://schemas.microsoft.com/office/powerpoint/2010/main" val="2592536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022F24-0D1D-B3FD-C374-FB6308FF6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2E2051-140F-E361-7F4E-E001E44B2C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4FDF6-8B35-FF1D-7ECB-A17E58FF7F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84674F-7525-734C-8496-BF77250F3DD5}" type="datetimeFigureOut">
              <a:rPr lang="en-US" smtClean="0"/>
              <a:t>11/6/22</a:t>
            </a:fld>
            <a:endParaRPr lang="en-US"/>
          </a:p>
        </p:txBody>
      </p:sp>
      <p:sp>
        <p:nvSpPr>
          <p:cNvPr id="5" name="Footer Placeholder 4">
            <a:extLst>
              <a:ext uri="{FF2B5EF4-FFF2-40B4-BE49-F238E27FC236}">
                <a16:creationId xmlns:a16="http://schemas.microsoft.com/office/drawing/2014/main" id="{42C19858-ADE1-8C74-3D3A-63250E5511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E51E5B-BF0E-F713-0CD6-8A5F5939CF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9BC532-E56B-134C-BE42-F6571790F75A}" type="slidenum">
              <a:rPr lang="en-US" smtClean="0"/>
              <a:t>‹#›</a:t>
            </a:fld>
            <a:endParaRPr lang="en-US"/>
          </a:p>
        </p:txBody>
      </p:sp>
    </p:spTree>
    <p:extLst>
      <p:ext uri="{BB962C8B-B14F-4D97-AF65-F5344CB8AC3E}">
        <p14:creationId xmlns:p14="http://schemas.microsoft.com/office/powerpoint/2010/main" val="350401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3" Type="http://schemas.openxmlformats.org/officeDocument/2006/relationships/customXml" Target="../ink/ink4.xml"/><Relationship Id="rId18" Type="http://schemas.openxmlformats.org/officeDocument/2006/relationships/image" Target="../media/image44.png"/><Relationship Id="rId26" Type="http://schemas.openxmlformats.org/officeDocument/2006/relationships/image" Target="../media/image48.png"/><Relationship Id="rId39" Type="http://schemas.openxmlformats.org/officeDocument/2006/relationships/customXml" Target="../ink/ink16.xml"/><Relationship Id="rId21" Type="http://schemas.openxmlformats.org/officeDocument/2006/relationships/customXml" Target="../ink/ink8.xml"/><Relationship Id="rId34" Type="http://schemas.openxmlformats.org/officeDocument/2006/relationships/image" Target="../media/image28.png"/><Relationship Id="rId42" Type="http://schemas.openxmlformats.org/officeDocument/2006/relationships/customXml" Target="../ink/ink19.xml"/><Relationship Id="rId47" Type="http://schemas.openxmlformats.org/officeDocument/2006/relationships/customXml" Target="../ink/ink24.xml"/><Relationship Id="rId50" Type="http://schemas.openxmlformats.org/officeDocument/2006/relationships/image" Target="../media/image52.png"/><Relationship Id="rId7" Type="http://schemas.openxmlformats.org/officeDocument/2006/relationships/customXml" Target="../ink/ink1.xml"/><Relationship Id="rId2" Type="http://schemas.openxmlformats.org/officeDocument/2006/relationships/notesSlide" Target="../notesSlides/notesSlide10.xml"/><Relationship Id="rId16" Type="http://schemas.openxmlformats.org/officeDocument/2006/relationships/image" Target="../media/image43.png"/><Relationship Id="rId29" Type="http://schemas.openxmlformats.org/officeDocument/2006/relationships/customXml" Target="../ink/ink12.xml"/><Relationship Id="rId11" Type="http://schemas.openxmlformats.org/officeDocument/2006/relationships/customXml" Target="../ink/ink3.xml"/><Relationship Id="rId24" Type="http://schemas.openxmlformats.org/officeDocument/2006/relationships/image" Target="../media/image47.png"/><Relationship Id="rId32" Type="http://schemas.openxmlformats.org/officeDocument/2006/relationships/image" Target="../media/image51.png"/><Relationship Id="rId37" Type="http://schemas.openxmlformats.org/officeDocument/2006/relationships/customXml" Target="../ink/ink14.xml"/><Relationship Id="rId40" Type="http://schemas.openxmlformats.org/officeDocument/2006/relationships/customXml" Target="../ink/ink17.xml"/><Relationship Id="rId45" Type="http://schemas.openxmlformats.org/officeDocument/2006/relationships/customXml" Target="../ink/ink22.xml"/><Relationship Id="rId5" Type="http://schemas.openxmlformats.org/officeDocument/2006/relationships/image" Target="../media/image26.png"/><Relationship Id="rId15" Type="http://schemas.openxmlformats.org/officeDocument/2006/relationships/customXml" Target="../ink/ink5.xml"/><Relationship Id="rId23" Type="http://schemas.openxmlformats.org/officeDocument/2006/relationships/customXml" Target="../ink/ink9.xml"/><Relationship Id="rId28" Type="http://schemas.openxmlformats.org/officeDocument/2006/relationships/image" Target="../media/image49.png"/><Relationship Id="rId36" Type="http://schemas.openxmlformats.org/officeDocument/2006/relationships/image" Target="../media/image30.png"/><Relationship Id="rId49" Type="http://schemas.openxmlformats.org/officeDocument/2006/relationships/customXml" Target="../ink/ink26.xml"/><Relationship Id="rId10" Type="http://schemas.openxmlformats.org/officeDocument/2006/relationships/image" Target="../media/image40.png"/><Relationship Id="rId19" Type="http://schemas.openxmlformats.org/officeDocument/2006/relationships/customXml" Target="../ink/ink7.xml"/><Relationship Id="rId31" Type="http://schemas.openxmlformats.org/officeDocument/2006/relationships/customXml" Target="../ink/ink13.xml"/><Relationship Id="rId44" Type="http://schemas.openxmlformats.org/officeDocument/2006/relationships/customXml" Target="../ink/ink21.xml"/><Relationship Id="rId4" Type="http://schemas.openxmlformats.org/officeDocument/2006/relationships/image" Target="../media/image35.png"/><Relationship Id="rId9" Type="http://schemas.openxmlformats.org/officeDocument/2006/relationships/customXml" Target="../ink/ink2.xml"/><Relationship Id="rId14" Type="http://schemas.openxmlformats.org/officeDocument/2006/relationships/image" Target="../media/image42.png"/><Relationship Id="rId22" Type="http://schemas.openxmlformats.org/officeDocument/2006/relationships/image" Target="../media/image46.png"/><Relationship Id="rId27" Type="http://schemas.openxmlformats.org/officeDocument/2006/relationships/customXml" Target="../ink/ink11.xml"/><Relationship Id="rId30" Type="http://schemas.openxmlformats.org/officeDocument/2006/relationships/image" Target="../media/image50.png"/><Relationship Id="rId35" Type="http://schemas.openxmlformats.org/officeDocument/2006/relationships/image" Target="../media/image29.png"/><Relationship Id="rId43" Type="http://schemas.openxmlformats.org/officeDocument/2006/relationships/customXml" Target="../ink/ink20.xml"/><Relationship Id="rId48" Type="http://schemas.openxmlformats.org/officeDocument/2006/relationships/customXml" Target="../ink/ink25.xml"/><Relationship Id="rId8" Type="http://schemas.openxmlformats.org/officeDocument/2006/relationships/image" Target="../media/image39.png"/><Relationship Id="rId51" Type="http://schemas.openxmlformats.org/officeDocument/2006/relationships/image" Target="../media/image53.png"/><Relationship Id="rId3" Type="http://schemas.openxmlformats.org/officeDocument/2006/relationships/image" Target="../media/image38.png"/><Relationship Id="rId12" Type="http://schemas.openxmlformats.org/officeDocument/2006/relationships/image" Target="../media/image41.png"/><Relationship Id="rId17" Type="http://schemas.openxmlformats.org/officeDocument/2006/relationships/customXml" Target="../ink/ink6.xml"/><Relationship Id="rId25" Type="http://schemas.openxmlformats.org/officeDocument/2006/relationships/customXml" Target="../ink/ink10.xml"/><Relationship Id="rId33" Type="http://schemas.openxmlformats.org/officeDocument/2006/relationships/image" Target="../media/image25.png"/><Relationship Id="rId38" Type="http://schemas.openxmlformats.org/officeDocument/2006/relationships/customXml" Target="../ink/ink15.xml"/><Relationship Id="rId46" Type="http://schemas.openxmlformats.org/officeDocument/2006/relationships/customXml" Target="../ink/ink23.xml"/><Relationship Id="rId20" Type="http://schemas.openxmlformats.org/officeDocument/2006/relationships/image" Target="../media/image45.png"/><Relationship Id="rId41" Type="http://schemas.openxmlformats.org/officeDocument/2006/relationships/customXml" Target="../ink/ink18.xml"/><Relationship Id="rId1" Type="http://schemas.openxmlformats.org/officeDocument/2006/relationships/slideLayout" Target="../slideLayouts/slideLayout13.xml"/><Relationship Id="rId6" Type="http://schemas.openxmlformats.org/officeDocument/2006/relationships/image" Target="../media/image27.svg"/></Relationships>
</file>

<file path=ppt/slides/_rels/slide1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6.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63.jpg"/></Relationships>
</file>

<file path=ppt/slides/_rels/slide1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65.png"/></Relationships>
</file>

<file path=ppt/slides/_rels/slide1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4.png"/><Relationship Id="rId7" Type="http://schemas.microsoft.com/office/2007/relationships/hdphoto" Target="../media/hdphoto2.wdp"/><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5" Type="http://schemas.openxmlformats.org/officeDocument/2006/relationships/image" Target="../media/image14.jpg"/><Relationship Id="rId10" Type="http://schemas.openxmlformats.org/officeDocument/2006/relationships/image" Target="../media/image9.png"/><Relationship Id="rId4" Type="http://schemas.microsoft.com/office/2007/relationships/hdphoto" Target="../media/hdphoto1.wdp"/><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1.png"/><Relationship Id="rId5" Type="http://schemas.microsoft.com/office/2007/relationships/hdphoto" Target="../media/hdphoto3.wdp"/><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33.png"/><Relationship Id="rId9" Type="http://schemas.openxmlformats.org/officeDocument/2006/relationships/image" Target="../media/image3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4;p13">
            <a:extLst>
              <a:ext uri="{FF2B5EF4-FFF2-40B4-BE49-F238E27FC236}">
                <a16:creationId xmlns:a16="http://schemas.microsoft.com/office/drawing/2014/main" id="{F86321F5-B54E-C680-A889-4C5750DC44C4}"/>
              </a:ext>
            </a:extLst>
          </p:cNvPr>
          <p:cNvSpPr txBox="1">
            <a:spLocks/>
          </p:cNvSpPr>
          <p:nvPr/>
        </p:nvSpPr>
        <p:spPr>
          <a:xfrm>
            <a:off x="1524000" y="1347503"/>
            <a:ext cx="9144000" cy="2387600"/>
          </a:xfrm>
          <a:prstGeom prst="rect">
            <a:avLst/>
          </a:prstGeom>
        </p:spPr>
        <p:txBody>
          <a:bodyPr spcFirstLastPara="1" vert="horz" wrap="square" lIns="121900" tIns="121900" rIns="121900" bIns="12190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267" dirty="0">
                <a:latin typeface="Times New Roman" panose="02020603050405020304" pitchFamily="18" charset="0"/>
                <a:cs typeface="Times New Roman" panose="02020603050405020304" pitchFamily="18" charset="0"/>
              </a:rPr>
              <a:t>SpeechQoE: A Novel Personalized QoE Assessment Model for Voice Services via Speech Sensing</a:t>
            </a:r>
            <a:endParaRPr lang="en-US" sz="4267" dirty="0">
              <a:latin typeface="Times New Roman"/>
              <a:ea typeface="Times New Roman"/>
              <a:cs typeface="Times New Roman"/>
              <a:sym typeface="Times New Roman"/>
            </a:endParaRPr>
          </a:p>
        </p:txBody>
      </p:sp>
      <p:sp>
        <p:nvSpPr>
          <p:cNvPr id="5" name="Google Shape;55;p13">
            <a:extLst>
              <a:ext uri="{FF2B5EF4-FFF2-40B4-BE49-F238E27FC236}">
                <a16:creationId xmlns:a16="http://schemas.microsoft.com/office/drawing/2014/main" id="{5FA78917-D8D7-4BDF-BD2B-3A321408CEA5}"/>
              </a:ext>
            </a:extLst>
          </p:cNvPr>
          <p:cNvSpPr txBox="1">
            <a:spLocks/>
          </p:cNvSpPr>
          <p:nvPr/>
        </p:nvSpPr>
        <p:spPr>
          <a:xfrm>
            <a:off x="708722" y="4164657"/>
            <a:ext cx="10774556" cy="10568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667" b="1" dirty="0">
                <a:solidFill>
                  <a:schemeClr val="tx1">
                    <a:lumMod val="75000"/>
                    <a:lumOff val="25000"/>
                  </a:schemeClr>
                </a:solidFill>
                <a:latin typeface="Times New Roman" panose="02020603050405020304" pitchFamily="18" charset="0"/>
                <a:cs typeface="Times New Roman" panose="02020603050405020304" pitchFamily="18" charset="0"/>
              </a:rPr>
              <a:t>Chaowei Wang</a:t>
            </a:r>
            <a:r>
              <a:rPr lang="en-US" sz="2667" dirty="0">
                <a:solidFill>
                  <a:schemeClr val="tx1">
                    <a:lumMod val="75000"/>
                    <a:lumOff val="25000"/>
                  </a:schemeClr>
                </a:solidFill>
                <a:latin typeface="Times New Roman" panose="02020603050405020304" pitchFamily="18" charset="0"/>
                <a:cs typeface="Times New Roman" panose="02020603050405020304" pitchFamily="18" charset="0"/>
              </a:rPr>
              <a:t>, Huadi Zhu, Ming Li</a:t>
            </a:r>
            <a:endParaRPr lang="en-US" sz="2667" dirty="0">
              <a:solidFill>
                <a:srgbClr val="13409F"/>
              </a:solidFill>
              <a:latin typeface="Times New Roman" panose="02020603050405020304" pitchFamily="18" charset="0"/>
              <a:cs typeface="Times New Roman" panose="02020603050405020304" pitchFamily="18" charset="0"/>
            </a:endParaRPr>
          </a:p>
        </p:txBody>
      </p:sp>
      <p:pic>
        <p:nvPicPr>
          <p:cNvPr id="6" name="Google Shape;56;p13">
            <a:extLst>
              <a:ext uri="{FF2B5EF4-FFF2-40B4-BE49-F238E27FC236}">
                <a16:creationId xmlns:a16="http://schemas.microsoft.com/office/drawing/2014/main" id="{511EF7B8-6D92-2B15-EB01-C7DC5DE6E641}"/>
              </a:ext>
            </a:extLst>
          </p:cNvPr>
          <p:cNvPicPr preferRelativeResize="0"/>
          <p:nvPr/>
        </p:nvPicPr>
        <p:blipFill rotWithShape="1">
          <a:blip r:embed="rId3">
            <a:clrChange>
              <a:clrFrom>
                <a:srgbClr val="FCFEFF"/>
              </a:clrFrom>
              <a:clrTo>
                <a:srgbClr val="FCFEFF">
                  <a:alpha val="0"/>
                </a:srgbClr>
              </a:clrTo>
            </a:clrChange>
            <a:alphaModFix/>
          </a:blip>
          <a:srcRect r="43849"/>
          <a:stretch/>
        </p:blipFill>
        <p:spPr>
          <a:xfrm>
            <a:off x="4347468" y="315028"/>
            <a:ext cx="3308616" cy="1056799"/>
          </a:xfrm>
          <a:prstGeom prst="rect">
            <a:avLst/>
          </a:prstGeom>
          <a:noFill/>
          <a:ln>
            <a:noFill/>
          </a:ln>
        </p:spPr>
      </p:pic>
      <p:sp>
        <p:nvSpPr>
          <p:cNvPr id="7" name="Google Shape;55;p13">
            <a:extLst>
              <a:ext uri="{FF2B5EF4-FFF2-40B4-BE49-F238E27FC236}">
                <a16:creationId xmlns:a16="http://schemas.microsoft.com/office/drawing/2014/main" id="{7D129F50-3888-DD2F-0441-E3D899316E8D}"/>
              </a:ext>
            </a:extLst>
          </p:cNvPr>
          <p:cNvSpPr txBox="1">
            <a:spLocks/>
          </p:cNvSpPr>
          <p:nvPr/>
        </p:nvSpPr>
        <p:spPr>
          <a:xfrm>
            <a:off x="419724" y="5364998"/>
            <a:ext cx="11356675" cy="1056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r>
              <a:rPr lang="en-US" b="1" dirty="0">
                <a:solidFill>
                  <a:schemeClr val="tx1"/>
                </a:solidFill>
                <a:latin typeface="Times New Roman"/>
                <a:ea typeface="Times New Roman"/>
                <a:cs typeface="Times New Roman"/>
                <a:sym typeface="Times New Roman"/>
              </a:rPr>
              <a:t>MobiSec Lab</a:t>
            </a:r>
            <a:endParaRPr lang="en-US" altLang="zh-CN" b="1" dirty="0">
              <a:solidFill>
                <a:schemeClr val="tx1"/>
              </a:solidFill>
              <a:latin typeface="Times New Roman"/>
              <a:ea typeface="Times New Roman"/>
              <a:cs typeface="Times New Roman"/>
              <a:sym typeface="Times New Roman"/>
            </a:endParaRPr>
          </a:p>
          <a:p>
            <a:pPr marL="0" indent="0"/>
            <a:r>
              <a:rPr lang="en-US" altLang="zh-CN" b="1" dirty="0">
                <a:solidFill>
                  <a:schemeClr val="tx1"/>
                </a:solidFill>
                <a:latin typeface="Times New Roman"/>
                <a:ea typeface="Times New Roman"/>
                <a:cs typeface="Times New Roman"/>
                <a:sym typeface="Times New Roman"/>
              </a:rPr>
              <a:t>The University of Texas at Arlington</a:t>
            </a:r>
          </a:p>
        </p:txBody>
      </p:sp>
      <p:pic>
        <p:nvPicPr>
          <p:cNvPr id="8" name="Picture 7">
            <a:extLst>
              <a:ext uri="{FF2B5EF4-FFF2-40B4-BE49-F238E27FC236}">
                <a16:creationId xmlns:a16="http://schemas.microsoft.com/office/drawing/2014/main" id="{75916BF7-FE22-08E7-475D-36DC98773384}"/>
              </a:ext>
            </a:extLst>
          </p:cNvPr>
          <p:cNvPicPr>
            <a:picLocks noChangeAspect="1"/>
          </p:cNvPicPr>
          <p:nvPr/>
        </p:nvPicPr>
        <p:blipFill>
          <a:blip r:embed="rId4"/>
          <a:stretch>
            <a:fillRect/>
          </a:stretch>
        </p:blipFill>
        <p:spPr>
          <a:xfrm>
            <a:off x="419724" y="367401"/>
            <a:ext cx="3071049" cy="952055"/>
          </a:xfrm>
          <a:prstGeom prst="rect">
            <a:avLst/>
          </a:prstGeom>
        </p:spPr>
      </p:pic>
      <p:grpSp>
        <p:nvGrpSpPr>
          <p:cNvPr id="9" name="Group 8">
            <a:extLst>
              <a:ext uri="{FF2B5EF4-FFF2-40B4-BE49-F238E27FC236}">
                <a16:creationId xmlns:a16="http://schemas.microsoft.com/office/drawing/2014/main" id="{9819D00F-2F3E-DE69-7C57-C6E4C5056153}"/>
              </a:ext>
            </a:extLst>
          </p:cNvPr>
          <p:cNvGrpSpPr/>
          <p:nvPr/>
        </p:nvGrpSpPr>
        <p:grpSpPr>
          <a:xfrm>
            <a:off x="8262399" y="396126"/>
            <a:ext cx="3669772" cy="887654"/>
            <a:chOff x="8277389" y="350026"/>
            <a:chExt cx="3669772" cy="887654"/>
          </a:xfrm>
        </p:grpSpPr>
        <p:pic>
          <p:nvPicPr>
            <p:cNvPr id="10" name="Picture 9">
              <a:extLst>
                <a:ext uri="{FF2B5EF4-FFF2-40B4-BE49-F238E27FC236}">
                  <a16:creationId xmlns:a16="http://schemas.microsoft.com/office/drawing/2014/main" id="{02596834-CD5A-CC10-DB5D-881C20109DC0}"/>
                </a:ext>
              </a:extLst>
            </p:cNvPr>
            <p:cNvPicPr>
              <a:picLocks noChangeAspect="1"/>
            </p:cNvPicPr>
            <p:nvPr/>
          </p:nvPicPr>
          <p:blipFill>
            <a:blip r:embed="rId5"/>
            <a:stretch>
              <a:fillRect/>
            </a:stretch>
          </p:blipFill>
          <p:spPr>
            <a:xfrm>
              <a:off x="8277389" y="407477"/>
              <a:ext cx="3494887" cy="830203"/>
            </a:xfrm>
            <a:prstGeom prst="rect">
              <a:avLst/>
            </a:prstGeom>
          </p:spPr>
        </p:pic>
        <p:sp>
          <p:nvSpPr>
            <p:cNvPr id="11" name="Rectangle 10">
              <a:extLst>
                <a:ext uri="{FF2B5EF4-FFF2-40B4-BE49-F238E27FC236}">
                  <a16:creationId xmlns:a16="http://schemas.microsoft.com/office/drawing/2014/main" id="{89B51CE8-F936-82FE-5F3C-3F580A1E6E51}"/>
                </a:ext>
              </a:extLst>
            </p:cNvPr>
            <p:cNvSpPr/>
            <p:nvPr/>
          </p:nvSpPr>
          <p:spPr>
            <a:xfrm>
              <a:off x="11483278" y="350026"/>
              <a:ext cx="463883" cy="354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9290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6" name="Text Placeholder 3">
            <a:extLst>
              <a:ext uri="{FF2B5EF4-FFF2-40B4-BE49-F238E27FC236}">
                <a16:creationId xmlns:a16="http://schemas.microsoft.com/office/drawing/2014/main" id="{C5BE3037-8333-2E7E-39A6-B872C56BFD24}"/>
              </a:ext>
            </a:extLst>
          </p:cNvPr>
          <p:cNvSpPr>
            <a:spLocks noGrp="1"/>
          </p:cNvSpPr>
          <p:nvPr>
            <p:ph type="body" idx="1"/>
          </p:nvPr>
        </p:nvSpPr>
        <p:spPr>
          <a:xfrm>
            <a:off x="281219" y="1128822"/>
            <a:ext cx="6109891" cy="4555200"/>
          </a:xfrm>
        </p:spPr>
        <p:txBody>
          <a:bodyPr/>
          <a:lstStyle/>
          <a:p>
            <a:pPr marL="152396" indent="0">
              <a:buSzPts val="1800"/>
              <a:buNone/>
            </a:pPr>
            <a:r>
              <a:rPr lang="en-US" sz="2667" dirty="0">
                <a:latin typeface="Times New Roman" panose="02020603050405020304" pitchFamily="18" charset="0"/>
                <a:cs typeface="Times New Roman" panose="02020603050405020304" pitchFamily="18" charset="0"/>
              </a:rPr>
              <a:t>Step 1: Source user profiling </a:t>
            </a:r>
          </a:p>
          <a:p>
            <a:pPr marL="1104881" lvl="1" indent="-342900">
              <a:buSzPts val="1800"/>
            </a:pPr>
            <a:r>
              <a:rPr lang="en-US" sz="2400" dirty="0">
                <a:latin typeface="Times New Roman" panose="02020603050405020304" pitchFamily="18" charset="0"/>
                <a:cs typeface="Times New Roman" panose="02020603050405020304" pitchFamily="18" charset="0"/>
              </a:rPr>
              <a:t> Portray user via statistics</a:t>
            </a:r>
          </a:p>
          <a:p>
            <a:pPr marL="1219181" lvl="1" indent="-457200">
              <a:buSzPts val="1800"/>
            </a:pPr>
            <a:r>
              <a:rPr lang="en-US" sz="2400" dirty="0">
                <a:latin typeface="Times New Roman" panose="02020603050405020304" pitchFamily="18" charset="0"/>
                <a:cs typeface="Times New Roman" panose="02020603050405020304" pitchFamily="18" charset="0"/>
              </a:rPr>
              <a:t>Multivariate Gaussian distribution</a:t>
            </a:r>
          </a:p>
          <a:p>
            <a:pPr lvl="2" indent="-457189">
              <a:lnSpc>
                <a:spcPct val="70000"/>
              </a:lnSpc>
              <a:buSzPts val="1800"/>
            </a:pPr>
            <a:r>
              <a:rPr lang="en-US" sz="2400" dirty="0">
                <a:latin typeface="Times New Roman" panose="02020603050405020304" pitchFamily="18" charset="0"/>
                <a:cs typeface="Times New Roman" panose="02020603050405020304" pitchFamily="18" charset="0"/>
              </a:rPr>
              <a:t>Mean of vector</a:t>
            </a:r>
          </a:p>
          <a:p>
            <a:pPr lvl="2" indent="-457189">
              <a:lnSpc>
                <a:spcPct val="70000"/>
              </a:lnSpc>
              <a:buSzPts val="1800"/>
            </a:pPr>
            <a:endParaRPr lang="en-US" sz="2400" dirty="0">
              <a:latin typeface="Times New Roman" panose="02020603050405020304" pitchFamily="18" charset="0"/>
              <a:cs typeface="Times New Roman" panose="02020603050405020304" pitchFamily="18" charset="0"/>
            </a:endParaRPr>
          </a:p>
          <a:p>
            <a:pPr lvl="2" indent="-457189">
              <a:lnSpc>
                <a:spcPct val="70000"/>
              </a:lnSpc>
              <a:buSzPts val="1800"/>
            </a:pPr>
            <a:endParaRPr lang="en-US" sz="2400" dirty="0">
              <a:latin typeface="Times New Roman" panose="02020603050405020304" pitchFamily="18" charset="0"/>
              <a:cs typeface="Times New Roman" panose="02020603050405020304" pitchFamily="18" charset="0"/>
            </a:endParaRPr>
          </a:p>
          <a:p>
            <a:pPr lvl="2" indent="-457189">
              <a:lnSpc>
                <a:spcPct val="70000"/>
              </a:lnSpc>
              <a:buSzPts val="1800"/>
            </a:pPr>
            <a:r>
              <a:rPr lang="en-US" sz="2400" dirty="0">
                <a:latin typeface="Times New Roman" panose="02020603050405020304" pitchFamily="18" charset="0"/>
                <a:cs typeface="Times New Roman" panose="02020603050405020304" pitchFamily="18" charset="0"/>
              </a:rPr>
              <a:t>Covariance matrix</a:t>
            </a:r>
          </a:p>
        </p:txBody>
      </p:sp>
      <p:sp>
        <p:nvSpPr>
          <p:cNvPr id="3" name="Title 2">
            <a:extLst>
              <a:ext uri="{FF2B5EF4-FFF2-40B4-BE49-F238E27FC236}">
                <a16:creationId xmlns:a16="http://schemas.microsoft.com/office/drawing/2014/main" id="{4203C0BC-D200-46A8-B174-43E789BE105A}"/>
              </a:ext>
            </a:extLst>
          </p:cNvPr>
          <p:cNvSpPr>
            <a:spLocks noGrp="1"/>
          </p:cNvSpPr>
          <p:nvPr>
            <p:ph type="title"/>
          </p:nvPr>
        </p:nvSpPr>
        <p:spPr>
          <a:xfrm>
            <a:off x="415600" y="183682"/>
            <a:ext cx="11360800" cy="763600"/>
          </a:xfrm>
        </p:spPr>
        <p:txBody>
          <a:bodyPr/>
          <a:lstStyle/>
          <a:p>
            <a:pPr algn="ctr"/>
            <a:r>
              <a:rPr lang="en-US" dirty="0">
                <a:latin typeface="Times New Roman" panose="02020603050405020304" pitchFamily="18" charset="0"/>
                <a:cs typeface="Times New Roman" panose="02020603050405020304" pitchFamily="18" charset="0"/>
              </a:rPr>
              <a:t>Advanced Model – Dealing with Data Scarcity</a:t>
            </a:r>
          </a:p>
        </p:txBody>
      </p:sp>
      <p:grpSp>
        <p:nvGrpSpPr>
          <p:cNvPr id="5139" name="Group 5138">
            <a:extLst>
              <a:ext uri="{FF2B5EF4-FFF2-40B4-BE49-F238E27FC236}">
                <a16:creationId xmlns:a16="http://schemas.microsoft.com/office/drawing/2014/main" id="{9336D9B9-BEBA-A84B-3495-A492F1EF89DF}"/>
              </a:ext>
            </a:extLst>
          </p:cNvPr>
          <p:cNvGrpSpPr/>
          <p:nvPr/>
        </p:nvGrpSpPr>
        <p:grpSpPr>
          <a:xfrm>
            <a:off x="6643334" y="1191307"/>
            <a:ext cx="4299817" cy="4910954"/>
            <a:chOff x="6096000" y="1454773"/>
            <a:chExt cx="4299817" cy="4910954"/>
          </a:xfrm>
        </p:grpSpPr>
        <p:pic>
          <p:nvPicPr>
            <p:cNvPr id="5140" name="Picture 6">
              <a:extLst>
                <a:ext uri="{FF2B5EF4-FFF2-40B4-BE49-F238E27FC236}">
                  <a16:creationId xmlns:a16="http://schemas.microsoft.com/office/drawing/2014/main" id="{A786B345-8AB8-7C3D-2A82-A010988B4E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55809"/>
              <a:ext cx="4120573" cy="4509918"/>
            </a:xfrm>
            <a:prstGeom prst="rect">
              <a:avLst/>
            </a:prstGeom>
            <a:noFill/>
            <a:extLst>
              <a:ext uri="{909E8E84-426E-40DD-AFC4-6F175D3DCCD1}">
                <a14:hiddenFill xmlns:a14="http://schemas.microsoft.com/office/drawing/2010/main">
                  <a:solidFill>
                    <a:srgbClr val="FFFFFF"/>
                  </a:solidFill>
                </a14:hiddenFill>
              </a:ext>
            </a:extLst>
          </p:spPr>
        </p:pic>
        <p:sp>
          <p:nvSpPr>
            <p:cNvPr id="5141" name="object 25">
              <a:extLst>
                <a:ext uri="{FF2B5EF4-FFF2-40B4-BE49-F238E27FC236}">
                  <a16:creationId xmlns:a16="http://schemas.microsoft.com/office/drawing/2014/main" id="{FB3DF4D6-F6E5-1D8D-0756-A0EE16CA4679}"/>
                </a:ext>
              </a:extLst>
            </p:cNvPr>
            <p:cNvSpPr txBox="1"/>
            <p:nvPr/>
          </p:nvSpPr>
          <p:spPr>
            <a:xfrm>
              <a:off x="7141940" y="1469061"/>
              <a:ext cx="602318" cy="352019"/>
            </a:xfrm>
            <a:prstGeom prst="rect">
              <a:avLst/>
            </a:prstGeom>
          </p:spPr>
          <p:txBody>
            <a:bodyPr vert="horz" wrap="square" lIns="0" tIns="13335" rIns="0" bIns="0" rtlCol="0">
              <a:spAutoFit/>
            </a:bodyPr>
            <a:lstStyle/>
            <a:p>
              <a:pPr marL="12700">
                <a:lnSpc>
                  <a:spcPct val="100000"/>
                </a:lnSpc>
                <a:spcBef>
                  <a:spcPts val="105"/>
                </a:spcBef>
              </a:pPr>
              <a:r>
                <a:rPr lang="en-US" sz="2200" b="1" spc="-50" dirty="0">
                  <a:latin typeface="Times New Roman" panose="02020603050405020304" pitchFamily="18" charset="0"/>
                  <a:cs typeface="Times New Roman" panose="02020603050405020304" pitchFamily="18" charset="0"/>
                </a:rPr>
                <a:t>User</a:t>
              </a:r>
              <a:endParaRPr sz="2200" b="1" dirty="0">
                <a:latin typeface="Times New Roman" panose="02020603050405020304" pitchFamily="18" charset="0"/>
                <a:cs typeface="Times New Roman" panose="02020603050405020304" pitchFamily="18" charset="0"/>
              </a:endParaRPr>
            </a:p>
          </p:txBody>
        </p:sp>
        <p:sp>
          <p:nvSpPr>
            <p:cNvPr id="5142" name="object 25">
              <a:extLst>
                <a:ext uri="{FF2B5EF4-FFF2-40B4-BE49-F238E27FC236}">
                  <a16:creationId xmlns:a16="http://schemas.microsoft.com/office/drawing/2014/main" id="{8292B742-C025-4975-8FC8-8A5FB2E9A83F}"/>
                </a:ext>
              </a:extLst>
            </p:cNvPr>
            <p:cNvSpPr txBox="1"/>
            <p:nvPr/>
          </p:nvSpPr>
          <p:spPr>
            <a:xfrm>
              <a:off x="7939522" y="1454773"/>
              <a:ext cx="2456295" cy="352019"/>
            </a:xfrm>
            <a:prstGeom prst="rect">
              <a:avLst/>
            </a:prstGeom>
          </p:spPr>
          <p:txBody>
            <a:bodyPr vert="horz" wrap="square" lIns="0" tIns="13335" rIns="0" bIns="0" rtlCol="0">
              <a:spAutoFit/>
            </a:bodyPr>
            <a:lstStyle/>
            <a:p>
              <a:pPr marL="12700">
                <a:lnSpc>
                  <a:spcPct val="100000"/>
                </a:lnSpc>
                <a:spcBef>
                  <a:spcPts val="105"/>
                </a:spcBef>
              </a:pPr>
              <a:r>
                <a:rPr sz="2200" b="1" spc="-50" dirty="0">
                  <a:latin typeface="Times New Roman" panose="02020603050405020304" pitchFamily="18" charset="0"/>
                  <a:cs typeface="Times New Roman" panose="02020603050405020304" pitchFamily="18" charset="0"/>
                </a:rPr>
                <a:t>Source</a:t>
              </a:r>
              <a:r>
                <a:rPr lang="en-US" sz="2200" b="1" spc="-50" dirty="0">
                  <a:latin typeface="Times New Roman" panose="02020603050405020304" pitchFamily="18" charset="0"/>
                  <a:cs typeface="Times New Roman" panose="02020603050405020304" pitchFamily="18" charset="0"/>
                </a:rPr>
                <a:t> User Profile</a:t>
              </a:r>
              <a:endParaRPr sz="2200" b="1" dirty="0">
                <a:latin typeface="Times New Roman" panose="02020603050405020304" pitchFamily="18" charset="0"/>
                <a:cs typeface="Times New Roman" panose="02020603050405020304" pitchFamily="18" charset="0"/>
              </a:endParaRPr>
            </a:p>
          </p:txBody>
        </p:sp>
      </p:grpSp>
      <p:grpSp>
        <p:nvGrpSpPr>
          <p:cNvPr id="53" name="Group 52">
            <a:extLst>
              <a:ext uri="{FF2B5EF4-FFF2-40B4-BE49-F238E27FC236}">
                <a16:creationId xmlns:a16="http://schemas.microsoft.com/office/drawing/2014/main" id="{28A5D9AC-8827-077E-0BA8-9D1B47918291}"/>
              </a:ext>
            </a:extLst>
          </p:cNvPr>
          <p:cNvGrpSpPr/>
          <p:nvPr/>
        </p:nvGrpSpPr>
        <p:grpSpPr>
          <a:xfrm>
            <a:off x="1304728" y="4981831"/>
            <a:ext cx="1316652" cy="1182067"/>
            <a:chOff x="1304728" y="4981831"/>
            <a:chExt cx="1316652" cy="1182067"/>
          </a:xfrm>
        </p:grpSpPr>
        <p:pic>
          <p:nvPicPr>
            <p:cNvPr id="34" name="Picture 33">
              <a:extLst>
                <a:ext uri="{FF2B5EF4-FFF2-40B4-BE49-F238E27FC236}">
                  <a16:creationId xmlns:a16="http://schemas.microsoft.com/office/drawing/2014/main" id="{CE57B5AC-CFD4-0F50-1D30-9DEEB99C0286}"/>
                </a:ext>
              </a:extLst>
            </p:cNvPr>
            <p:cNvPicPr>
              <a:picLocks noChangeAspect="1"/>
            </p:cNvPicPr>
            <p:nvPr/>
          </p:nvPicPr>
          <p:blipFill>
            <a:blip r:embed="rId4"/>
            <a:stretch>
              <a:fillRect/>
            </a:stretch>
          </p:blipFill>
          <p:spPr>
            <a:xfrm>
              <a:off x="1923639" y="5532962"/>
              <a:ext cx="697741" cy="630936"/>
            </a:xfrm>
            <a:prstGeom prst="rect">
              <a:avLst/>
            </a:prstGeom>
          </p:spPr>
        </p:pic>
        <p:grpSp>
          <p:nvGrpSpPr>
            <p:cNvPr id="51" name="Group 50">
              <a:extLst>
                <a:ext uri="{FF2B5EF4-FFF2-40B4-BE49-F238E27FC236}">
                  <a16:creationId xmlns:a16="http://schemas.microsoft.com/office/drawing/2014/main" id="{2CD0B7F2-1ED0-5CB7-C1B6-94A1676B84C3}"/>
                </a:ext>
              </a:extLst>
            </p:cNvPr>
            <p:cNvGrpSpPr/>
            <p:nvPr/>
          </p:nvGrpSpPr>
          <p:grpSpPr>
            <a:xfrm>
              <a:off x="1304728" y="4981831"/>
              <a:ext cx="1118715" cy="1175231"/>
              <a:chOff x="1304728" y="4981831"/>
              <a:chExt cx="1118715" cy="1175231"/>
            </a:xfrm>
          </p:grpSpPr>
          <p:pic>
            <p:nvPicPr>
              <p:cNvPr id="18" name="Graphic 17" descr="Database with solid fill">
                <a:extLst>
                  <a:ext uri="{FF2B5EF4-FFF2-40B4-BE49-F238E27FC236}">
                    <a16:creationId xmlns:a16="http://schemas.microsoft.com/office/drawing/2014/main" id="{9422DC7A-DBAB-D4CA-C9F5-1A811990B8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85408" y="5539799"/>
                <a:ext cx="617263" cy="617263"/>
              </a:xfrm>
              <a:prstGeom prst="rect">
                <a:avLst/>
              </a:prstGeom>
            </p:spPr>
          </p:pic>
          <p:sp>
            <p:nvSpPr>
              <p:cNvPr id="22" name="object 25">
                <a:extLst>
                  <a:ext uri="{FF2B5EF4-FFF2-40B4-BE49-F238E27FC236}">
                    <a16:creationId xmlns:a16="http://schemas.microsoft.com/office/drawing/2014/main" id="{B06E0152-7124-91E4-1B44-1A7AA4E4F051}"/>
                  </a:ext>
                </a:extLst>
              </p:cNvPr>
              <p:cNvSpPr txBox="1"/>
              <p:nvPr/>
            </p:nvSpPr>
            <p:spPr>
              <a:xfrm>
                <a:off x="1304728" y="4981831"/>
                <a:ext cx="1084268" cy="567463"/>
              </a:xfrm>
              <a:prstGeom prst="rect">
                <a:avLst/>
              </a:prstGeom>
            </p:spPr>
            <p:txBody>
              <a:bodyPr vert="horz" wrap="square" lIns="0" tIns="13335" rIns="0" bIns="0" rtlCol="0">
                <a:spAutoFit/>
              </a:bodyPr>
              <a:lstStyle/>
              <a:p>
                <a:pPr marL="12700">
                  <a:lnSpc>
                    <a:spcPct val="100000"/>
                  </a:lnSpc>
                  <a:spcBef>
                    <a:spcPts val="105"/>
                  </a:spcBef>
                </a:pPr>
                <a:r>
                  <a:rPr lang="en-US" b="1" spc="-50" dirty="0">
                    <a:latin typeface="Times New Roman" panose="02020603050405020304" pitchFamily="18" charset="0"/>
                    <a:cs typeface="Times New Roman" panose="02020603050405020304" pitchFamily="18" charset="0"/>
                  </a:rPr>
                  <a:t>Biased New User</a:t>
                </a:r>
                <a:endParaRPr b="1" dirty="0">
                  <a:latin typeface="Times New Roman" panose="02020603050405020304" pitchFamily="18" charset="0"/>
                  <a:cs typeface="Times New Roman" panose="02020603050405020304" pitchFamily="18" charset="0"/>
                </a:endParaRPr>
              </a:p>
            </p:txBody>
          </p:sp>
          <p:grpSp>
            <p:nvGrpSpPr>
              <p:cNvPr id="54" name="Group 53">
                <a:extLst>
                  <a:ext uri="{FF2B5EF4-FFF2-40B4-BE49-F238E27FC236}">
                    <a16:creationId xmlns:a16="http://schemas.microsoft.com/office/drawing/2014/main" id="{60F8C625-B1FA-EFB8-3D3C-D1FE214BC24F}"/>
                  </a:ext>
                </a:extLst>
              </p:cNvPr>
              <p:cNvGrpSpPr/>
              <p:nvPr/>
            </p:nvGrpSpPr>
            <p:grpSpPr>
              <a:xfrm>
                <a:off x="2084683" y="5607764"/>
                <a:ext cx="338760" cy="325440"/>
                <a:chOff x="4729585" y="3240420"/>
                <a:chExt cx="338760" cy="325440"/>
              </a:xfrm>
            </p:grpSpPr>
            <mc:AlternateContent xmlns:mc="http://schemas.openxmlformats.org/markup-compatibility/2006" xmlns:p14="http://schemas.microsoft.com/office/powerpoint/2010/main">
              <mc:Choice Requires="p14">
                <p:contentPart p14:bwMode="auto" r:id="rId7">
                  <p14:nvContentPartPr>
                    <p14:cNvPr id="38" name="Ink 37">
                      <a:extLst>
                        <a:ext uri="{FF2B5EF4-FFF2-40B4-BE49-F238E27FC236}">
                          <a16:creationId xmlns:a16="http://schemas.microsoft.com/office/drawing/2014/main" id="{1C382047-B201-64E4-CC60-83FBA0203AE3}"/>
                        </a:ext>
                      </a:extLst>
                    </p14:cNvPr>
                    <p14:cNvContentPartPr/>
                    <p14:nvPr/>
                  </p14:nvContentPartPr>
                  <p14:xfrm>
                    <a:off x="4774225" y="3264540"/>
                    <a:ext cx="262800" cy="275760"/>
                  </p14:xfrm>
                </p:contentPart>
              </mc:Choice>
              <mc:Fallback xmlns="">
                <p:pic>
                  <p:nvPicPr>
                    <p:cNvPr id="38" name="Ink 37">
                      <a:extLst>
                        <a:ext uri="{FF2B5EF4-FFF2-40B4-BE49-F238E27FC236}">
                          <a16:creationId xmlns:a16="http://schemas.microsoft.com/office/drawing/2014/main" id="{1C382047-B201-64E4-CC60-83FBA0203AE3}"/>
                        </a:ext>
                      </a:extLst>
                    </p:cNvPr>
                    <p:cNvPicPr/>
                    <p:nvPr/>
                  </p:nvPicPr>
                  <p:blipFill>
                    <a:blip r:embed="rId8"/>
                    <a:stretch>
                      <a:fillRect/>
                    </a:stretch>
                  </p:blipFill>
                  <p:spPr>
                    <a:xfrm>
                      <a:off x="4765585" y="3255900"/>
                      <a:ext cx="28044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9" name="Ink 38">
                      <a:extLst>
                        <a:ext uri="{FF2B5EF4-FFF2-40B4-BE49-F238E27FC236}">
                          <a16:creationId xmlns:a16="http://schemas.microsoft.com/office/drawing/2014/main" id="{18FCE566-2435-E61F-80FF-004603E20DB8}"/>
                        </a:ext>
                      </a:extLst>
                    </p14:cNvPr>
                    <p14:cNvContentPartPr/>
                    <p14:nvPr/>
                  </p14:nvContentPartPr>
                  <p14:xfrm>
                    <a:off x="4767745" y="3379380"/>
                    <a:ext cx="69120" cy="176400"/>
                  </p14:xfrm>
                </p:contentPart>
              </mc:Choice>
              <mc:Fallback xmlns="">
                <p:pic>
                  <p:nvPicPr>
                    <p:cNvPr id="39" name="Ink 38">
                      <a:extLst>
                        <a:ext uri="{FF2B5EF4-FFF2-40B4-BE49-F238E27FC236}">
                          <a16:creationId xmlns:a16="http://schemas.microsoft.com/office/drawing/2014/main" id="{18FCE566-2435-E61F-80FF-004603E20DB8}"/>
                        </a:ext>
                      </a:extLst>
                    </p:cNvPr>
                    <p:cNvPicPr/>
                    <p:nvPr/>
                  </p:nvPicPr>
                  <p:blipFill>
                    <a:blip r:embed="rId10"/>
                    <a:stretch>
                      <a:fillRect/>
                    </a:stretch>
                  </p:blipFill>
                  <p:spPr>
                    <a:xfrm>
                      <a:off x="4759105" y="3370740"/>
                      <a:ext cx="8676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0" name="Ink 39">
                      <a:extLst>
                        <a:ext uri="{FF2B5EF4-FFF2-40B4-BE49-F238E27FC236}">
                          <a16:creationId xmlns:a16="http://schemas.microsoft.com/office/drawing/2014/main" id="{B6331F00-D849-6172-661F-C928B00DBBF9}"/>
                        </a:ext>
                      </a:extLst>
                    </p14:cNvPr>
                    <p14:cNvContentPartPr/>
                    <p14:nvPr/>
                  </p14:nvContentPartPr>
                  <p14:xfrm>
                    <a:off x="4890505" y="3285420"/>
                    <a:ext cx="121680" cy="85320"/>
                  </p14:xfrm>
                </p:contentPart>
              </mc:Choice>
              <mc:Fallback xmlns="">
                <p:pic>
                  <p:nvPicPr>
                    <p:cNvPr id="40" name="Ink 39">
                      <a:extLst>
                        <a:ext uri="{FF2B5EF4-FFF2-40B4-BE49-F238E27FC236}">
                          <a16:creationId xmlns:a16="http://schemas.microsoft.com/office/drawing/2014/main" id="{B6331F00-D849-6172-661F-C928B00DBBF9}"/>
                        </a:ext>
                      </a:extLst>
                    </p:cNvPr>
                    <p:cNvPicPr/>
                    <p:nvPr/>
                  </p:nvPicPr>
                  <p:blipFill>
                    <a:blip r:embed="rId12"/>
                    <a:stretch>
                      <a:fillRect/>
                    </a:stretch>
                  </p:blipFill>
                  <p:spPr>
                    <a:xfrm>
                      <a:off x="4881505" y="3276420"/>
                      <a:ext cx="1393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1" name="Ink 40">
                      <a:extLst>
                        <a:ext uri="{FF2B5EF4-FFF2-40B4-BE49-F238E27FC236}">
                          <a16:creationId xmlns:a16="http://schemas.microsoft.com/office/drawing/2014/main" id="{625EE6A1-5513-D718-C1A7-9FF6C3F3348A}"/>
                        </a:ext>
                      </a:extLst>
                    </p14:cNvPr>
                    <p14:cNvContentPartPr/>
                    <p14:nvPr/>
                  </p14:nvContentPartPr>
                  <p14:xfrm>
                    <a:off x="5022265" y="3411060"/>
                    <a:ext cx="35280" cy="97920"/>
                  </p14:xfrm>
                </p:contentPart>
              </mc:Choice>
              <mc:Fallback xmlns="">
                <p:pic>
                  <p:nvPicPr>
                    <p:cNvPr id="41" name="Ink 40">
                      <a:extLst>
                        <a:ext uri="{FF2B5EF4-FFF2-40B4-BE49-F238E27FC236}">
                          <a16:creationId xmlns:a16="http://schemas.microsoft.com/office/drawing/2014/main" id="{625EE6A1-5513-D718-C1A7-9FF6C3F3348A}"/>
                        </a:ext>
                      </a:extLst>
                    </p:cNvPr>
                    <p:cNvPicPr/>
                    <p:nvPr/>
                  </p:nvPicPr>
                  <p:blipFill>
                    <a:blip r:embed="rId14"/>
                    <a:stretch>
                      <a:fillRect/>
                    </a:stretch>
                  </p:blipFill>
                  <p:spPr>
                    <a:xfrm>
                      <a:off x="5013625" y="3402420"/>
                      <a:ext cx="529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2" name="Ink 41">
                      <a:extLst>
                        <a:ext uri="{FF2B5EF4-FFF2-40B4-BE49-F238E27FC236}">
                          <a16:creationId xmlns:a16="http://schemas.microsoft.com/office/drawing/2014/main" id="{6D1C5E1E-AF1D-7DB0-5D53-BF8093207DA4}"/>
                        </a:ext>
                      </a:extLst>
                    </p14:cNvPr>
                    <p14:cNvContentPartPr/>
                    <p14:nvPr/>
                  </p14:nvContentPartPr>
                  <p14:xfrm>
                    <a:off x="4974025" y="3537060"/>
                    <a:ext cx="19080" cy="15480"/>
                  </p14:xfrm>
                </p:contentPart>
              </mc:Choice>
              <mc:Fallback xmlns="">
                <p:pic>
                  <p:nvPicPr>
                    <p:cNvPr id="42" name="Ink 41">
                      <a:extLst>
                        <a:ext uri="{FF2B5EF4-FFF2-40B4-BE49-F238E27FC236}">
                          <a16:creationId xmlns:a16="http://schemas.microsoft.com/office/drawing/2014/main" id="{6D1C5E1E-AF1D-7DB0-5D53-BF8093207DA4}"/>
                        </a:ext>
                      </a:extLst>
                    </p:cNvPr>
                    <p:cNvPicPr/>
                    <p:nvPr/>
                  </p:nvPicPr>
                  <p:blipFill>
                    <a:blip r:embed="rId16"/>
                    <a:stretch>
                      <a:fillRect/>
                    </a:stretch>
                  </p:blipFill>
                  <p:spPr>
                    <a:xfrm>
                      <a:off x="4965385" y="3528420"/>
                      <a:ext cx="3672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3" name="Ink 42">
                      <a:extLst>
                        <a:ext uri="{FF2B5EF4-FFF2-40B4-BE49-F238E27FC236}">
                          <a16:creationId xmlns:a16="http://schemas.microsoft.com/office/drawing/2014/main" id="{9F9465D5-1AE6-8020-6752-400E6FD80BEC}"/>
                        </a:ext>
                      </a:extLst>
                    </p14:cNvPr>
                    <p14:cNvContentPartPr/>
                    <p14:nvPr/>
                  </p14:nvContentPartPr>
                  <p14:xfrm>
                    <a:off x="4761265" y="3240420"/>
                    <a:ext cx="234000" cy="146160"/>
                  </p14:xfrm>
                </p:contentPart>
              </mc:Choice>
              <mc:Fallback xmlns="">
                <p:pic>
                  <p:nvPicPr>
                    <p:cNvPr id="43" name="Ink 42">
                      <a:extLst>
                        <a:ext uri="{FF2B5EF4-FFF2-40B4-BE49-F238E27FC236}">
                          <a16:creationId xmlns:a16="http://schemas.microsoft.com/office/drawing/2014/main" id="{9F9465D5-1AE6-8020-6752-400E6FD80BEC}"/>
                        </a:ext>
                      </a:extLst>
                    </p:cNvPr>
                    <p:cNvPicPr/>
                    <p:nvPr/>
                  </p:nvPicPr>
                  <p:blipFill>
                    <a:blip r:embed="rId18"/>
                    <a:stretch>
                      <a:fillRect/>
                    </a:stretch>
                  </p:blipFill>
                  <p:spPr>
                    <a:xfrm>
                      <a:off x="4756945" y="3236100"/>
                      <a:ext cx="24264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4" name="Ink 43">
                      <a:extLst>
                        <a:ext uri="{FF2B5EF4-FFF2-40B4-BE49-F238E27FC236}">
                          <a16:creationId xmlns:a16="http://schemas.microsoft.com/office/drawing/2014/main" id="{41B3E859-A63D-253F-BD2D-E85839D838F0}"/>
                        </a:ext>
                      </a:extLst>
                    </p14:cNvPr>
                    <p14:cNvContentPartPr/>
                    <p14:nvPr/>
                  </p14:nvContentPartPr>
                  <p14:xfrm>
                    <a:off x="4846585" y="3272100"/>
                    <a:ext cx="81360" cy="34200"/>
                  </p14:xfrm>
                </p:contentPart>
              </mc:Choice>
              <mc:Fallback xmlns="">
                <p:pic>
                  <p:nvPicPr>
                    <p:cNvPr id="44" name="Ink 43">
                      <a:extLst>
                        <a:ext uri="{FF2B5EF4-FFF2-40B4-BE49-F238E27FC236}">
                          <a16:creationId xmlns:a16="http://schemas.microsoft.com/office/drawing/2014/main" id="{41B3E859-A63D-253F-BD2D-E85839D838F0}"/>
                        </a:ext>
                      </a:extLst>
                    </p:cNvPr>
                    <p:cNvPicPr/>
                    <p:nvPr/>
                  </p:nvPicPr>
                  <p:blipFill>
                    <a:blip r:embed="rId20"/>
                    <a:stretch>
                      <a:fillRect/>
                    </a:stretch>
                  </p:blipFill>
                  <p:spPr>
                    <a:xfrm>
                      <a:off x="4842265" y="3267780"/>
                      <a:ext cx="9000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5" name="Ink 44">
                      <a:extLst>
                        <a:ext uri="{FF2B5EF4-FFF2-40B4-BE49-F238E27FC236}">
                          <a16:creationId xmlns:a16="http://schemas.microsoft.com/office/drawing/2014/main" id="{3C67F0E5-0BCD-72EC-B6A8-B9FE6D7379D9}"/>
                        </a:ext>
                      </a:extLst>
                    </p14:cNvPr>
                    <p14:cNvContentPartPr/>
                    <p14:nvPr/>
                  </p14:nvContentPartPr>
                  <p14:xfrm>
                    <a:off x="4804465" y="3343020"/>
                    <a:ext cx="54360" cy="29160"/>
                  </p14:xfrm>
                </p:contentPart>
              </mc:Choice>
              <mc:Fallback xmlns="">
                <p:pic>
                  <p:nvPicPr>
                    <p:cNvPr id="45" name="Ink 44">
                      <a:extLst>
                        <a:ext uri="{FF2B5EF4-FFF2-40B4-BE49-F238E27FC236}">
                          <a16:creationId xmlns:a16="http://schemas.microsoft.com/office/drawing/2014/main" id="{3C67F0E5-0BCD-72EC-B6A8-B9FE6D7379D9}"/>
                        </a:ext>
                      </a:extLst>
                    </p:cNvPr>
                    <p:cNvPicPr/>
                    <p:nvPr/>
                  </p:nvPicPr>
                  <p:blipFill>
                    <a:blip r:embed="rId22"/>
                    <a:stretch>
                      <a:fillRect/>
                    </a:stretch>
                  </p:blipFill>
                  <p:spPr>
                    <a:xfrm>
                      <a:off x="4800145" y="3338700"/>
                      <a:ext cx="630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6" name="Ink 45">
                      <a:extLst>
                        <a:ext uri="{FF2B5EF4-FFF2-40B4-BE49-F238E27FC236}">
                          <a16:creationId xmlns:a16="http://schemas.microsoft.com/office/drawing/2014/main" id="{B79212C8-BBCC-05BB-8A3D-AF0301D806C0}"/>
                        </a:ext>
                      </a:extLst>
                    </p14:cNvPr>
                    <p14:cNvContentPartPr/>
                    <p14:nvPr/>
                  </p14:nvContentPartPr>
                  <p14:xfrm>
                    <a:off x="4729585" y="3281460"/>
                    <a:ext cx="212760" cy="281880"/>
                  </p14:xfrm>
                </p:contentPart>
              </mc:Choice>
              <mc:Fallback xmlns="">
                <p:pic>
                  <p:nvPicPr>
                    <p:cNvPr id="46" name="Ink 45">
                      <a:extLst>
                        <a:ext uri="{FF2B5EF4-FFF2-40B4-BE49-F238E27FC236}">
                          <a16:creationId xmlns:a16="http://schemas.microsoft.com/office/drawing/2014/main" id="{B79212C8-BBCC-05BB-8A3D-AF0301D806C0}"/>
                        </a:ext>
                      </a:extLst>
                    </p:cNvPr>
                    <p:cNvPicPr/>
                    <p:nvPr/>
                  </p:nvPicPr>
                  <p:blipFill>
                    <a:blip r:embed="rId24"/>
                    <a:stretch>
                      <a:fillRect/>
                    </a:stretch>
                  </p:blipFill>
                  <p:spPr>
                    <a:xfrm>
                      <a:off x="4725265" y="3277140"/>
                      <a:ext cx="22140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7" name="Ink 46">
                      <a:extLst>
                        <a:ext uri="{FF2B5EF4-FFF2-40B4-BE49-F238E27FC236}">
                          <a16:creationId xmlns:a16="http://schemas.microsoft.com/office/drawing/2014/main" id="{DF3F3BC8-D2A5-490E-89EF-856F1160EF82}"/>
                        </a:ext>
                      </a:extLst>
                    </p14:cNvPr>
                    <p14:cNvContentPartPr/>
                    <p14:nvPr/>
                  </p14:nvContentPartPr>
                  <p14:xfrm>
                    <a:off x="4764865" y="3350580"/>
                    <a:ext cx="104400" cy="63360"/>
                  </p14:xfrm>
                </p:contentPart>
              </mc:Choice>
              <mc:Fallback xmlns="">
                <p:pic>
                  <p:nvPicPr>
                    <p:cNvPr id="47" name="Ink 46">
                      <a:extLst>
                        <a:ext uri="{FF2B5EF4-FFF2-40B4-BE49-F238E27FC236}">
                          <a16:creationId xmlns:a16="http://schemas.microsoft.com/office/drawing/2014/main" id="{DF3F3BC8-D2A5-490E-89EF-856F1160EF82}"/>
                        </a:ext>
                      </a:extLst>
                    </p:cNvPr>
                    <p:cNvPicPr/>
                    <p:nvPr/>
                  </p:nvPicPr>
                  <p:blipFill>
                    <a:blip r:embed="rId26"/>
                    <a:stretch>
                      <a:fillRect/>
                    </a:stretch>
                  </p:blipFill>
                  <p:spPr>
                    <a:xfrm>
                      <a:off x="4760545" y="3346260"/>
                      <a:ext cx="113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8" name="Ink 47">
                      <a:extLst>
                        <a:ext uri="{FF2B5EF4-FFF2-40B4-BE49-F238E27FC236}">
                          <a16:creationId xmlns:a16="http://schemas.microsoft.com/office/drawing/2014/main" id="{2BE4110D-B5B3-7895-6C7E-AAB959C81601}"/>
                        </a:ext>
                      </a:extLst>
                    </p14:cNvPr>
                    <p14:cNvContentPartPr/>
                    <p14:nvPr/>
                  </p14:nvContentPartPr>
                  <p14:xfrm>
                    <a:off x="4958905" y="3315660"/>
                    <a:ext cx="109440" cy="237960"/>
                  </p14:xfrm>
                </p:contentPart>
              </mc:Choice>
              <mc:Fallback xmlns="">
                <p:pic>
                  <p:nvPicPr>
                    <p:cNvPr id="48" name="Ink 47">
                      <a:extLst>
                        <a:ext uri="{FF2B5EF4-FFF2-40B4-BE49-F238E27FC236}">
                          <a16:creationId xmlns:a16="http://schemas.microsoft.com/office/drawing/2014/main" id="{2BE4110D-B5B3-7895-6C7E-AAB959C81601}"/>
                        </a:ext>
                      </a:extLst>
                    </p:cNvPr>
                    <p:cNvPicPr/>
                    <p:nvPr/>
                  </p:nvPicPr>
                  <p:blipFill>
                    <a:blip r:embed="rId28"/>
                    <a:stretch>
                      <a:fillRect/>
                    </a:stretch>
                  </p:blipFill>
                  <p:spPr>
                    <a:xfrm>
                      <a:off x="4954585" y="3311340"/>
                      <a:ext cx="1180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9" name="Ink 48">
                      <a:extLst>
                        <a:ext uri="{FF2B5EF4-FFF2-40B4-BE49-F238E27FC236}">
                          <a16:creationId xmlns:a16="http://schemas.microsoft.com/office/drawing/2014/main" id="{B996DBE4-ACCE-9E27-A7A2-32691389C3E2}"/>
                        </a:ext>
                      </a:extLst>
                    </p14:cNvPr>
                    <p14:cNvContentPartPr/>
                    <p14:nvPr/>
                  </p14:nvContentPartPr>
                  <p14:xfrm>
                    <a:off x="4951705" y="3535620"/>
                    <a:ext cx="58320" cy="30240"/>
                  </p14:xfrm>
                </p:contentPart>
              </mc:Choice>
              <mc:Fallback xmlns="">
                <p:pic>
                  <p:nvPicPr>
                    <p:cNvPr id="49" name="Ink 48">
                      <a:extLst>
                        <a:ext uri="{FF2B5EF4-FFF2-40B4-BE49-F238E27FC236}">
                          <a16:creationId xmlns:a16="http://schemas.microsoft.com/office/drawing/2014/main" id="{B996DBE4-ACCE-9E27-A7A2-32691389C3E2}"/>
                        </a:ext>
                      </a:extLst>
                    </p:cNvPr>
                    <p:cNvPicPr/>
                    <p:nvPr/>
                  </p:nvPicPr>
                  <p:blipFill>
                    <a:blip r:embed="rId30"/>
                    <a:stretch>
                      <a:fillRect/>
                    </a:stretch>
                  </p:blipFill>
                  <p:spPr>
                    <a:xfrm>
                      <a:off x="4947385" y="3531300"/>
                      <a:ext cx="6696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0" name="Ink 49">
                      <a:extLst>
                        <a:ext uri="{FF2B5EF4-FFF2-40B4-BE49-F238E27FC236}">
                          <a16:creationId xmlns:a16="http://schemas.microsoft.com/office/drawing/2014/main" id="{C9573C28-336B-5244-32E0-25DD8A6914C3}"/>
                        </a:ext>
                      </a:extLst>
                    </p14:cNvPr>
                    <p14:cNvContentPartPr/>
                    <p14:nvPr/>
                  </p14:nvContentPartPr>
                  <p14:xfrm>
                    <a:off x="5008225" y="3442020"/>
                    <a:ext cx="22680" cy="51480"/>
                  </p14:xfrm>
                </p:contentPart>
              </mc:Choice>
              <mc:Fallback xmlns="">
                <p:pic>
                  <p:nvPicPr>
                    <p:cNvPr id="50" name="Ink 49">
                      <a:extLst>
                        <a:ext uri="{FF2B5EF4-FFF2-40B4-BE49-F238E27FC236}">
                          <a16:creationId xmlns:a16="http://schemas.microsoft.com/office/drawing/2014/main" id="{C9573C28-336B-5244-32E0-25DD8A6914C3}"/>
                        </a:ext>
                      </a:extLst>
                    </p:cNvPr>
                    <p:cNvPicPr/>
                    <p:nvPr/>
                  </p:nvPicPr>
                  <p:blipFill>
                    <a:blip r:embed="rId32"/>
                    <a:stretch>
                      <a:fillRect/>
                    </a:stretch>
                  </p:blipFill>
                  <p:spPr>
                    <a:xfrm>
                      <a:off x="5003905" y="3437700"/>
                      <a:ext cx="31320" cy="60120"/>
                    </a:xfrm>
                    <a:prstGeom prst="rect">
                      <a:avLst/>
                    </a:prstGeom>
                  </p:spPr>
                </p:pic>
              </mc:Fallback>
            </mc:AlternateContent>
          </p:grpSp>
        </p:grpSp>
      </p:grpSp>
      <p:grpSp>
        <p:nvGrpSpPr>
          <p:cNvPr id="59" name="Group 58">
            <a:extLst>
              <a:ext uri="{FF2B5EF4-FFF2-40B4-BE49-F238E27FC236}">
                <a16:creationId xmlns:a16="http://schemas.microsoft.com/office/drawing/2014/main" id="{BCF83FAE-47A4-89F4-9329-1613B3B49757}"/>
              </a:ext>
            </a:extLst>
          </p:cNvPr>
          <p:cNvGrpSpPr/>
          <p:nvPr/>
        </p:nvGrpSpPr>
        <p:grpSpPr>
          <a:xfrm>
            <a:off x="4245438" y="1234312"/>
            <a:ext cx="1530257" cy="2860604"/>
            <a:chOff x="4245438" y="1234312"/>
            <a:chExt cx="1530257" cy="2860604"/>
          </a:xfrm>
        </p:grpSpPr>
        <p:pic>
          <p:nvPicPr>
            <p:cNvPr id="23" name="Picture 22">
              <a:extLst>
                <a:ext uri="{FF2B5EF4-FFF2-40B4-BE49-F238E27FC236}">
                  <a16:creationId xmlns:a16="http://schemas.microsoft.com/office/drawing/2014/main" id="{EBC6547F-D283-6304-52BF-AD6AB6D29605}"/>
                </a:ext>
              </a:extLst>
            </p:cNvPr>
            <p:cNvPicPr>
              <a:picLocks noChangeAspect="1"/>
            </p:cNvPicPr>
            <p:nvPr/>
          </p:nvPicPr>
          <p:blipFill>
            <a:blip r:embed="rId4"/>
            <a:stretch>
              <a:fillRect/>
            </a:stretch>
          </p:blipFill>
          <p:spPr>
            <a:xfrm>
              <a:off x="5077954" y="3463980"/>
              <a:ext cx="697741" cy="630936"/>
            </a:xfrm>
            <a:prstGeom prst="rect">
              <a:avLst/>
            </a:prstGeom>
          </p:spPr>
        </p:pic>
        <p:pic>
          <p:nvPicPr>
            <p:cNvPr id="33" name="Graphic 32" descr="Database with solid fill">
              <a:extLst>
                <a:ext uri="{FF2B5EF4-FFF2-40B4-BE49-F238E27FC236}">
                  <a16:creationId xmlns:a16="http://schemas.microsoft.com/office/drawing/2014/main" id="{3731D75F-150C-0DFB-983F-DA639D202D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56874" y="3448194"/>
              <a:ext cx="617263" cy="617263"/>
            </a:xfrm>
            <a:prstGeom prst="rect">
              <a:avLst/>
            </a:prstGeom>
          </p:spPr>
        </p:pic>
        <p:sp>
          <p:nvSpPr>
            <p:cNvPr id="35" name="object 25">
              <a:extLst>
                <a:ext uri="{FF2B5EF4-FFF2-40B4-BE49-F238E27FC236}">
                  <a16:creationId xmlns:a16="http://schemas.microsoft.com/office/drawing/2014/main" id="{80E9A6A6-0644-B008-A4D6-264B1AD1FCD1}"/>
                </a:ext>
              </a:extLst>
            </p:cNvPr>
            <p:cNvSpPr txBox="1"/>
            <p:nvPr/>
          </p:nvSpPr>
          <p:spPr>
            <a:xfrm>
              <a:off x="4491588" y="1234312"/>
              <a:ext cx="1240246" cy="567463"/>
            </a:xfrm>
            <a:prstGeom prst="rect">
              <a:avLst/>
            </a:prstGeom>
          </p:spPr>
          <p:txBody>
            <a:bodyPr vert="horz" wrap="square" lIns="0" tIns="13335" rIns="0" bIns="0" rtlCol="0">
              <a:spAutoFit/>
            </a:bodyPr>
            <a:lstStyle/>
            <a:p>
              <a:pPr marL="12700">
                <a:lnSpc>
                  <a:spcPct val="100000"/>
                </a:lnSpc>
                <a:spcBef>
                  <a:spcPts val="105"/>
                </a:spcBef>
              </a:pPr>
              <a:r>
                <a:rPr lang="en-US" b="1" spc="-50" dirty="0">
                  <a:latin typeface="Times New Roman" panose="02020603050405020304" pitchFamily="18" charset="0"/>
                  <a:cs typeface="Times New Roman" panose="02020603050405020304" pitchFamily="18" charset="0"/>
                </a:rPr>
                <a:t>Calibrated New User</a:t>
              </a:r>
              <a:endParaRPr b="1" dirty="0">
                <a:latin typeface="Times New Roman" panose="02020603050405020304" pitchFamily="18" charset="0"/>
                <a:cs typeface="Times New Roman" panose="02020603050405020304" pitchFamily="18" charset="0"/>
              </a:endParaRPr>
            </a:p>
          </p:txBody>
        </p:sp>
        <p:cxnSp>
          <p:nvCxnSpPr>
            <p:cNvPr id="5120" name="Straight Arrow Connector 5119">
              <a:extLst>
                <a:ext uri="{FF2B5EF4-FFF2-40B4-BE49-F238E27FC236}">
                  <a16:creationId xmlns:a16="http://schemas.microsoft.com/office/drawing/2014/main" id="{0369A8CB-6EBD-69BF-8695-4DEC896716BD}"/>
                </a:ext>
              </a:extLst>
            </p:cNvPr>
            <p:cNvCxnSpPr>
              <a:cxnSpLocks/>
            </p:cNvCxnSpPr>
            <p:nvPr/>
          </p:nvCxnSpPr>
          <p:spPr>
            <a:xfrm>
              <a:off x="4245438" y="3783876"/>
              <a:ext cx="36576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nvGrpSpPr>
          <p:cNvPr id="58" name="Group 57">
            <a:extLst>
              <a:ext uri="{FF2B5EF4-FFF2-40B4-BE49-F238E27FC236}">
                <a16:creationId xmlns:a16="http://schemas.microsoft.com/office/drawing/2014/main" id="{1BFE335A-09C2-B89D-22CB-82FE76F3017C}"/>
              </a:ext>
            </a:extLst>
          </p:cNvPr>
          <p:cNvGrpSpPr/>
          <p:nvPr/>
        </p:nvGrpSpPr>
        <p:grpSpPr>
          <a:xfrm>
            <a:off x="1104808" y="1365613"/>
            <a:ext cx="3387973" cy="4482817"/>
            <a:chOff x="1104808" y="1365613"/>
            <a:chExt cx="3387973" cy="4482817"/>
          </a:xfrm>
        </p:grpSpPr>
        <p:sp>
          <p:nvSpPr>
            <p:cNvPr id="32" name="object 25">
              <a:extLst>
                <a:ext uri="{FF2B5EF4-FFF2-40B4-BE49-F238E27FC236}">
                  <a16:creationId xmlns:a16="http://schemas.microsoft.com/office/drawing/2014/main" id="{6E049A2F-45F6-AB1E-BA47-2E5EFD8F3D97}"/>
                </a:ext>
              </a:extLst>
            </p:cNvPr>
            <p:cNvSpPr txBox="1"/>
            <p:nvPr/>
          </p:nvSpPr>
          <p:spPr>
            <a:xfrm>
              <a:off x="2992658" y="1380012"/>
              <a:ext cx="1500123" cy="290464"/>
            </a:xfrm>
            <a:prstGeom prst="rect">
              <a:avLst/>
            </a:prstGeom>
          </p:spPr>
          <p:txBody>
            <a:bodyPr vert="horz" wrap="square" lIns="0" tIns="13335" rIns="0" bIns="0" rtlCol="0">
              <a:spAutoFit/>
            </a:bodyPr>
            <a:lstStyle/>
            <a:p>
              <a:pPr marL="12700">
                <a:lnSpc>
                  <a:spcPct val="100000"/>
                </a:lnSpc>
                <a:spcBef>
                  <a:spcPts val="105"/>
                </a:spcBef>
              </a:pPr>
              <a:r>
                <a:rPr lang="en-US" b="1" spc="-50" dirty="0">
                  <a:latin typeface="Times New Roman" panose="02020603050405020304" pitchFamily="18" charset="0"/>
                  <a:cs typeface="Times New Roman" panose="02020603050405020304" pitchFamily="18" charset="0"/>
                </a:rPr>
                <a:t>Selected Users</a:t>
              </a:r>
              <a:endParaRPr b="1" dirty="0">
                <a:latin typeface="Times New Roman" panose="02020603050405020304" pitchFamily="18" charset="0"/>
                <a:cs typeface="Times New Roman" panose="02020603050405020304" pitchFamily="18" charset="0"/>
              </a:endParaRPr>
            </a:p>
          </p:txBody>
        </p:sp>
        <p:grpSp>
          <p:nvGrpSpPr>
            <p:cNvPr id="55" name="Group 54">
              <a:extLst>
                <a:ext uri="{FF2B5EF4-FFF2-40B4-BE49-F238E27FC236}">
                  <a16:creationId xmlns:a16="http://schemas.microsoft.com/office/drawing/2014/main" id="{62BAE938-E478-F4C7-6D31-5291ECB1CDED}"/>
                </a:ext>
              </a:extLst>
            </p:cNvPr>
            <p:cNvGrpSpPr/>
            <p:nvPr/>
          </p:nvGrpSpPr>
          <p:grpSpPr>
            <a:xfrm>
              <a:off x="1104808" y="1365613"/>
              <a:ext cx="3244071" cy="4482817"/>
              <a:chOff x="1104808" y="1365613"/>
              <a:chExt cx="3244071" cy="4482817"/>
            </a:xfrm>
          </p:grpSpPr>
          <p:grpSp>
            <p:nvGrpSpPr>
              <p:cNvPr id="52" name="Group 51">
                <a:extLst>
                  <a:ext uri="{FF2B5EF4-FFF2-40B4-BE49-F238E27FC236}">
                    <a16:creationId xmlns:a16="http://schemas.microsoft.com/office/drawing/2014/main" id="{174FF660-E693-FDF4-0FA8-360EDBEEC538}"/>
                  </a:ext>
                </a:extLst>
              </p:cNvPr>
              <p:cNvGrpSpPr/>
              <p:nvPr/>
            </p:nvGrpSpPr>
            <p:grpSpPr>
              <a:xfrm>
                <a:off x="1104808" y="1365613"/>
                <a:ext cx="3244071" cy="4482817"/>
                <a:chOff x="1104808" y="1365613"/>
                <a:chExt cx="3244071" cy="4482817"/>
              </a:xfrm>
            </p:grpSpPr>
            <p:pic>
              <p:nvPicPr>
                <p:cNvPr id="5" name="Picture 4" descr="A picture containing icon&#10;&#10;Description automatically generated">
                  <a:extLst>
                    <a:ext uri="{FF2B5EF4-FFF2-40B4-BE49-F238E27FC236}">
                      <a16:creationId xmlns:a16="http://schemas.microsoft.com/office/drawing/2014/main" id="{DA24EF01-5E63-9E77-21BC-AAE766FDC16E}"/>
                    </a:ext>
                  </a:extLst>
                </p:cNvPr>
                <p:cNvPicPr>
                  <a:picLocks noChangeAspect="1"/>
                </p:cNvPicPr>
                <p:nvPr/>
              </p:nvPicPr>
              <p:blipFill>
                <a:blip r:embed="rId33"/>
                <a:stretch>
                  <a:fillRect/>
                </a:stretch>
              </p:blipFill>
              <p:spPr>
                <a:xfrm>
                  <a:off x="1909967" y="1764805"/>
                  <a:ext cx="699691" cy="632699"/>
                </a:xfrm>
                <a:prstGeom prst="rect">
                  <a:avLst/>
                </a:prstGeom>
              </p:spPr>
            </p:pic>
            <p:pic>
              <p:nvPicPr>
                <p:cNvPr id="6" name="Graphic 5" descr="Database with solid fill">
                  <a:extLst>
                    <a:ext uri="{FF2B5EF4-FFF2-40B4-BE49-F238E27FC236}">
                      <a16:creationId xmlns:a16="http://schemas.microsoft.com/office/drawing/2014/main" id="{05CD76A6-2E16-8F3E-0780-1E4147A470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97750" y="2418285"/>
                  <a:ext cx="617263" cy="617263"/>
                </a:xfrm>
                <a:prstGeom prst="rect">
                  <a:avLst/>
                </a:prstGeom>
              </p:spPr>
            </p:pic>
            <p:pic>
              <p:nvPicPr>
                <p:cNvPr id="10" name="Graphic 9" descr="Database with solid fill">
                  <a:extLst>
                    <a:ext uri="{FF2B5EF4-FFF2-40B4-BE49-F238E27FC236}">
                      <a16:creationId xmlns:a16="http://schemas.microsoft.com/office/drawing/2014/main" id="{89AEB193-825F-0609-4063-38A5C68E869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85408" y="3558649"/>
                  <a:ext cx="617263" cy="617263"/>
                </a:xfrm>
                <a:prstGeom prst="rect">
                  <a:avLst/>
                </a:prstGeom>
              </p:spPr>
            </p:pic>
            <p:pic>
              <p:nvPicPr>
                <p:cNvPr id="11" name="Picture 10" descr="A black and white drawing of a person's face&#10;&#10;Description automatically generated with low confidence">
                  <a:extLst>
                    <a:ext uri="{FF2B5EF4-FFF2-40B4-BE49-F238E27FC236}">
                      <a16:creationId xmlns:a16="http://schemas.microsoft.com/office/drawing/2014/main" id="{CDDA1EEF-B1E7-E74B-E5AE-82FA381ADECB}"/>
                    </a:ext>
                  </a:extLst>
                </p:cNvPr>
                <p:cNvPicPr>
                  <a:picLocks noChangeAspect="1"/>
                </p:cNvPicPr>
                <p:nvPr/>
              </p:nvPicPr>
              <p:blipFill>
                <a:blip r:embed="rId34"/>
                <a:stretch>
                  <a:fillRect/>
                </a:stretch>
              </p:blipFill>
              <p:spPr>
                <a:xfrm>
                  <a:off x="1907190" y="2402849"/>
                  <a:ext cx="699690" cy="632699"/>
                </a:xfrm>
                <a:prstGeom prst="rect">
                  <a:avLst/>
                </a:prstGeom>
              </p:spPr>
            </p:pic>
            <p:pic>
              <p:nvPicPr>
                <p:cNvPr id="13" name="Picture 12" descr="A picture containing icon&#10;&#10;Description automatically generated">
                  <a:extLst>
                    <a:ext uri="{FF2B5EF4-FFF2-40B4-BE49-F238E27FC236}">
                      <a16:creationId xmlns:a16="http://schemas.microsoft.com/office/drawing/2014/main" id="{233F03EF-8B44-1CB3-787D-695DF689215D}"/>
                    </a:ext>
                  </a:extLst>
                </p:cNvPr>
                <p:cNvPicPr>
                  <a:picLocks noChangeAspect="1"/>
                </p:cNvPicPr>
                <p:nvPr/>
              </p:nvPicPr>
              <p:blipFill>
                <a:blip r:embed="rId35"/>
                <a:stretch>
                  <a:fillRect/>
                </a:stretch>
              </p:blipFill>
              <p:spPr>
                <a:xfrm>
                  <a:off x="1894848" y="3585308"/>
                  <a:ext cx="653137" cy="590604"/>
                </a:xfrm>
                <a:prstGeom prst="rect">
                  <a:avLst/>
                </a:prstGeom>
              </p:spPr>
            </p:pic>
            <p:pic>
              <p:nvPicPr>
                <p:cNvPr id="15" name="Graphic 14" descr="Database with solid fill">
                  <a:extLst>
                    <a:ext uri="{FF2B5EF4-FFF2-40B4-BE49-F238E27FC236}">
                      <a16:creationId xmlns:a16="http://schemas.microsoft.com/office/drawing/2014/main" id="{5E235F4B-1AF5-75B9-BC18-8C198269FC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85408" y="4270240"/>
                  <a:ext cx="617263" cy="617263"/>
                </a:xfrm>
                <a:prstGeom prst="rect">
                  <a:avLst/>
                </a:prstGeom>
              </p:spPr>
            </p:pic>
            <p:pic>
              <p:nvPicPr>
                <p:cNvPr id="16" name="Graphic 15" descr="Database with solid fill">
                  <a:extLst>
                    <a:ext uri="{FF2B5EF4-FFF2-40B4-BE49-F238E27FC236}">
                      <a16:creationId xmlns:a16="http://schemas.microsoft.com/office/drawing/2014/main" id="{08BDCD01-1847-B41E-9BD8-97679A4B87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97750" y="1772523"/>
                  <a:ext cx="617263" cy="617263"/>
                </a:xfrm>
                <a:prstGeom prst="rect">
                  <a:avLst/>
                </a:prstGeom>
              </p:spPr>
            </p:pic>
            <p:pic>
              <p:nvPicPr>
                <p:cNvPr id="17" name="Picture 16" descr="Icon&#10;&#10;Description automatically generated">
                  <a:extLst>
                    <a:ext uri="{FF2B5EF4-FFF2-40B4-BE49-F238E27FC236}">
                      <a16:creationId xmlns:a16="http://schemas.microsoft.com/office/drawing/2014/main" id="{953347D3-114D-D4AD-226D-4F59A3F62E5A}"/>
                    </a:ext>
                  </a:extLst>
                </p:cNvPr>
                <p:cNvPicPr>
                  <a:picLocks noChangeAspect="1"/>
                </p:cNvPicPr>
                <p:nvPr/>
              </p:nvPicPr>
              <p:blipFill>
                <a:blip r:embed="rId36"/>
                <a:stretch>
                  <a:fillRect/>
                </a:stretch>
              </p:blipFill>
              <p:spPr>
                <a:xfrm>
                  <a:off x="1894848" y="4264242"/>
                  <a:ext cx="699690" cy="632698"/>
                </a:xfrm>
                <a:prstGeom prst="rect">
                  <a:avLst/>
                </a:prstGeom>
              </p:spPr>
            </p:pic>
            <p:sp>
              <p:nvSpPr>
                <p:cNvPr id="20" name="TextBox 19">
                  <a:extLst>
                    <a:ext uri="{FF2B5EF4-FFF2-40B4-BE49-F238E27FC236}">
                      <a16:creationId xmlns:a16="http://schemas.microsoft.com/office/drawing/2014/main" id="{C21BF09C-40FE-2155-5319-95F744D578BB}"/>
                    </a:ext>
                  </a:extLst>
                </p:cNvPr>
                <p:cNvSpPr txBox="1"/>
                <p:nvPr/>
              </p:nvSpPr>
              <p:spPr>
                <a:xfrm rot="5400000">
                  <a:off x="1338382" y="3123915"/>
                  <a:ext cx="733657" cy="387641"/>
                </a:xfrm>
                <a:prstGeom prst="rect">
                  <a:avLst/>
                </a:prstGeom>
                <a:noFill/>
              </p:spPr>
              <p:txBody>
                <a:bodyPr wrap="square" rtlCol="0">
                  <a:spAutoFit/>
                </a:bodyPr>
                <a:lstStyle/>
                <a:p>
                  <a:r>
                    <a:rPr lang="en-US" dirty="0"/>
                    <a:t>• • •</a:t>
                  </a:r>
                </a:p>
              </p:txBody>
            </p:sp>
            <p:sp>
              <p:nvSpPr>
                <p:cNvPr id="21" name="object 25">
                  <a:extLst>
                    <a:ext uri="{FF2B5EF4-FFF2-40B4-BE49-F238E27FC236}">
                      <a16:creationId xmlns:a16="http://schemas.microsoft.com/office/drawing/2014/main" id="{36F098A3-C5BB-DF4B-BDEC-5BAEFACB993E}"/>
                    </a:ext>
                  </a:extLst>
                </p:cNvPr>
                <p:cNvSpPr txBox="1"/>
                <p:nvPr/>
              </p:nvSpPr>
              <p:spPr>
                <a:xfrm>
                  <a:off x="1104808" y="1365613"/>
                  <a:ext cx="1604764" cy="290464"/>
                </a:xfrm>
                <a:prstGeom prst="rect">
                  <a:avLst/>
                </a:prstGeom>
              </p:spPr>
              <p:txBody>
                <a:bodyPr vert="horz" wrap="square" lIns="0" tIns="13335" rIns="0" bIns="0" rtlCol="0">
                  <a:spAutoFit/>
                </a:bodyPr>
                <a:lstStyle/>
                <a:p>
                  <a:pPr marL="12700">
                    <a:lnSpc>
                      <a:spcPct val="100000"/>
                    </a:lnSpc>
                    <a:spcBef>
                      <a:spcPts val="105"/>
                    </a:spcBef>
                  </a:pPr>
                  <a:r>
                    <a:rPr lang="en-US" b="1" spc="-50" dirty="0">
                      <a:latin typeface="Times New Roman" panose="02020603050405020304" pitchFamily="18" charset="0"/>
                      <a:cs typeface="Times New Roman" panose="02020603050405020304" pitchFamily="18" charset="0"/>
                    </a:rPr>
                    <a:t>Existing User</a:t>
                  </a:r>
                  <a:endParaRPr b="1" dirty="0">
                    <a:latin typeface="Times New Roman" panose="02020603050405020304" pitchFamily="18" charset="0"/>
                    <a:cs typeface="Times New Roman" panose="02020603050405020304" pitchFamily="18" charset="0"/>
                  </a:endParaRPr>
                </a:p>
              </p:txBody>
            </p:sp>
            <p:pic>
              <p:nvPicPr>
                <p:cNvPr id="24" name="Graphic 23" descr="Database with solid fill">
                  <a:extLst>
                    <a:ext uri="{FF2B5EF4-FFF2-40B4-BE49-F238E27FC236}">
                      <a16:creationId xmlns:a16="http://schemas.microsoft.com/office/drawing/2014/main" id="{75FB6538-B002-D307-450C-B14A395311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16320" y="2642275"/>
                  <a:ext cx="617263" cy="617263"/>
                </a:xfrm>
                <a:prstGeom prst="rect">
                  <a:avLst/>
                </a:prstGeom>
              </p:spPr>
            </p:pic>
            <p:pic>
              <p:nvPicPr>
                <p:cNvPr id="25" name="Picture 24" descr="A picture containing icon&#10;&#10;Description automatically generated">
                  <a:extLst>
                    <a:ext uri="{FF2B5EF4-FFF2-40B4-BE49-F238E27FC236}">
                      <a16:creationId xmlns:a16="http://schemas.microsoft.com/office/drawing/2014/main" id="{50A276DF-59F4-F67A-8881-2961C3DAF072}"/>
                    </a:ext>
                  </a:extLst>
                </p:cNvPr>
                <p:cNvPicPr>
                  <a:picLocks noChangeAspect="1"/>
                </p:cNvPicPr>
                <p:nvPr/>
              </p:nvPicPr>
              <p:blipFill>
                <a:blip r:embed="rId35"/>
                <a:stretch>
                  <a:fillRect/>
                </a:stretch>
              </p:blipFill>
              <p:spPr>
                <a:xfrm>
                  <a:off x="3649188" y="3367195"/>
                  <a:ext cx="653137" cy="590604"/>
                </a:xfrm>
                <a:prstGeom prst="rect">
                  <a:avLst/>
                </a:prstGeom>
              </p:spPr>
            </p:pic>
            <p:pic>
              <p:nvPicPr>
                <p:cNvPr id="26" name="Graphic 25" descr="Database with solid fill">
                  <a:extLst>
                    <a:ext uri="{FF2B5EF4-FFF2-40B4-BE49-F238E27FC236}">
                      <a16:creationId xmlns:a16="http://schemas.microsoft.com/office/drawing/2014/main" id="{526881FC-A66D-177D-C6B6-BFD812A5CB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16320" y="3353866"/>
                  <a:ext cx="617263" cy="617263"/>
                </a:xfrm>
                <a:prstGeom prst="rect">
                  <a:avLst/>
                </a:prstGeom>
              </p:spPr>
            </p:pic>
            <p:pic>
              <p:nvPicPr>
                <p:cNvPr id="28" name="Graphic 27" descr="Database with solid fill">
                  <a:extLst>
                    <a:ext uri="{FF2B5EF4-FFF2-40B4-BE49-F238E27FC236}">
                      <a16:creationId xmlns:a16="http://schemas.microsoft.com/office/drawing/2014/main" id="{00BD644C-48FE-94E4-D0E0-64C5E31B954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5457" y="4065457"/>
                  <a:ext cx="617263" cy="617263"/>
                </a:xfrm>
                <a:prstGeom prst="rect">
                  <a:avLst/>
                </a:prstGeom>
              </p:spPr>
            </p:pic>
            <p:pic>
              <p:nvPicPr>
                <p:cNvPr id="30" name="Picture 29" descr="A picture containing icon&#10;&#10;Description automatically generated">
                  <a:extLst>
                    <a:ext uri="{FF2B5EF4-FFF2-40B4-BE49-F238E27FC236}">
                      <a16:creationId xmlns:a16="http://schemas.microsoft.com/office/drawing/2014/main" id="{AB186074-3FEC-EEA8-752B-8C108359A1A9}"/>
                    </a:ext>
                  </a:extLst>
                </p:cNvPr>
                <p:cNvPicPr>
                  <a:picLocks noChangeAspect="1"/>
                </p:cNvPicPr>
                <p:nvPr/>
              </p:nvPicPr>
              <p:blipFill>
                <a:blip r:embed="rId33"/>
                <a:stretch>
                  <a:fillRect/>
                </a:stretch>
              </p:blipFill>
              <p:spPr>
                <a:xfrm>
                  <a:off x="3649188" y="2649638"/>
                  <a:ext cx="699691" cy="632699"/>
                </a:xfrm>
                <a:prstGeom prst="rect">
                  <a:avLst/>
                </a:prstGeom>
              </p:spPr>
            </p:pic>
            <p:cxnSp>
              <p:nvCxnSpPr>
                <p:cNvPr id="56" name="Straight Arrow Connector 55">
                  <a:extLst>
                    <a:ext uri="{FF2B5EF4-FFF2-40B4-BE49-F238E27FC236}">
                      <a16:creationId xmlns:a16="http://schemas.microsoft.com/office/drawing/2014/main" id="{984096F6-78A2-8E3A-0ADE-453D2E2A4B76}"/>
                    </a:ext>
                  </a:extLst>
                </p:cNvPr>
                <p:cNvCxnSpPr>
                  <a:stCxn id="5" idx="3"/>
                  <a:endCxn id="24" idx="1"/>
                </p:cNvCxnSpPr>
                <p:nvPr/>
              </p:nvCxnSpPr>
              <p:spPr>
                <a:xfrm>
                  <a:off x="2609658" y="2081155"/>
                  <a:ext cx="506662" cy="86975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F4201109-ECE1-8C1F-BB0F-C843662426E9}"/>
                    </a:ext>
                  </a:extLst>
                </p:cNvPr>
                <p:cNvCxnSpPr>
                  <a:cxnSpLocks/>
                  <a:stCxn id="13" idx="3"/>
                  <a:endCxn id="26" idx="1"/>
                </p:cNvCxnSpPr>
                <p:nvPr/>
              </p:nvCxnSpPr>
              <p:spPr>
                <a:xfrm flipV="1">
                  <a:off x="2547985" y="3662498"/>
                  <a:ext cx="568335" cy="2181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AC4E7885-8D4E-A890-5083-487CF7047DAC}"/>
                    </a:ext>
                  </a:extLst>
                </p:cNvPr>
                <p:cNvCxnSpPr>
                  <a:cxnSpLocks/>
                  <a:stCxn id="34" idx="3"/>
                  <a:endCxn id="28" idx="1"/>
                </p:cNvCxnSpPr>
                <p:nvPr/>
              </p:nvCxnSpPr>
              <p:spPr>
                <a:xfrm flipV="1">
                  <a:off x="2621380" y="4374089"/>
                  <a:ext cx="504077" cy="147434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5147" name="Picture 5146">
                  <a:extLst>
                    <a:ext uri="{FF2B5EF4-FFF2-40B4-BE49-F238E27FC236}">
                      <a16:creationId xmlns:a16="http://schemas.microsoft.com/office/drawing/2014/main" id="{8CE2DCA5-B381-30E7-6BB1-C1510BDF874D}"/>
                    </a:ext>
                  </a:extLst>
                </p:cNvPr>
                <p:cNvPicPr>
                  <a:picLocks noChangeAspect="1"/>
                </p:cNvPicPr>
                <p:nvPr/>
              </p:nvPicPr>
              <p:blipFill>
                <a:blip r:embed="rId4"/>
                <a:stretch>
                  <a:fillRect/>
                </a:stretch>
              </p:blipFill>
              <p:spPr>
                <a:xfrm>
                  <a:off x="3641464" y="4059636"/>
                  <a:ext cx="697741" cy="630936"/>
                </a:xfrm>
                <a:prstGeom prst="rect">
                  <a:avLst/>
                </a:prstGeom>
              </p:spPr>
            </p:pic>
          </p:grpSp>
          <p:grpSp>
            <p:nvGrpSpPr>
              <p:cNvPr id="5148" name="Group 5147">
                <a:extLst>
                  <a:ext uri="{FF2B5EF4-FFF2-40B4-BE49-F238E27FC236}">
                    <a16:creationId xmlns:a16="http://schemas.microsoft.com/office/drawing/2014/main" id="{3B3D7F6F-734C-9E80-9547-FBB2C911CFC9}"/>
                  </a:ext>
                </a:extLst>
              </p:cNvPr>
              <p:cNvGrpSpPr/>
              <p:nvPr/>
            </p:nvGrpSpPr>
            <p:grpSpPr>
              <a:xfrm>
                <a:off x="3802508" y="4134438"/>
                <a:ext cx="338760" cy="325440"/>
                <a:chOff x="4729585" y="3240420"/>
                <a:chExt cx="338760" cy="325440"/>
              </a:xfrm>
            </p:grpSpPr>
            <mc:AlternateContent xmlns:mc="http://schemas.openxmlformats.org/markup-compatibility/2006" xmlns:p14="http://schemas.microsoft.com/office/powerpoint/2010/main">
              <mc:Choice Requires="p14">
                <p:contentPart p14:bwMode="auto" r:id="rId37">
                  <p14:nvContentPartPr>
                    <p14:cNvPr id="5149" name="Ink 5148">
                      <a:extLst>
                        <a:ext uri="{FF2B5EF4-FFF2-40B4-BE49-F238E27FC236}">
                          <a16:creationId xmlns:a16="http://schemas.microsoft.com/office/drawing/2014/main" id="{A55D0CBB-18AF-22F8-2967-B1DC184D4801}"/>
                        </a:ext>
                      </a:extLst>
                    </p14:cNvPr>
                    <p14:cNvContentPartPr/>
                    <p14:nvPr/>
                  </p14:nvContentPartPr>
                  <p14:xfrm>
                    <a:off x="4774225" y="3264540"/>
                    <a:ext cx="262800" cy="275760"/>
                  </p14:xfrm>
                </p:contentPart>
              </mc:Choice>
              <mc:Fallback xmlns="">
                <p:pic>
                  <p:nvPicPr>
                    <p:cNvPr id="5149" name="Ink 5148">
                      <a:extLst>
                        <a:ext uri="{FF2B5EF4-FFF2-40B4-BE49-F238E27FC236}">
                          <a16:creationId xmlns:a16="http://schemas.microsoft.com/office/drawing/2014/main" id="{A55D0CBB-18AF-22F8-2967-B1DC184D4801}"/>
                        </a:ext>
                      </a:extLst>
                    </p:cNvPr>
                    <p:cNvPicPr/>
                    <p:nvPr/>
                  </p:nvPicPr>
                  <p:blipFill>
                    <a:blip r:embed="rId8"/>
                    <a:stretch>
                      <a:fillRect/>
                    </a:stretch>
                  </p:blipFill>
                  <p:spPr>
                    <a:xfrm>
                      <a:off x="4765585" y="3255900"/>
                      <a:ext cx="28044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150" name="Ink 5149">
                      <a:extLst>
                        <a:ext uri="{FF2B5EF4-FFF2-40B4-BE49-F238E27FC236}">
                          <a16:creationId xmlns:a16="http://schemas.microsoft.com/office/drawing/2014/main" id="{5F444A26-B2DC-5401-5D4C-7C07B063F3C0}"/>
                        </a:ext>
                      </a:extLst>
                    </p14:cNvPr>
                    <p14:cNvContentPartPr/>
                    <p14:nvPr/>
                  </p14:nvContentPartPr>
                  <p14:xfrm>
                    <a:off x="4767745" y="3379380"/>
                    <a:ext cx="69120" cy="176400"/>
                  </p14:xfrm>
                </p:contentPart>
              </mc:Choice>
              <mc:Fallback xmlns="">
                <p:pic>
                  <p:nvPicPr>
                    <p:cNvPr id="5150" name="Ink 5149">
                      <a:extLst>
                        <a:ext uri="{FF2B5EF4-FFF2-40B4-BE49-F238E27FC236}">
                          <a16:creationId xmlns:a16="http://schemas.microsoft.com/office/drawing/2014/main" id="{5F444A26-B2DC-5401-5D4C-7C07B063F3C0}"/>
                        </a:ext>
                      </a:extLst>
                    </p:cNvPr>
                    <p:cNvPicPr/>
                    <p:nvPr/>
                  </p:nvPicPr>
                  <p:blipFill>
                    <a:blip r:embed="rId10"/>
                    <a:stretch>
                      <a:fillRect/>
                    </a:stretch>
                  </p:blipFill>
                  <p:spPr>
                    <a:xfrm>
                      <a:off x="4759105" y="3370740"/>
                      <a:ext cx="8676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151" name="Ink 5150">
                      <a:extLst>
                        <a:ext uri="{FF2B5EF4-FFF2-40B4-BE49-F238E27FC236}">
                          <a16:creationId xmlns:a16="http://schemas.microsoft.com/office/drawing/2014/main" id="{5B05D675-3485-18D8-CA51-97DA1100DB8C}"/>
                        </a:ext>
                      </a:extLst>
                    </p14:cNvPr>
                    <p14:cNvContentPartPr/>
                    <p14:nvPr/>
                  </p14:nvContentPartPr>
                  <p14:xfrm>
                    <a:off x="4890505" y="3285420"/>
                    <a:ext cx="121680" cy="85320"/>
                  </p14:xfrm>
                </p:contentPart>
              </mc:Choice>
              <mc:Fallback xmlns="">
                <p:pic>
                  <p:nvPicPr>
                    <p:cNvPr id="5151" name="Ink 5150">
                      <a:extLst>
                        <a:ext uri="{FF2B5EF4-FFF2-40B4-BE49-F238E27FC236}">
                          <a16:creationId xmlns:a16="http://schemas.microsoft.com/office/drawing/2014/main" id="{5B05D675-3485-18D8-CA51-97DA1100DB8C}"/>
                        </a:ext>
                      </a:extLst>
                    </p:cNvPr>
                    <p:cNvPicPr/>
                    <p:nvPr/>
                  </p:nvPicPr>
                  <p:blipFill>
                    <a:blip r:embed="rId12"/>
                    <a:stretch>
                      <a:fillRect/>
                    </a:stretch>
                  </p:blipFill>
                  <p:spPr>
                    <a:xfrm>
                      <a:off x="4881505" y="3276420"/>
                      <a:ext cx="1393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152" name="Ink 5151">
                      <a:extLst>
                        <a:ext uri="{FF2B5EF4-FFF2-40B4-BE49-F238E27FC236}">
                          <a16:creationId xmlns:a16="http://schemas.microsoft.com/office/drawing/2014/main" id="{B3B62187-5787-0383-F44A-9195665DEFDB}"/>
                        </a:ext>
                      </a:extLst>
                    </p14:cNvPr>
                    <p14:cNvContentPartPr/>
                    <p14:nvPr/>
                  </p14:nvContentPartPr>
                  <p14:xfrm>
                    <a:off x="5022265" y="3411060"/>
                    <a:ext cx="35280" cy="97920"/>
                  </p14:xfrm>
                </p:contentPart>
              </mc:Choice>
              <mc:Fallback xmlns="">
                <p:pic>
                  <p:nvPicPr>
                    <p:cNvPr id="5152" name="Ink 5151">
                      <a:extLst>
                        <a:ext uri="{FF2B5EF4-FFF2-40B4-BE49-F238E27FC236}">
                          <a16:creationId xmlns:a16="http://schemas.microsoft.com/office/drawing/2014/main" id="{B3B62187-5787-0383-F44A-9195665DEFDB}"/>
                        </a:ext>
                      </a:extLst>
                    </p:cNvPr>
                    <p:cNvPicPr/>
                    <p:nvPr/>
                  </p:nvPicPr>
                  <p:blipFill>
                    <a:blip r:embed="rId14"/>
                    <a:stretch>
                      <a:fillRect/>
                    </a:stretch>
                  </p:blipFill>
                  <p:spPr>
                    <a:xfrm>
                      <a:off x="5013625" y="3402420"/>
                      <a:ext cx="529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153" name="Ink 5152">
                      <a:extLst>
                        <a:ext uri="{FF2B5EF4-FFF2-40B4-BE49-F238E27FC236}">
                          <a16:creationId xmlns:a16="http://schemas.microsoft.com/office/drawing/2014/main" id="{D5AB8077-8370-0A31-5B45-649442E57A21}"/>
                        </a:ext>
                      </a:extLst>
                    </p14:cNvPr>
                    <p14:cNvContentPartPr/>
                    <p14:nvPr/>
                  </p14:nvContentPartPr>
                  <p14:xfrm>
                    <a:off x="4974025" y="3537060"/>
                    <a:ext cx="19080" cy="15480"/>
                  </p14:xfrm>
                </p:contentPart>
              </mc:Choice>
              <mc:Fallback xmlns="">
                <p:pic>
                  <p:nvPicPr>
                    <p:cNvPr id="5153" name="Ink 5152">
                      <a:extLst>
                        <a:ext uri="{FF2B5EF4-FFF2-40B4-BE49-F238E27FC236}">
                          <a16:creationId xmlns:a16="http://schemas.microsoft.com/office/drawing/2014/main" id="{D5AB8077-8370-0A31-5B45-649442E57A21}"/>
                        </a:ext>
                      </a:extLst>
                    </p:cNvPr>
                    <p:cNvPicPr/>
                    <p:nvPr/>
                  </p:nvPicPr>
                  <p:blipFill>
                    <a:blip r:embed="rId16"/>
                    <a:stretch>
                      <a:fillRect/>
                    </a:stretch>
                  </p:blipFill>
                  <p:spPr>
                    <a:xfrm>
                      <a:off x="4965385" y="3528420"/>
                      <a:ext cx="3672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154" name="Ink 5153">
                      <a:extLst>
                        <a:ext uri="{FF2B5EF4-FFF2-40B4-BE49-F238E27FC236}">
                          <a16:creationId xmlns:a16="http://schemas.microsoft.com/office/drawing/2014/main" id="{3E309F52-D6E7-7D2A-4CB5-8D159E929F52}"/>
                        </a:ext>
                      </a:extLst>
                    </p14:cNvPr>
                    <p14:cNvContentPartPr/>
                    <p14:nvPr/>
                  </p14:nvContentPartPr>
                  <p14:xfrm>
                    <a:off x="4761265" y="3240420"/>
                    <a:ext cx="234000" cy="146160"/>
                  </p14:xfrm>
                </p:contentPart>
              </mc:Choice>
              <mc:Fallback xmlns="">
                <p:pic>
                  <p:nvPicPr>
                    <p:cNvPr id="5154" name="Ink 5153">
                      <a:extLst>
                        <a:ext uri="{FF2B5EF4-FFF2-40B4-BE49-F238E27FC236}">
                          <a16:creationId xmlns:a16="http://schemas.microsoft.com/office/drawing/2014/main" id="{3E309F52-D6E7-7D2A-4CB5-8D159E929F52}"/>
                        </a:ext>
                      </a:extLst>
                    </p:cNvPr>
                    <p:cNvPicPr/>
                    <p:nvPr/>
                  </p:nvPicPr>
                  <p:blipFill>
                    <a:blip r:embed="rId18"/>
                    <a:stretch>
                      <a:fillRect/>
                    </a:stretch>
                  </p:blipFill>
                  <p:spPr>
                    <a:xfrm>
                      <a:off x="4756945" y="3236100"/>
                      <a:ext cx="24264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155" name="Ink 5154">
                      <a:extLst>
                        <a:ext uri="{FF2B5EF4-FFF2-40B4-BE49-F238E27FC236}">
                          <a16:creationId xmlns:a16="http://schemas.microsoft.com/office/drawing/2014/main" id="{D3D4B51D-F669-E930-4DB9-7089AD386481}"/>
                        </a:ext>
                      </a:extLst>
                    </p14:cNvPr>
                    <p14:cNvContentPartPr/>
                    <p14:nvPr/>
                  </p14:nvContentPartPr>
                  <p14:xfrm>
                    <a:off x="4846585" y="3272100"/>
                    <a:ext cx="81360" cy="34200"/>
                  </p14:xfrm>
                </p:contentPart>
              </mc:Choice>
              <mc:Fallback xmlns="">
                <p:pic>
                  <p:nvPicPr>
                    <p:cNvPr id="5155" name="Ink 5154">
                      <a:extLst>
                        <a:ext uri="{FF2B5EF4-FFF2-40B4-BE49-F238E27FC236}">
                          <a16:creationId xmlns:a16="http://schemas.microsoft.com/office/drawing/2014/main" id="{D3D4B51D-F669-E930-4DB9-7089AD386481}"/>
                        </a:ext>
                      </a:extLst>
                    </p:cNvPr>
                    <p:cNvPicPr/>
                    <p:nvPr/>
                  </p:nvPicPr>
                  <p:blipFill>
                    <a:blip r:embed="rId20"/>
                    <a:stretch>
                      <a:fillRect/>
                    </a:stretch>
                  </p:blipFill>
                  <p:spPr>
                    <a:xfrm>
                      <a:off x="4842265" y="3267780"/>
                      <a:ext cx="9000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156" name="Ink 5155">
                      <a:extLst>
                        <a:ext uri="{FF2B5EF4-FFF2-40B4-BE49-F238E27FC236}">
                          <a16:creationId xmlns:a16="http://schemas.microsoft.com/office/drawing/2014/main" id="{ED31921C-96F9-93F2-1E94-D9E1854FD0FD}"/>
                        </a:ext>
                      </a:extLst>
                    </p14:cNvPr>
                    <p14:cNvContentPartPr/>
                    <p14:nvPr/>
                  </p14:nvContentPartPr>
                  <p14:xfrm>
                    <a:off x="4804465" y="3343020"/>
                    <a:ext cx="54360" cy="29160"/>
                  </p14:xfrm>
                </p:contentPart>
              </mc:Choice>
              <mc:Fallback xmlns="">
                <p:pic>
                  <p:nvPicPr>
                    <p:cNvPr id="5156" name="Ink 5155">
                      <a:extLst>
                        <a:ext uri="{FF2B5EF4-FFF2-40B4-BE49-F238E27FC236}">
                          <a16:creationId xmlns:a16="http://schemas.microsoft.com/office/drawing/2014/main" id="{ED31921C-96F9-93F2-1E94-D9E1854FD0FD}"/>
                        </a:ext>
                      </a:extLst>
                    </p:cNvPr>
                    <p:cNvPicPr/>
                    <p:nvPr/>
                  </p:nvPicPr>
                  <p:blipFill>
                    <a:blip r:embed="rId22"/>
                    <a:stretch>
                      <a:fillRect/>
                    </a:stretch>
                  </p:blipFill>
                  <p:spPr>
                    <a:xfrm>
                      <a:off x="4800145" y="3338700"/>
                      <a:ext cx="630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157" name="Ink 5156">
                      <a:extLst>
                        <a:ext uri="{FF2B5EF4-FFF2-40B4-BE49-F238E27FC236}">
                          <a16:creationId xmlns:a16="http://schemas.microsoft.com/office/drawing/2014/main" id="{82C4DD4D-B5B7-B9D7-085B-ACF3678B7445}"/>
                        </a:ext>
                      </a:extLst>
                    </p14:cNvPr>
                    <p14:cNvContentPartPr/>
                    <p14:nvPr/>
                  </p14:nvContentPartPr>
                  <p14:xfrm>
                    <a:off x="4729585" y="3281460"/>
                    <a:ext cx="212760" cy="281880"/>
                  </p14:xfrm>
                </p:contentPart>
              </mc:Choice>
              <mc:Fallback xmlns="">
                <p:pic>
                  <p:nvPicPr>
                    <p:cNvPr id="5157" name="Ink 5156">
                      <a:extLst>
                        <a:ext uri="{FF2B5EF4-FFF2-40B4-BE49-F238E27FC236}">
                          <a16:creationId xmlns:a16="http://schemas.microsoft.com/office/drawing/2014/main" id="{82C4DD4D-B5B7-B9D7-085B-ACF3678B7445}"/>
                        </a:ext>
                      </a:extLst>
                    </p:cNvPr>
                    <p:cNvPicPr/>
                    <p:nvPr/>
                  </p:nvPicPr>
                  <p:blipFill>
                    <a:blip r:embed="rId24"/>
                    <a:stretch>
                      <a:fillRect/>
                    </a:stretch>
                  </p:blipFill>
                  <p:spPr>
                    <a:xfrm>
                      <a:off x="4725265" y="3277140"/>
                      <a:ext cx="22140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158" name="Ink 5157">
                      <a:extLst>
                        <a:ext uri="{FF2B5EF4-FFF2-40B4-BE49-F238E27FC236}">
                          <a16:creationId xmlns:a16="http://schemas.microsoft.com/office/drawing/2014/main" id="{4994D62E-6D20-7DCA-8A25-964EA2DA008D}"/>
                        </a:ext>
                      </a:extLst>
                    </p14:cNvPr>
                    <p14:cNvContentPartPr/>
                    <p14:nvPr/>
                  </p14:nvContentPartPr>
                  <p14:xfrm>
                    <a:off x="4764865" y="3350580"/>
                    <a:ext cx="104400" cy="63360"/>
                  </p14:xfrm>
                </p:contentPart>
              </mc:Choice>
              <mc:Fallback xmlns="">
                <p:pic>
                  <p:nvPicPr>
                    <p:cNvPr id="5158" name="Ink 5157">
                      <a:extLst>
                        <a:ext uri="{FF2B5EF4-FFF2-40B4-BE49-F238E27FC236}">
                          <a16:creationId xmlns:a16="http://schemas.microsoft.com/office/drawing/2014/main" id="{4994D62E-6D20-7DCA-8A25-964EA2DA008D}"/>
                        </a:ext>
                      </a:extLst>
                    </p:cNvPr>
                    <p:cNvPicPr/>
                    <p:nvPr/>
                  </p:nvPicPr>
                  <p:blipFill>
                    <a:blip r:embed="rId26"/>
                    <a:stretch>
                      <a:fillRect/>
                    </a:stretch>
                  </p:blipFill>
                  <p:spPr>
                    <a:xfrm>
                      <a:off x="4760545" y="3346260"/>
                      <a:ext cx="113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159" name="Ink 5158">
                      <a:extLst>
                        <a:ext uri="{FF2B5EF4-FFF2-40B4-BE49-F238E27FC236}">
                          <a16:creationId xmlns:a16="http://schemas.microsoft.com/office/drawing/2014/main" id="{9F7E0BC0-A95C-01AC-EFD0-391082B8E5AC}"/>
                        </a:ext>
                      </a:extLst>
                    </p14:cNvPr>
                    <p14:cNvContentPartPr/>
                    <p14:nvPr/>
                  </p14:nvContentPartPr>
                  <p14:xfrm>
                    <a:off x="4958905" y="3315660"/>
                    <a:ext cx="109440" cy="237960"/>
                  </p14:xfrm>
                </p:contentPart>
              </mc:Choice>
              <mc:Fallback xmlns="">
                <p:pic>
                  <p:nvPicPr>
                    <p:cNvPr id="5159" name="Ink 5158">
                      <a:extLst>
                        <a:ext uri="{FF2B5EF4-FFF2-40B4-BE49-F238E27FC236}">
                          <a16:creationId xmlns:a16="http://schemas.microsoft.com/office/drawing/2014/main" id="{9F7E0BC0-A95C-01AC-EFD0-391082B8E5AC}"/>
                        </a:ext>
                      </a:extLst>
                    </p:cNvPr>
                    <p:cNvPicPr/>
                    <p:nvPr/>
                  </p:nvPicPr>
                  <p:blipFill>
                    <a:blip r:embed="rId28"/>
                    <a:stretch>
                      <a:fillRect/>
                    </a:stretch>
                  </p:blipFill>
                  <p:spPr>
                    <a:xfrm>
                      <a:off x="4954585" y="3311340"/>
                      <a:ext cx="1180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160" name="Ink 5159">
                      <a:extLst>
                        <a:ext uri="{FF2B5EF4-FFF2-40B4-BE49-F238E27FC236}">
                          <a16:creationId xmlns:a16="http://schemas.microsoft.com/office/drawing/2014/main" id="{D82401F0-A814-9E4A-AD2F-ABFE4C07AF23}"/>
                        </a:ext>
                      </a:extLst>
                    </p14:cNvPr>
                    <p14:cNvContentPartPr/>
                    <p14:nvPr/>
                  </p14:nvContentPartPr>
                  <p14:xfrm>
                    <a:off x="4951705" y="3535620"/>
                    <a:ext cx="58320" cy="30240"/>
                  </p14:xfrm>
                </p:contentPart>
              </mc:Choice>
              <mc:Fallback xmlns="">
                <p:pic>
                  <p:nvPicPr>
                    <p:cNvPr id="5160" name="Ink 5159">
                      <a:extLst>
                        <a:ext uri="{FF2B5EF4-FFF2-40B4-BE49-F238E27FC236}">
                          <a16:creationId xmlns:a16="http://schemas.microsoft.com/office/drawing/2014/main" id="{D82401F0-A814-9E4A-AD2F-ABFE4C07AF23}"/>
                        </a:ext>
                      </a:extLst>
                    </p:cNvPr>
                    <p:cNvPicPr/>
                    <p:nvPr/>
                  </p:nvPicPr>
                  <p:blipFill>
                    <a:blip r:embed="rId30"/>
                    <a:stretch>
                      <a:fillRect/>
                    </a:stretch>
                  </p:blipFill>
                  <p:spPr>
                    <a:xfrm>
                      <a:off x="4947385" y="3531300"/>
                      <a:ext cx="6696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161" name="Ink 5160">
                      <a:extLst>
                        <a:ext uri="{FF2B5EF4-FFF2-40B4-BE49-F238E27FC236}">
                          <a16:creationId xmlns:a16="http://schemas.microsoft.com/office/drawing/2014/main" id="{A4E5D95F-87F8-7859-5BEC-F6F7172C6591}"/>
                        </a:ext>
                      </a:extLst>
                    </p14:cNvPr>
                    <p14:cNvContentPartPr/>
                    <p14:nvPr/>
                  </p14:nvContentPartPr>
                  <p14:xfrm>
                    <a:off x="5008225" y="3442020"/>
                    <a:ext cx="22680" cy="51480"/>
                  </p14:xfrm>
                </p:contentPart>
              </mc:Choice>
              <mc:Fallback xmlns="">
                <p:pic>
                  <p:nvPicPr>
                    <p:cNvPr id="5161" name="Ink 5160">
                      <a:extLst>
                        <a:ext uri="{FF2B5EF4-FFF2-40B4-BE49-F238E27FC236}">
                          <a16:creationId xmlns:a16="http://schemas.microsoft.com/office/drawing/2014/main" id="{A4E5D95F-87F8-7859-5BEC-F6F7172C6591}"/>
                        </a:ext>
                      </a:extLst>
                    </p:cNvPr>
                    <p:cNvPicPr/>
                    <p:nvPr/>
                  </p:nvPicPr>
                  <p:blipFill>
                    <a:blip r:embed="rId32"/>
                    <a:stretch>
                      <a:fillRect/>
                    </a:stretch>
                  </p:blipFill>
                  <p:spPr>
                    <a:xfrm>
                      <a:off x="5003905" y="3437700"/>
                      <a:ext cx="31320" cy="60120"/>
                    </a:xfrm>
                    <a:prstGeom prst="rect">
                      <a:avLst/>
                    </a:prstGeom>
                  </p:spPr>
                </p:pic>
              </mc:Fallback>
            </mc:AlternateContent>
          </p:grpSp>
        </p:grpSp>
      </p:grpSp>
      <p:grpSp>
        <p:nvGrpSpPr>
          <p:cNvPr id="27" name="Group 26">
            <a:extLst>
              <a:ext uri="{FF2B5EF4-FFF2-40B4-BE49-F238E27FC236}">
                <a16:creationId xmlns:a16="http://schemas.microsoft.com/office/drawing/2014/main" id="{D714D21B-140F-13D7-5662-8E2731771B44}"/>
              </a:ext>
            </a:extLst>
          </p:cNvPr>
          <p:cNvGrpSpPr/>
          <p:nvPr/>
        </p:nvGrpSpPr>
        <p:grpSpPr>
          <a:xfrm>
            <a:off x="1628195" y="3352125"/>
            <a:ext cx="4502089" cy="2576259"/>
            <a:chOff x="6188579" y="1439181"/>
            <a:chExt cx="4502089" cy="2576259"/>
          </a:xfrm>
        </p:grpSpPr>
        <p:pic>
          <p:nvPicPr>
            <p:cNvPr id="5138" name="Picture 5137">
              <a:extLst>
                <a:ext uri="{FF2B5EF4-FFF2-40B4-BE49-F238E27FC236}">
                  <a16:creationId xmlns:a16="http://schemas.microsoft.com/office/drawing/2014/main" id="{47725F07-459C-4498-5CD9-7F129F45B2D4}"/>
                </a:ext>
              </a:extLst>
            </p:cNvPr>
            <p:cNvPicPr>
              <a:picLocks noChangeAspect="1"/>
            </p:cNvPicPr>
            <p:nvPr/>
          </p:nvPicPr>
          <p:blipFill>
            <a:blip r:embed="rId50"/>
            <a:stretch>
              <a:fillRect/>
            </a:stretch>
          </p:blipFill>
          <p:spPr>
            <a:xfrm>
              <a:off x="6413732" y="3094844"/>
              <a:ext cx="4276936" cy="920596"/>
            </a:xfrm>
            <a:prstGeom prst="rect">
              <a:avLst/>
            </a:prstGeom>
          </p:spPr>
        </p:pic>
        <p:pic>
          <p:nvPicPr>
            <p:cNvPr id="5137" name="Picture 5136">
              <a:extLst>
                <a:ext uri="{FF2B5EF4-FFF2-40B4-BE49-F238E27FC236}">
                  <a16:creationId xmlns:a16="http://schemas.microsoft.com/office/drawing/2014/main" id="{0A2FB754-DF5E-9EB5-2FFB-AC2A5F187490}"/>
                </a:ext>
              </a:extLst>
            </p:cNvPr>
            <p:cNvPicPr>
              <a:picLocks noChangeAspect="1"/>
            </p:cNvPicPr>
            <p:nvPr/>
          </p:nvPicPr>
          <p:blipFill>
            <a:blip r:embed="rId51"/>
            <a:stretch>
              <a:fillRect/>
            </a:stretch>
          </p:blipFill>
          <p:spPr>
            <a:xfrm>
              <a:off x="6188579" y="1439181"/>
              <a:ext cx="2868375" cy="1131190"/>
            </a:xfrm>
            <a:prstGeom prst="rect">
              <a:avLst/>
            </a:prstGeom>
          </p:spPr>
        </p:pic>
      </p:grpSp>
      <p:grpSp>
        <p:nvGrpSpPr>
          <p:cNvPr id="62" name="Group 61">
            <a:extLst>
              <a:ext uri="{FF2B5EF4-FFF2-40B4-BE49-F238E27FC236}">
                <a16:creationId xmlns:a16="http://schemas.microsoft.com/office/drawing/2014/main" id="{D4CD98B8-A520-2653-C1C9-955488C26C4F}"/>
              </a:ext>
            </a:extLst>
          </p:cNvPr>
          <p:cNvGrpSpPr/>
          <p:nvPr/>
        </p:nvGrpSpPr>
        <p:grpSpPr>
          <a:xfrm>
            <a:off x="844744" y="924796"/>
            <a:ext cx="1923616" cy="5308265"/>
            <a:chOff x="844744" y="924796"/>
            <a:chExt cx="1923616" cy="5308265"/>
          </a:xfrm>
        </p:grpSpPr>
        <p:sp>
          <p:nvSpPr>
            <p:cNvPr id="5133" name="Rectangle 5132">
              <a:extLst>
                <a:ext uri="{FF2B5EF4-FFF2-40B4-BE49-F238E27FC236}">
                  <a16:creationId xmlns:a16="http://schemas.microsoft.com/office/drawing/2014/main" id="{6018D6E8-0669-E38B-E7B1-8093EC65C807}"/>
                </a:ext>
              </a:extLst>
            </p:cNvPr>
            <p:cNvSpPr/>
            <p:nvPr/>
          </p:nvSpPr>
          <p:spPr>
            <a:xfrm>
              <a:off x="894623" y="924796"/>
              <a:ext cx="1873737" cy="53082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5E471AAA-0488-0DE0-76F1-5F4FA8810A8D}"/>
                </a:ext>
              </a:extLst>
            </p:cNvPr>
            <p:cNvSpPr txBox="1"/>
            <p:nvPr/>
          </p:nvSpPr>
          <p:spPr>
            <a:xfrm>
              <a:off x="844744" y="938058"/>
              <a:ext cx="808210" cy="369332"/>
            </a:xfrm>
            <a:prstGeom prst="rect">
              <a:avLst/>
            </a:prstGeom>
            <a:noFill/>
          </p:spPr>
          <p:txBody>
            <a:bodyPr wrap="square" rtlCol="0">
              <a:spAutoFit/>
            </a:bodyPr>
            <a:lstStyle/>
            <a:p>
              <a:r>
                <a:rPr lang="en-US" dirty="0"/>
                <a:t>Step 1</a:t>
              </a:r>
            </a:p>
          </p:txBody>
        </p:sp>
      </p:grpSp>
      <p:grpSp>
        <p:nvGrpSpPr>
          <p:cNvPr id="5123" name="Group 5122">
            <a:extLst>
              <a:ext uri="{FF2B5EF4-FFF2-40B4-BE49-F238E27FC236}">
                <a16:creationId xmlns:a16="http://schemas.microsoft.com/office/drawing/2014/main" id="{6A1A489B-16F2-4A9D-3FFE-6F97225F3A80}"/>
              </a:ext>
            </a:extLst>
          </p:cNvPr>
          <p:cNvGrpSpPr/>
          <p:nvPr/>
        </p:nvGrpSpPr>
        <p:grpSpPr>
          <a:xfrm>
            <a:off x="2727392" y="918804"/>
            <a:ext cx="1703896" cy="5308265"/>
            <a:chOff x="2727392" y="918804"/>
            <a:chExt cx="1703896" cy="5308265"/>
          </a:xfrm>
        </p:grpSpPr>
        <p:sp>
          <p:nvSpPr>
            <p:cNvPr id="5121" name="Rectangle 5120">
              <a:extLst>
                <a:ext uri="{FF2B5EF4-FFF2-40B4-BE49-F238E27FC236}">
                  <a16:creationId xmlns:a16="http://schemas.microsoft.com/office/drawing/2014/main" id="{5D8C9437-5A92-2711-7264-4B18AECFC042}"/>
                </a:ext>
              </a:extLst>
            </p:cNvPr>
            <p:cNvSpPr/>
            <p:nvPr/>
          </p:nvSpPr>
          <p:spPr>
            <a:xfrm>
              <a:off x="2777272" y="918804"/>
              <a:ext cx="1654016" cy="53082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2" name="TextBox 5121">
              <a:extLst>
                <a:ext uri="{FF2B5EF4-FFF2-40B4-BE49-F238E27FC236}">
                  <a16:creationId xmlns:a16="http://schemas.microsoft.com/office/drawing/2014/main" id="{D7538CF4-21CA-D007-3A51-AFEA36A1DB2A}"/>
                </a:ext>
              </a:extLst>
            </p:cNvPr>
            <p:cNvSpPr txBox="1"/>
            <p:nvPr/>
          </p:nvSpPr>
          <p:spPr>
            <a:xfrm>
              <a:off x="2727392" y="932066"/>
              <a:ext cx="808210" cy="369332"/>
            </a:xfrm>
            <a:prstGeom prst="rect">
              <a:avLst/>
            </a:prstGeom>
            <a:noFill/>
          </p:spPr>
          <p:txBody>
            <a:bodyPr wrap="square" rtlCol="0">
              <a:spAutoFit/>
            </a:bodyPr>
            <a:lstStyle/>
            <a:p>
              <a:r>
                <a:rPr lang="en-US" dirty="0"/>
                <a:t>Step 2</a:t>
              </a:r>
            </a:p>
          </p:txBody>
        </p:sp>
      </p:grpSp>
      <p:grpSp>
        <p:nvGrpSpPr>
          <p:cNvPr id="5127" name="Group 5126">
            <a:extLst>
              <a:ext uri="{FF2B5EF4-FFF2-40B4-BE49-F238E27FC236}">
                <a16:creationId xmlns:a16="http://schemas.microsoft.com/office/drawing/2014/main" id="{D550B72A-2A39-96C6-9E40-1E0A36A4A088}"/>
              </a:ext>
            </a:extLst>
          </p:cNvPr>
          <p:cNvGrpSpPr/>
          <p:nvPr/>
        </p:nvGrpSpPr>
        <p:grpSpPr>
          <a:xfrm>
            <a:off x="4369445" y="918804"/>
            <a:ext cx="1378203" cy="5308265"/>
            <a:chOff x="4369445" y="918804"/>
            <a:chExt cx="1378203" cy="5308265"/>
          </a:xfrm>
        </p:grpSpPr>
        <p:sp>
          <p:nvSpPr>
            <p:cNvPr id="5125" name="Rectangle 5124">
              <a:extLst>
                <a:ext uri="{FF2B5EF4-FFF2-40B4-BE49-F238E27FC236}">
                  <a16:creationId xmlns:a16="http://schemas.microsoft.com/office/drawing/2014/main" id="{2895112F-FC95-3C88-FDE9-1B7D4038F599}"/>
                </a:ext>
              </a:extLst>
            </p:cNvPr>
            <p:cNvSpPr/>
            <p:nvPr/>
          </p:nvSpPr>
          <p:spPr>
            <a:xfrm>
              <a:off x="4419324" y="918804"/>
              <a:ext cx="1328324" cy="53082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6" name="TextBox 5125">
              <a:extLst>
                <a:ext uri="{FF2B5EF4-FFF2-40B4-BE49-F238E27FC236}">
                  <a16:creationId xmlns:a16="http://schemas.microsoft.com/office/drawing/2014/main" id="{BD3F921B-CF25-FFF3-A2D9-EC7E1753489F}"/>
                </a:ext>
              </a:extLst>
            </p:cNvPr>
            <p:cNvSpPr txBox="1"/>
            <p:nvPr/>
          </p:nvSpPr>
          <p:spPr>
            <a:xfrm>
              <a:off x="4369445" y="932066"/>
              <a:ext cx="804692" cy="369332"/>
            </a:xfrm>
            <a:prstGeom prst="rect">
              <a:avLst/>
            </a:prstGeom>
            <a:noFill/>
          </p:spPr>
          <p:txBody>
            <a:bodyPr wrap="square" rtlCol="0">
              <a:spAutoFit/>
            </a:bodyPr>
            <a:lstStyle/>
            <a:p>
              <a:r>
                <a:rPr lang="en-US" dirty="0"/>
                <a:t>Step 3</a:t>
              </a:r>
            </a:p>
          </p:txBody>
        </p:sp>
      </p:grpSp>
    </p:spTree>
    <p:extLst>
      <p:ext uri="{BB962C8B-B14F-4D97-AF65-F5344CB8AC3E}">
        <p14:creationId xmlns:p14="http://schemas.microsoft.com/office/powerpoint/2010/main" val="90618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left)">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wipe(left)">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12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12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139"/>
                                        </p:tgtEl>
                                        <p:attrNameLst>
                                          <p:attrName>style.visibility</p:attrName>
                                        </p:attrNameLst>
                                      </p:cBhvr>
                                      <p:to>
                                        <p:strVal val="visible"/>
                                      </p:to>
                                    </p:set>
                                    <p:animEffect transition="in" filter="wipe(left)">
                                      <p:cBhvr>
                                        <p:cTn id="34" dur="500"/>
                                        <p:tgtEl>
                                          <p:spTgt spid="513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5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9"/>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6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123"/>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512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36">
                                            <p:txEl>
                                              <p:pRg st="0" end="0"/>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36">
                                            <p:txEl>
                                              <p:pRg st="1" end="1"/>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36">
                                            <p:txEl>
                                              <p:pRg st="2" end="2"/>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36">
                                            <p:txEl>
                                              <p:pRg st="3" end="3"/>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3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03C0BC-D200-46A8-B174-43E789BE105A}"/>
              </a:ext>
            </a:extLst>
          </p:cNvPr>
          <p:cNvSpPr>
            <a:spLocks noGrp="1"/>
          </p:cNvSpPr>
          <p:nvPr>
            <p:ph type="title"/>
          </p:nvPr>
        </p:nvSpPr>
        <p:spPr>
          <a:xfrm>
            <a:off x="393664" y="128582"/>
            <a:ext cx="11360800" cy="763600"/>
          </a:xfrm>
        </p:spPr>
        <p:txBody>
          <a:bodyPr/>
          <a:lstStyle/>
          <a:p>
            <a:pPr algn="ctr"/>
            <a:r>
              <a:rPr lang="en-US" dirty="0">
                <a:latin typeface="Times New Roman" panose="02020603050405020304" pitchFamily="18" charset="0"/>
                <a:cs typeface="Times New Roman" panose="02020603050405020304" pitchFamily="18" charset="0"/>
              </a:rPr>
              <a:t>Advanced Model – Dealing with Data Scarcity</a:t>
            </a:r>
          </a:p>
        </p:txBody>
      </p:sp>
      <p:sp>
        <p:nvSpPr>
          <p:cNvPr id="7" name="Text Placeholder 3">
            <a:extLst>
              <a:ext uri="{FF2B5EF4-FFF2-40B4-BE49-F238E27FC236}">
                <a16:creationId xmlns:a16="http://schemas.microsoft.com/office/drawing/2014/main" id="{CBA0DA3B-5553-AFFF-36CD-544A88B0B598}"/>
              </a:ext>
            </a:extLst>
          </p:cNvPr>
          <p:cNvSpPr>
            <a:spLocks noGrp="1"/>
          </p:cNvSpPr>
          <p:nvPr>
            <p:ph type="body" idx="1"/>
          </p:nvPr>
        </p:nvSpPr>
        <p:spPr>
          <a:xfrm>
            <a:off x="437535" y="1383976"/>
            <a:ext cx="5053628" cy="2167910"/>
          </a:xfrm>
        </p:spPr>
        <p:txBody>
          <a:bodyPr/>
          <a:lstStyle/>
          <a:p>
            <a:pPr marL="1201738" indent="-1050925">
              <a:buSzPts val="1800"/>
              <a:buNone/>
            </a:pPr>
            <a:r>
              <a:rPr lang="en-US" sz="2667" dirty="0">
                <a:latin typeface="Times New Roman" panose="02020603050405020304" pitchFamily="18" charset="0"/>
                <a:cs typeface="Times New Roman" panose="02020603050405020304" pitchFamily="18" charset="0"/>
              </a:rPr>
              <a:t>Step 2: Identifying Close     Neighbors </a:t>
            </a:r>
          </a:p>
          <a:p>
            <a:pPr marL="1066784" lvl="2" indent="-457189">
              <a:buSzPts val="18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Inspired by k-NN</a:t>
            </a:r>
          </a:p>
          <a:p>
            <a:pPr marL="1066784" lvl="2" indent="-457189">
              <a:buSzPts val="18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Identify close neighbors</a:t>
            </a:r>
          </a:p>
        </p:txBody>
      </p:sp>
      <p:pic>
        <p:nvPicPr>
          <p:cNvPr id="4" name="Picture 3">
            <a:extLst>
              <a:ext uri="{FF2B5EF4-FFF2-40B4-BE49-F238E27FC236}">
                <a16:creationId xmlns:a16="http://schemas.microsoft.com/office/drawing/2014/main" id="{3A459F04-0B57-6366-7A76-F0FBA66FA600}"/>
              </a:ext>
            </a:extLst>
          </p:cNvPr>
          <p:cNvPicPr>
            <a:picLocks noChangeAspect="1"/>
          </p:cNvPicPr>
          <p:nvPr/>
        </p:nvPicPr>
        <p:blipFill>
          <a:blip r:embed="rId3"/>
          <a:srcRect/>
          <a:stretch/>
        </p:blipFill>
        <p:spPr>
          <a:xfrm>
            <a:off x="4636718" y="1522624"/>
            <a:ext cx="7117746" cy="4416552"/>
          </a:xfrm>
          <a:prstGeom prst="rect">
            <a:avLst/>
          </a:prstGeom>
        </p:spPr>
      </p:pic>
      <p:sp>
        <p:nvSpPr>
          <p:cNvPr id="2" name="Rectangle 1">
            <a:extLst>
              <a:ext uri="{FF2B5EF4-FFF2-40B4-BE49-F238E27FC236}">
                <a16:creationId xmlns:a16="http://schemas.microsoft.com/office/drawing/2014/main" id="{63E045A8-880C-E186-F438-5DF536355D3D}"/>
              </a:ext>
            </a:extLst>
          </p:cNvPr>
          <p:cNvSpPr/>
          <p:nvPr/>
        </p:nvSpPr>
        <p:spPr>
          <a:xfrm>
            <a:off x="6700838" y="1553446"/>
            <a:ext cx="3057524" cy="42615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3">
            <a:extLst>
              <a:ext uri="{FF2B5EF4-FFF2-40B4-BE49-F238E27FC236}">
                <a16:creationId xmlns:a16="http://schemas.microsoft.com/office/drawing/2014/main" id="{D6AF17D3-7F70-89A6-9769-B798A10F4D8D}"/>
              </a:ext>
            </a:extLst>
          </p:cNvPr>
          <p:cNvSpPr txBox="1">
            <a:spLocks/>
          </p:cNvSpPr>
          <p:nvPr/>
        </p:nvSpPr>
        <p:spPr>
          <a:xfrm>
            <a:off x="437535" y="3551886"/>
            <a:ext cx="4199183" cy="3177532"/>
          </a:xfrm>
          <a:prstGeom prst="rect">
            <a:avLst/>
          </a:prstGeom>
        </p:spPr>
        <p:txBody>
          <a:bodyPr spcFirstLastPara="1" vert="horz" wrap="square" lIns="91425" tIns="91425" rIns="91425" bIns="91425" rtlCol="0" anchor="t" anchorCtr="0">
            <a:noAutofit/>
          </a:bodyPr>
          <a:lstStyle>
            <a:lvl1pPr marL="609585" lvl="0" indent="-423323" algn="l" defTabSz="914400" rtl="0" eaLnBrk="1" latinLnBrk="0" hangingPunct="1">
              <a:lnSpc>
                <a:spcPct val="90000"/>
              </a:lnSpc>
              <a:spcBef>
                <a:spcPts val="0"/>
              </a:spcBef>
              <a:spcAft>
                <a:spcPts val="0"/>
              </a:spcAft>
              <a:buSzPts val="1400"/>
              <a:buFont typeface="Arial" panose="020B0604020202020204" pitchFamily="34" charset="0"/>
              <a:buChar char="●"/>
              <a:defRPr sz="1867" kern="1200">
                <a:solidFill>
                  <a:schemeClr val="tx1"/>
                </a:solidFill>
                <a:latin typeface="+mn-lt"/>
                <a:ea typeface="+mn-ea"/>
                <a:cs typeface="+mn-cs"/>
              </a:defRPr>
            </a:lvl1pPr>
            <a:lvl2pPr marL="1219170" lvl="1"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l" defTabSz="914400" rtl="0"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marL="1100138" indent="-949325">
              <a:lnSpc>
                <a:spcPct val="100000"/>
              </a:lnSpc>
              <a:buSzPts val="1800"/>
              <a:buNone/>
            </a:pPr>
            <a:r>
              <a:rPr lang="en-US" sz="2667" dirty="0">
                <a:latin typeface="Times New Roman" panose="02020603050405020304" pitchFamily="18" charset="0"/>
                <a:cs typeface="Times New Roman" panose="02020603050405020304" pitchFamily="18" charset="0"/>
              </a:rPr>
              <a:t>Step3: Generating Target Data Samples </a:t>
            </a:r>
          </a:p>
          <a:p>
            <a:pPr lvl="1" indent="-457189">
              <a:buSzPts val="1800"/>
            </a:pPr>
            <a:r>
              <a:rPr lang="en-US" sz="2400" dirty="0">
                <a:latin typeface="Times New Roman" panose="02020603050405020304" pitchFamily="18" charset="0"/>
                <a:cs typeface="Times New Roman" panose="02020603050405020304" pitchFamily="18" charset="0"/>
              </a:rPr>
              <a:t>Calibrate statistics of target user</a:t>
            </a:r>
          </a:p>
          <a:p>
            <a:pPr lvl="1" indent="-457189">
              <a:buSzPts val="1800"/>
            </a:pPr>
            <a:r>
              <a:rPr lang="en-US" sz="2400" dirty="0">
                <a:latin typeface="Times New Roman" panose="02020603050405020304" pitchFamily="18" charset="0"/>
                <a:cs typeface="Times New Roman" panose="02020603050405020304" pitchFamily="18" charset="0"/>
              </a:rPr>
              <a:t>Sampling data</a:t>
            </a:r>
          </a:p>
          <a:p>
            <a:pPr lvl="1" indent="-457189">
              <a:lnSpc>
                <a:spcPct val="160000"/>
              </a:lnSpc>
              <a:buSzPts val="1800"/>
            </a:pPr>
            <a:endParaRPr lang="en-US" sz="2133"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1FB4FF6-230D-2529-B948-D29AFBC17066}"/>
              </a:ext>
            </a:extLst>
          </p:cNvPr>
          <p:cNvSpPr/>
          <p:nvPr/>
        </p:nvSpPr>
        <p:spPr>
          <a:xfrm>
            <a:off x="9758362" y="1553446"/>
            <a:ext cx="1585913" cy="25470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6406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animBg="1"/>
      <p:bldP spid="2" grpId="1" animBg="1"/>
      <p:bldP spid="6"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03C0BC-D200-46A8-B174-43E789BE105A}"/>
              </a:ext>
            </a:extLst>
          </p:cNvPr>
          <p:cNvSpPr>
            <a:spLocks noGrp="1"/>
          </p:cNvSpPr>
          <p:nvPr>
            <p:ph type="title"/>
          </p:nvPr>
        </p:nvSpPr>
        <p:spPr>
          <a:xfrm>
            <a:off x="415600" y="265100"/>
            <a:ext cx="11360800" cy="763600"/>
          </a:xfrm>
        </p:spPr>
        <p:txBody>
          <a:bodyPr/>
          <a:lstStyle/>
          <a:p>
            <a:pPr algn="ctr"/>
            <a:r>
              <a:rPr lang="en-US" dirty="0">
                <a:latin typeface="Times New Roman" panose="02020603050405020304" pitchFamily="18" charset="0"/>
                <a:cs typeface="Times New Roman" panose="02020603050405020304" pitchFamily="18" charset="0"/>
              </a:rPr>
              <a:t>Piecing All Together</a:t>
            </a:r>
          </a:p>
        </p:txBody>
      </p:sp>
      <p:pic>
        <p:nvPicPr>
          <p:cNvPr id="8" name="Picture 7">
            <a:extLst>
              <a:ext uri="{FF2B5EF4-FFF2-40B4-BE49-F238E27FC236}">
                <a16:creationId xmlns:a16="http://schemas.microsoft.com/office/drawing/2014/main" id="{169FCAC7-E61E-4C74-0760-C2EBC598B7A7}"/>
              </a:ext>
            </a:extLst>
          </p:cNvPr>
          <p:cNvPicPr>
            <a:picLocks noChangeAspect="1"/>
          </p:cNvPicPr>
          <p:nvPr/>
        </p:nvPicPr>
        <p:blipFill>
          <a:blip r:embed="rId3"/>
          <a:stretch>
            <a:fillRect/>
          </a:stretch>
        </p:blipFill>
        <p:spPr>
          <a:xfrm>
            <a:off x="88106" y="2056088"/>
            <a:ext cx="12015788" cy="3660120"/>
          </a:xfrm>
          <a:prstGeom prst="rect">
            <a:avLst/>
          </a:prstGeom>
        </p:spPr>
      </p:pic>
      <p:grpSp>
        <p:nvGrpSpPr>
          <p:cNvPr id="12" name="Group 11">
            <a:extLst>
              <a:ext uri="{FF2B5EF4-FFF2-40B4-BE49-F238E27FC236}">
                <a16:creationId xmlns:a16="http://schemas.microsoft.com/office/drawing/2014/main" id="{06992E9D-8B08-1894-5C38-02644CF065C0}"/>
              </a:ext>
            </a:extLst>
          </p:cNvPr>
          <p:cNvGrpSpPr/>
          <p:nvPr/>
        </p:nvGrpSpPr>
        <p:grpSpPr>
          <a:xfrm>
            <a:off x="88106" y="1643064"/>
            <a:ext cx="2869407" cy="1885950"/>
            <a:chOff x="88106" y="1643064"/>
            <a:chExt cx="2869407" cy="1885950"/>
          </a:xfrm>
        </p:grpSpPr>
        <p:sp>
          <p:nvSpPr>
            <p:cNvPr id="2" name="Rectangle 1">
              <a:extLst>
                <a:ext uri="{FF2B5EF4-FFF2-40B4-BE49-F238E27FC236}">
                  <a16:creationId xmlns:a16="http://schemas.microsoft.com/office/drawing/2014/main" id="{771E566A-D109-15D3-BBD1-8EAF61978A9A}"/>
                </a:ext>
              </a:extLst>
            </p:cNvPr>
            <p:cNvSpPr/>
            <p:nvPr/>
          </p:nvSpPr>
          <p:spPr>
            <a:xfrm>
              <a:off x="88106" y="1643064"/>
              <a:ext cx="2869407" cy="18859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00E9FE47-8D0F-B95A-682B-4EDA62DD82BF}"/>
                </a:ext>
              </a:extLst>
            </p:cNvPr>
            <p:cNvSpPr txBox="1"/>
            <p:nvPr/>
          </p:nvSpPr>
          <p:spPr>
            <a:xfrm>
              <a:off x="88106" y="1686756"/>
              <a:ext cx="2869407" cy="369332"/>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Speech signal transform</a:t>
              </a:r>
            </a:p>
          </p:txBody>
        </p:sp>
      </p:grpSp>
      <p:grpSp>
        <p:nvGrpSpPr>
          <p:cNvPr id="13" name="Group 12">
            <a:extLst>
              <a:ext uri="{FF2B5EF4-FFF2-40B4-BE49-F238E27FC236}">
                <a16:creationId xmlns:a16="http://schemas.microsoft.com/office/drawing/2014/main" id="{2BB660FE-21CA-90E5-9A93-6DC4E2B5AC1B}"/>
              </a:ext>
            </a:extLst>
          </p:cNvPr>
          <p:cNvGrpSpPr/>
          <p:nvPr/>
        </p:nvGrpSpPr>
        <p:grpSpPr>
          <a:xfrm>
            <a:off x="2155030" y="3491671"/>
            <a:ext cx="3745708" cy="2657712"/>
            <a:chOff x="2155030" y="3491671"/>
            <a:chExt cx="3745708" cy="2657712"/>
          </a:xfrm>
        </p:grpSpPr>
        <p:sp>
          <p:nvSpPr>
            <p:cNvPr id="4" name="Rectangle 3">
              <a:extLst>
                <a:ext uri="{FF2B5EF4-FFF2-40B4-BE49-F238E27FC236}">
                  <a16:creationId xmlns:a16="http://schemas.microsoft.com/office/drawing/2014/main" id="{0C8DFC95-E031-B190-71E2-479929C92A44}"/>
                </a:ext>
              </a:extLst>
            </p:cNvPr>
            <p:cNvSpPr/>
            <p:nvPr/>
          </p:nvSpPr>
          <p:spPr>
            <a:xfrm>
              <a:off x="2183606" y="3491671"/>
              <a:ext cx="3717132" cy="26577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CBE84B7-63E4-3071-813C-72C8152E4CE4}"/>
                </a:ext>
              </a:extLst>
            </p:cNvPr>
            <p:cNvSpPr txBox="1"/>
            <p:nvPr/>
          </p:nvSpPr>
          <p:spPr>
            <a:xfrm>
              <a:off x="2155030" y="5780051"/>
              <a:ext cx="3574259" cy="369332"/>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Inference without adaption</a:t>
              </a:r>
            </a:p>
          </p:txBody>
        </p:sp>
      </p:grpSp>
      <p:grpSp>
        <p:nvGrpSpPr>
          <p:cNvPr id="14" name="Group 13">
            <a:extLst>
              <a:ext uri="{FF2B5EF4-FFF2-40B4-BE49-F238E27FC236}">
                <a16:creationId xmlns:a16="http://schemas.microsoft.com/office/drawing/2014/main" id="{CC59BA5A-3A9E-11BF-13D0-6F433C826441}"/>
              </a:ext>
            </a:extLst>
          </p:cNvPr>
          <p:cNvGrpSpPr/>
          <p:nvPr/>
        </p:nvGrpSpPr>
        <p:grpSpPr>
          <a:xfrm>
            <a:off x="3157538" y="1686756"/>
            <a:ext cx="8946356" cy="2942394"/>
            <a:chOff x="3157538" y="1686756"/>
            <a:chExt cx="8946356" cy="2942394"/>
          </a:xfrm>
        </p:grpSpPr>
        <p:sp>
          <p:nvSpPr>
            <p:cNvPr id="5" name="Rectangle 4">
              <a:extLst>
                <a:ext uri="{FF2B5EF4-FFF2-40B4-BE49-F238E27FC236}">
                  <a16:creationId xmlns:a16="http://schemas.microsoft.com/office/drawing/2014/main" id="{8332B500-02ED-35F1-DBAD-8C631FDEC352}"/>
                </a:ext>
              </a:extLst>
            </p:cNvPr>
            <p:cNvSpPr/>
            <p:nvPr/>
          </p:nvSpPr>
          <p:spPr>
            <a:xfrm>
              <a:off x="3157538" y="1686756"/>
              <a:ext cx="8946356" cy="29423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0AA38C9-859D-F0EB-C523-15D236375F8B}"/>
                </a:ext>
              </a:extLst>
            </p:cNvPr>
            <p:cNvSpPr txBox="1"/>
            <p:nvPr/>
          </p:nvSpPr>
          <p:spPr>
            <a:xfrm>
              <a:off x="3157538" y="1686756"/>
              <a:ext cx="2571751" cy="369332"/>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Inference with adaption</a:t>
              </a:r>
            </a:p>
          </p:txBody>
        </p:sp>
      </p:grpSp>
      <p:grpSp>
        <p:nvGrpSpPr>
          <p:cNvPr id="15" name="Group 14">
            <a:extLst>
              <a:ext uri="{FF2B5EF4-FFF2-40B4-BE49-F238E27FC236}">
                <a16:creationId xmlns:a16="http://schemas.microsoft.com/office/drawing/2014/main" id="{7728B04B-9B49-9A4B-DAE4-A0DB00F8D51D}"/>
              </a:ext>
            </a:extLst>
          </p:cNvPr>
          <p:cNvGrpSpPr/>
          <p:nvPr/>
        </p:nvGrpSpPr>
        <p:grpSpPr>
          <a:xfrm>
            <a:off x="5972178" y="3371847"/>
            <a:ext cx="2185985" cy="1592903"/>
            <a:chOff x="5972178" y="3371847"/>
            <a:chExt cx="2185985" cy="1592903"/>
          </a:xfrm>
        </p:grpSpPr>
        <p:sp>
          <p:nvSpPr>
            <p:cNvPr id="6" name="Rectangle 5">
              <a:extLst>
                <a:ext uri="{FF2B5EF4-FFF2-40B4-BE49-F238E27FC236}">
                  <a16:creationId xmlns:a16="http://schemas.microsoft.com/office/drawing/2014/main" id="{E7E12ACC-6D7F-9FB6-03B0-C364331833B5}"/>
                </a:ext>
              </a:extLst>
            </p:cNvPr>
            <p:cNvSpPr/>
            <p:nvPr/>
          </p:nvSpPr>
          <p:spPr>
            <a:xfrm>
              <a:off x="5972178" y="3371847"/>
              <a:ext cx="2185985" cy="15929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92051938-649F-EF01-EB1C-24B0B0963B37}"/>
                </a:ext>
              </a:extLst>
            </p:cNvPr>
            <p:cNvSpPr txBox="1"/>
            <p:nvPr/>
          </p:nvSpPr>
          <p:spPr>
            <a:xfrm>
              <a:off x="5972179" y="4595418"/>
              <a:ext cx="2024060" cy="369332"/>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E-model integration</a:t>
              </a:r>
            </a:p>
          </p:txBody>
        </p:sp>
      </p:grpSp>
    </p:spTree>
    <p:extLst>
      <p:ext uri="{BB962C8B-B14F-4D97-AF65-F5344CB8AC3E}">
        <p14:creationId xmlns:p14="http://schemas.microsoft.com/office/powerpoint/2010/main" val="112963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1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6" presetClass="entr" presetSubtype="32"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circle(out)">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03C0BC-D200-46A8-B174-43E789BE105A}"/>
              </a:ext>
            </a:extLst>
          </p:cNvPr>
          <p:cNvSpPr>
            <a:spLocks noGrp="1"/>
          </p:cNvSpPr>
          <p:nvPr>
            <p:ph type="title"/>
          </p:nvPr>
        </p:nvSpPr>
        <p:spPr>
          <a:xfrm>
            <a:off x="415600" y="54864"/>
            <a:ext cx="11360800" cy="763600"/>
          </a:xfrm>
        </p:spPr>
        <p:txBody>
          <a:bodyPr/>
          <a:lstStyle/>
          <a:p>
            <a:pPr algn="ctr"/>
            <a:r>
              <a:rPr lang="en-US" dirty="0">
                <a:latin typeface="Times New Roman" panose="02020603050405020304" pitchFamily="18" charset="0"/>
                <a:cs typeface="Times New Roman" panose="02020603050405020304" pitchFamily="18" charset="0"/>
              </a:rPr>
              <a:t>Evaluation</a:t>
            </a:r>
          </a:p>
        </p:txBody>
      </p:sp>
      <p:sp>
        <p:nvSpPr>
          <p:cNvPr id="4" name="Text Placeholder 3">
            <a:extLst>
              <a:ext uri="{FF2B5EF4-FFF2-40B4-BE49-F238E27FC236}">
                <a16:creationId xmlns:a16="http://schemas.microsoft.com/office/drawing/2014/main" id="{1550E0EF-33F8-55C3-269F-6B004A9A8436}"/>
              </a:ext>
            </a:extLst>
          </p:cNvPr>
          <p:cNvSpPr>
            <a:spLocks noGrp="1"/>
          </p:cNvSpPr>
          <p:nvPr>
            <p:ph type="body" idx="1"/>
          </p:nvPr>
        </p:nvSpPr>
        <p:spPr>
          <a:xfrm>
            <a:off x="152400" y="1147967"/>
            <a:ext cx="5728025" cy="2363589"/>
          </a:xfrm>
        </p:spPr>
        <p:txBody>
          <a:bodyPr/>
          <a:lstStyle/>
          <a:p>
            <a:r>
              <a:rPr lang="en-US" sz="2800" dirty="0">
                <a:latin typeface="Times New Roman" panose="02020603050405020304" pitchFamily="18" charset="0"/>
                <a:cs typeface="Times New Roman" panose="02020603050405020304" pitchFamily="18" charset="0"/>
              </a:rPr>
              <a:t>Experiment setup</a:t>
            </a:r>
          </a:p>
          <a:p>
            <a:pPr lvl="1">
              <a:lnSpc>
                <a:spcPct val="114000"/>
              </a:lnSpc>
              <a:spcBef>
                <a:spcPts val="0"/>
              </a:spcBef>
            </a:pPr>
            <a:r>
              <a:rPr lang="en-US" sz="2400" dirty="0">
                <a:latin typeface="Times New Roman" panose="02020603050405020304" pitchFamily="18" charset="0"/>
                <a:cs typeface="Times New Roman" panose="02020603050405020304" pitchFamily="18" charset="0"/>
              </a:rPr>
              <a:t>Server: Asterisk</a:t>
            </a:r>
          </a:p>
          <a:p>
            <a:pPr lvl="1">
              <a:lnSpc>
                <a:spcPct val="114000"/>
              </a:lnSpc>
              <a:spcBef>
                <a:spcPts val="0"/>
              </a:spcBef>
            </a:pPr>
            <a:r>
              <a:rPr lang="en-US" sz="2400" dirty="0">
                <a:latin typeface="Times New Roman" panose="02020603050405020304" pitchFamily="18" charset="0"/>
                <a:cs typeface="Times New Roman" panose="02020603050405020304" pitchFamily="18" charset="0"/>
              </a:rPr>
              <a:t>Calling terminal: </a:t>
            </a:r>
            <a:r>
              <a:rPr lang="en-US" sz="2400" dirty="0" err="1">
                <a:latin typeface="Times New Roman" panose="02020603050405020304" pitchFamily="18" charset="0"/>
                <a:cs typeface="Times New Roman" panose="02020603050405020304" pitchFamily="18" charset="0"/>
              </a:rPr>
              <a:t>Linphone</a:t>
            </a:r>
            <a:endParaRPr lang="en-US" sz="2400" dirty="0">
              <a:latin typeface="Times New Roman" panose="02020603050405020304" pitchFamily="18" charset="0"/>
              <a:cs typeface="Times New Roman" panose="02020603050405020304" pitchFamily="18" charset="0"/>
            </a:endParaRPr>
          </a:p>
          <a:p>
            <a:pPr lvl="1">
              <a:lnSpc>
                <a:spcPct val="114000"/>
              </a:lnSpc>
              <a:spcBef>
                <a:spcPts val="0"/>
              </a:spcBef>
            </a:pPr>
            <a:r>
              <a:rPr lang="en-US" sz="2400" dirty="0">
                <a:latin typeface="Times New Roman" panose="02020603050405020304" pitchFamily="18" charset="0"/>
                <a:cs typeface="Times New Roman" panose="02020603050405020304" pitchFamily="18" charset="0"/>
              </a:rPr>
              <a:t>Network Control: Network Link Conditioner</a:t>
            </a:r>
          </a:p>
        </p:txBody>
      </p:sp>
      <p:sp>
        <p:nvSpPr>
          <p:cNvPr id="22" name="Text Placeholder 21">
            <a:extLst>
              <a:ext uri="{FF2B5EF4-FFF2-40B4-BE49-F238E27FC236}">
                <a16:creationId xmlns:a16="http://schemas.microsoft.com/office/drawing/2014/main" id="{EA5786B0-76CF-FB50-F6CC-36D47C5892C6}"/>
              </a:ext>
            </a:extLst>
          </p:cNvPr>
          <p:cNvSpPr>
            <a:spLocks noGrp="1"/>
          </p:cNvSpPr>
          <p:nvPr>
            <p:ph type="body" idx="2"/>
          </p:nvPr>
        </p:nvSpPr>
        <p:spPr>
          <a:xfrm>
            <a:off x="5286704" y="1147966"/>
            <a:ext cx="6752896" cy="2363589"/>
          </a:xfrm>
          <a:noFill/>
          <a:ln>
            <a:noFill/>
          </a:ln>
        </p:spPr>
        <p:txBody>
          <a:bodyPr spcFirstLastPara="1" vert="horz" wrap="square" lIns="121900" tIns="121900" rIns="121900" bIns="121900" rtlCol="0" anchor="t" anchorCtr="0">
            <a:noAutofit/>
          </a:bodyPr>
          <a:lstStyle/>
          <a:p>
            <a:r>
              <a:rPr lang="en-US" sz="2800" dirty="0">
                <a:latin typeface="Times New Roman" panose="02020603050405020304" pitchFamily="18" charset="0"/>
                <a:cs typeface="Times New Roman" panose="02020603050405020304" pitchFamily="18" charset="0"/>
              </a:rPr>
              <a:t>Data collection</a:t>
            </a:r>
          </a:p>
          <a:p>
            <a:pPr lvl="1">
              <a:lnSpc>
                <a:spcPct val="114000"/>
              </a:lnSpc>
              <a:spcBef>
                <a:spcPts val="0"/>
              </a:spcBef>
            </a:pPr>
            <a:r>
              <a:rPr lang="en-US" sz="2400" b="1" dirty="0">
                <a:latin typeface="Times New Roman" panose="02020603050405020304" pitchFamily="18" charset="0"/>
                <a:cs typeface="Times New Roman" panose="02020603050405020304" pitchFamily="18" charset="0"/>
              </a:rPr>
              <a:t>6-month</a:t>
            </a:r>
            <a:r>
              <a:rPr lang="en-US" sz="2400" dirty="0">
                <a:latin typeface="Times New Roman" panose="02020603050405020304" pitchFamily="18" charset="0"/>
                <a:cs typeface="Times New Roman" panose="02020603050405020304" pitchFamily="18" charset="0"/>
              </a:rPr>
              <a:t> campaign</a:t>
            </a:r>
          </a:p>
          <a:p>
            <a:pPr lvl="1">
              <a:lnSpc>
                <a:spcPct val="114000"/>
              </a:lnSpc>
              <a:spcBef>
                <a:spcPts val="0"/>
              </a:spcBef>
            </a:pPr>
            <a:r>
              <a:rPr lang="en-US" sz="2400" dirty="0">
                <a:latin typeface="Times New Roman" panose="02020603050405020304" pitchFamily="18" charset="0"/>
                <a:cs typeface="Times New Roman" panose="02020603050405020304" pitchFamily="18" charset="0"/>
              </a:rPr>
              <a:t>Two subjects work on </a:t>
            </a:r>
            <a:r>
              <a:rPr lang="en-US" sz="2400" b="1" dirty="0">
                <a:latin typeface="Times New Roman" panose="02020603050405020304" pitchFamily="18" charset="0"/>
                <a:cs typeface="Times New Roman" panose="02020603050405020304" pitchFamily="18" charset="0"/>
              </a:rPr>
              <a:t>Richard’s task</a:t>
            </a:r>
            <a:r>
              <a:rPr lang="en-US" sz="2400" dirty="0">
                <a:latin typeface="Times New Roman" panose="02020603050405020304" pitchFamily="18" charset="0"/>
                <a:cs typeface="Times New Roman" panose="02020603050405020304" pitchFamily="18" charset="0"/>
              </a:rPr>
              <a:t> </a:t>
            </a:r>
          </a:p>
          <a:p>
            <a:pPr lvl="1">
              <a:lnSpc>
                <a:spcPct val="114000"/>
              </a:lnSpc>
              <a:spcBef>
                <a:spcPts val="0"/>
              </a:spcBef>
            </a:pPr>
            <a:r>
              <a:rPr lang="en-US" sz="2400" dirty="0">
                <a:latin typeface="Times New Roman" panose="02020603050405020304" pitchFamily="18" charset="0"/>
                <a:cs typeface="Times New Roman" panose="02020603050405020304" pitchFamily="18" charset="0"/>
              </a:rPr>
              <a:t>38 participants × 200 sessions × 90 seconds= </a:t>
            </a:r>
            <a:r>
              <a:rPr lang="en-US" sz="2400" b="1" dirty="0">
                <a:latin typeface="Times New Roman" panose="02020603050405020304" pitchFamily="18" charset="0"/>
                <a:cs typeface="Times New Roman" panose="02020603050405020304" pitchFamily="18" charset="0"/>
              </a:rPr>
              <a:t>190 hours</a:t>
            </a:r>
          </a:p>
        </p:txBody>
      </p:sp>
      <p:pic>
        <p:nvPicPr>
          <p:cNvPr id="9" name="Picture 8">
            <a:extLst>
              <a:ext uri="{FF2B5EF4-FFF2-40B4-BE49-F238E27FC236}">
                <a16:creationId xmlns:a16="http://schemas.microsoft.com/office/drawing/2014/main" id="{411A8CE2-553D-7106-5862-9FFA7BBF1F20}"/>
              </a:ext>
            </a:extLst>
          </p:cNvPr>
          <p:cNvPicPr>
            <a:picLocks noChangeAspect="1"/>
          </p:cNvPicPr>
          <p:nvPr/>
        </p:nvPicPr>
        <p:blipFill>
          <a:blip r:embed="rId3"/>
          <a:stretch>
            <a:fillRect/>
          </a:stretch>
        </p:blipFill>
        <p:spPr>
          <a:xfrm>
            <a:off x="1736147" y="3900222"/>
            <a:ext cx="8719705" cy="2364411"/>
          </a:xfrm>
          <a:prstGeom prst="rect">
            <a:avLst/>
          </a:prstGeom>
        </p:spPr>
      </p:pic>
      <p:sp>
        <p:nvSpPr>
          <p:cNvPr id="2" name="Rectangle 1">
            <a:extLst>
              <a:ext uri="{FF2B5EF4-FFF2-40B4-BE49-F238E27FC236}">
                <a16:creationId xmlns:a16="http://schemas.microsoft.com/office/drawing/2014/main" id="{3A199BE1-E7BD-1501-502F-5DD0877D4D06}"/>
              </a:ext>
            </a:extLst>
          </p:cNvPr>
          <p:cNvSpPr/>
          <p:nvPr/>
        </p:nvSpPr>
        <p:spPr>
          <a:xfrm>
            <a:off x="2551061" y="4097062"/>
            <a:ext cx="2036705" cy="8217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82CB565-422E-4E64-474D-01B081B0181C}"/>
              </a:ext>
            </a:extLst>
          </p:cNvPr>
          <p:cNvSpPr/>
          <p:nvPr/>
        </p:nvSpPr>
        <p:spPr>
          <a:xfrm>
            <a:off x="7827254" y="4097062"/>
            <a:ext cx="2036705" cy="8217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730DF44F-C6D3-D986-1B3C-F277E18EAC89}"/>
              </a:ext>
            </a:extLst>
          </p:cNvPr>
          <p:cNvSpPr/>
          <p:nvPr/>
        </p:nvSpPr>
        <p:spPr>
          <a:xfrm>
            <a:off x="5402679" y="4084975"/>
            <a:ext cx="1406335" cy="8217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276C523-1016-1659-CD3E-EB9EA4DD175A}"/>
              </a:ext>
            </a:extLst>
          </p:cNvPr>
          <p:cNvSpPr/>
          <p:nvPr/>
        </p:nvSpPr>
        <p:spPr>
          <a:xfrm>
            <a:off x="4474090" y="5710033"/>
            <a:ext cx="1093953" cy="5518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4826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2"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xEl>
                                              <p:pRg st="1" end="1"/>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xEl>
                                              <p:pRg st="2" end="2"/>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2" grpId="0" build="p"/>
      <p:bldP spid="2" grpId="0" animBg="1"/>
      <p:bldP spid="2" grpId="1" animBg="1"/>
      <p:bldP spid="2" grpId="2" animBg="1"/>
      <p:bldP spid="5" grpId="0" animBg="1"/>
      <p:bldP spid="5" grpId="1" animBg="1"/>
      <p:bldP spid="5" grpId="2" animBg="1"/>
      <p:bldP spid="6" grpId="0" animBg="1"/>
      <p:bldP spid="6" grpId="1" animBg="1"/>
      <p:bldP spid="7" grpId="0" animBg="1"/>
      <p:bldP spid="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550E0EF-33F8-55C3-269F-6B004A9A8436}"/>
              </a:ext>
            </a:extLst>
          </p:cNvPr>
          <p:cNvSpPr>
            <a:spLocks noGrp="1"/>
          </p:cNvSpPr>
          <p:nvPr>
            <p:ph type="body" idx="1"/>
          </p:nvPr>
        </p:nvSpPr>
        <p:spPr>
          <a:xfrm>
            <a:off x="0" y="737765"/>
            <a:ext cx="7283648" cy="545342"/>
          </a:xfrm>
        </p:spPr>
        <p:txBody>
          <a:bodyPr/>
          <a:lstStyle/>
          <a:p>
            <a:pPr>
              <a:lnSpc>
                <a:spcPct val="114000"/>
              </a:lnSpc>
            </a:pPr>
            <a:r>
              <a:rPr lang="en-US" sz="2667" dirty="0">
                <a:latin typeface="Times New Roman" panose="02020603050405020304" pitchFamily="18" charset="0"/>
                <a:cs typeface="Times New Roman" panose="02020603050405020304" pitchFamily="18" charset="0"/>
              </a:rPr>
              <a:t>Comparison with </a:t>
            </a:r>
            <a:r>
              <a:rPr lang="en-US" sz="2800" dirty="0">
                <a:latin typeface="Times New Roman" panose="02020603050405020304" pitchFamily="18" charset="0"/>
                <a:cs typeface="Times New Roman" panose="02020603050405020304" pitchFamily="18" charset="0"/>
              </a:rPr>
              <a:t>state-of-the-arts</a:t>
            </a:r>
            <a:endParaRPr lang="en-US" sz="2667" dirty="0">
              <a:latin typeface="Times New Roman" panose="02020603050405020304" pitchFamily="18" charset="0"/>
              <a:cs typeface="Times New Roman" panose="02020603050405020304" pitchFamily="18" charset="0"/>
            </a:endParaRPr>
          </a:p>
          <a:p>
            <a:pPr lvl="1">
              <a:lnSpc>
                <a:spcPct val="114000"/>
              </a:lnSpc>
              <a:spcBef>
                <a:spcPts val="0"/>
              </a:spcBef>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4D5BE63-8DFE-BB19-CAF0-541897EB4806}"/>
              </a:ext>
            </a:extLst>
          </p:cNvPr>
          <p:cNvPicPr>
            <a:picLocks noChangeAspect="1"/>
          </p:cNvPicPr>
          <p:nvPr/>
        </p:nvPicPr>
        <p:blipFill>
          <a:blip r:embed="rId3"/>
          <a:stretch>
            <a:fillRect/>
          </a:stretch>
        </p:blipFill>
        <p:spPr>
          <a:xfrm>
            <a:off x="326838" y="2496202"/>
            <a:ext cx="11163038" cy="3762822"/>
          </a:xfrm>
          <a:prstGeom prst="rect">
            <a:avLst/>
          </a:prstGeom>
        </p:spPr>
      </p:pic>
      <p:sp>
        <p:nvSpPr>
          <p:cNvPr id="6" name="TextBox 5">
            <a:extLst>
              <a:ext uri="{FF2B5EF4-FFF2-40B4-BE49-F238E27FC236}">
                <a16:creationId xmlns:a16="http://schemas.microsoft.com/office/drawing/2014/main" id="{7ACCB4E2-D06B-920E-A105-89B307E88FF2}"/>
              </a:ext>
            </a:extLst>
          </p:cNvPr>
          <p:cNvSpPr txBox="1"/>
          <p:nvPr/>
        </p:nvSpPr>
        <p:spPr>
          <a:xfrm>
            <a:off x="3873738" y="1283663"/>
            <a:ext cx="4524117" cy="480260"/>
          </a:xfrm>
          <a:prstGeom prst="rect">
            <a:avLst/>
          </a:prstGeom>
          <a:noFill/>
        </p:spPr>
        <p:txBody>
          <a:bodyPr wrap="square" rtlCol="0">
            <a:spAutoFit/>
          </a:bodyPr>
          <a:lstStyle/>
          <a:p>
            <a:pPr marL="800100" lvl="1" indent="-342900">
              <a:lnSpc>
                <a:spcPct val="114000"/>
              </a:lnSpc>
              <a:buSzPct val="500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MLQoE – map QoS to QoE</a:t>
            </a:r>
          </a:p>
        </p:txBody>
      </p:sp>
      <p:sp>
        <p:nvSpPr>
          <p:cNvPr id="2" name="TextBox 1">
            <a:extLst>
              <a:ext uri="{FF2B5EF4-FFF2-40B4-BE49-F238E27FC236}">
                <a16:creationId xmlns:a16="http://schemas.microsoft.com/office/drawing/2014/main" id="{3B25F028-E1F8-E8C1-E19B-513CE28CA0C8}"/>
              </a:ext>
            </a:extLst>
          </p:cNvPr>
          <p:cNvSpPr txBox="1"/>
          <p:nvPr/>
        </p:nvSpPr>
        <p:spPr>
          <a:xfrm>
            <a:off x="-155977" y="1642941"/>
            <a:ext cx="5699203" cy="480260"/>
          </a:xfrm>
          <a:prstGeom prst="rect">
            <a:avLst/>
          </a:prstGeom>
          <a:noFill/>
        </p:spPr>
        <p:txBody>
          <a:bodyPr wrap="square" rtlCol="0">
            <a:spAutoFit/>
          </a:bodyPr>
          <a:lstStyle/>
          <a:p>
            <a:pPr marL="800100" lvl="1" indent="-342900">
              <a:lnSpc>
                <a:spcPct val="114000"/>
              </a:lnSpc>
              <a:buSzPct val="500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E-model – network parametric model</a:t>
            </a:r>
          </a:p>
        </p:txBody>
      </p:sp>
      <p:sp>
        <p:nvSpPr>
          <p:cNvPr id="8" name="TextBox 7">
            <a:extLst>
              <a:ext uri="{FF2B5EF4-FFF2-40B4-BE49-F238E27FC236}">
                <a16:creationId xmlns:a16="http://schemas.microsoft.com/office/drawing/2014/main" id="{7C107A75-A45D-4D88-43C4-CA418F34D9F3}"/>
              </a:ext>
            </a:extLst>
          </p:cNvPr>
          <p:cNvSpPr txBox="1"/>
          <p:nvPr/>
        </p:nvSpPr>
        <p:spPr>
          <a:xfrm>
            <a:off x="2584529" y="6259024"/>
            <a:ext cx="222916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 Accuracy</a:t>
            </a:r>
          </a:p>
        </p:txBody>
      </p:sp>
      <p:sp>
        <p:nvSpPr>
          <p:cNvPr id="9" name="TextBox 8">
            <a:extLst>
              <a:ext uri="{FF2B5EF4-FFF2-40B4-BE49-F238E27FC236}">
                <a16:creationId xmlns:a16="http://schemas.microsoft.com/office/drawing/2014/main" id="{77C040EB-3187-9884-A485-1CAC01A748C8}"/>
              </a:ext>
            </a:extLst>
          </p:cNvPr>
          <p:cNvSpPr txBox="1"/>
          <p:nvPr/>
        </p:nvSpPr>
        <p:spPr>
          <a:xfrm>
            <a:off x="8121403" y="6259024"/>
            <a:ext cx="2229159"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b. F-1 score</a:t>
            </a:r>
          </a:p>
        </p:txBody>
      </p:sp>
      <p:sp>
        <p:nvSpPr>
          <p:cNvPr id="10" name="Oval 9">
            <a:extLst>
              <a:ext uri="{FF2B5EF4-FFF2-40B4-BE49-F238E27FC236}">
                <a16:creationId xmlns:a16="http://schemas.microsoft.com/office/drawing/2014/main" id="{57C29E47-6B2B-3600-34FB-9B6B75410D45}"/>
              </a:ext>
            </a:extLst>
          </p:cNvPr>
          <p:cNvSpPr/>
          <p:nvPr/>
        </p:nvSpPr>
        <p:spPr>
          <a:xfrm>
            <a:off x="4660576" y="2815216"/>
            <a:ext cx="1229493" cy="69806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C90C788-8044-573E-69DF-624E16542635}"/>
              </a:ext>
            </a:extLst>
          </p:cNvPr>
          <p:cNvSpPr txBox="1"/>
          <p:nvPr/>
        </p:nvSpPr>
        <p:spPr>
          <a:xfrm>
            <a:off x="3968662" y="2200556"/>
            <a:ext cx="2920521"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Best Performance</a:t>
            </a:r>
          </a:p>
        </p:txBody>
      </p:sp>
      <p:sp>
        <p:nvSpPr>
          <p:cNvPr id="14" name="Oval 13">
            <a:extLst>
              <a:ext uri="{FF2B5EF4-FFF2-40B4-BE49-F238E27FC236}">
                <a16:creationId xmlns:a16="http://schemas.microsoft.com/office/drawing/2014/main" id="{6A73D229-6AD7-F2A8-E082-855460350522}"/>
              </a:ext>
            </a:extLst>
          </p:cNvPr>
          <p:cNvSpPr/>
          <p:nvPr/>
        </p:nvSpPr>
        <p:spPr>
          <a:xfrm>
            <a:off x="9932026" y="2684660"/>
            <a:ext cx="1229493" cy="69806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2E77C29-E101-0072-270D-596E2FD8E3AE}"/>
              </a:ext>
            </a:extLst>
          </p:cNvPr>
          <p:cNvSpPr txBox="1"/>
          <p:nvPr/>
        </p:nvSpPr>
        <p:spPr>
          <a:xfrm>
            <a:off x="9240112" y="2070000"/>
            <a:ext cx="2920521"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Best Performance</a:t>
            </a:r>
          </a:p>
        </p:txBody>
      </p:sp>
      <p:sp>
        <p:nvSpPr>
          <p:cNvPr id="18" name="Title 2">
            <a:extLst>
              <a:ext uri="{FF2B5EF4-FFF2-40B4-BE49-F238E27FC236}">
                <a16:creationId xmlns:a16="http://schemas.microsoft.com/office/drawing/2014/main" id="{6364D4D5-863D-4CEE-DC34-CE3E23423B9F}"/>
              </a:ext>
            </a:extLst>
          </p:cNvPr>
          <p:cNvSpPr>
            <a:spLocks noGrp="1"/>
          </p:cNvSpPr>
          <p:nvPr>
            <p:ph type="title"/>
          </p:nvPr>
        </p:nvSpPr>
        <p:spPr>
          <a:xfrm>
            <a:off x="415600" y="54864"/>
            <a:ext cx="11360800" cy="763600"/>
          </a:xfrm>
        </p:spPr>
        <p:txBody>
          <a:bodyPr/>
          <a:lstStyle/>
          <a:p>
            <a:pPr algn="ctr"/>
            <a:r>
              <a:rPr lang="en-US" dirty="0">
                <a:latin typeface="Times New Roman" panose="02020603050405020304" pitchFamily="18" charset="0"/>
                <a:cs typeface="Times New Roman" panose="02020603050405020304" pitchFamily="18" charset="0"/>
              </a:rPr>
              <a:t>Evaluation</a:t>
            </a:r>
          </a:p>
        </p:txBody>
      </p:sp>
      <p:sp>
        <p:nvSpPr>
          <p:cNvPr id="19" name="TextBox 18">
            <a:extLst>
              <a:ext uri="{FF2B5EF4-FFF2-40B4-BE49-F238E27FC236}">
                <a16:creationId xmlns:a16="http://schemas.microsoft.com/office/drawing/2014/main" id="{B97421F9-CF75-73EE-3C66-9CD8BAFB9AFF}"/>
              </a:ext>
            </a:extLst>
          </p:cNvPr>
          <p:cNvSpPr txBox="1"/>
          <p:nvPr/>
        </p:nvSpPr>
        <p:spPr>
          <a:xfrm>
            <a:off x="-161541" y="1283107"/>
            <a:ext cx="4793946" cy="480260"/>
          </a:xfrm>
          <a:prstGeom prst="rect">
            <a:avLst/>
          </a:prstGeom>
          <a:noFill/>
        </p:spPr>
        <p:txBody>
          <a:bodyPr wrap="square" rtlCol="0">
            <a:spAutoFit/>
          </a:bodyPr>
          <a:lstStyle/>
          <a:p>
            <a:pPr marL="800100" lvl="1" indent="-342900">
              <a:lnSpc>
                <a:spcPct val="114000"/>
              </a:lnSpc>
              <a:buSzPct val="500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PESQ – speech-based model</a:t>
            </a:r>
          </a:p>
        </p:txBody>
      </p:sp>
    </p:spTree>
    <p:extLst>
      <p:ext uri="{BB962C8B-B14F-4D97-AF65-F5344CB8AC3E}">
        <p14:creationId xmlns:p14="http://schemas.microsoft.com/office/powerpoint/2010/main" val="298072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dir="cw">
                                      <p:cBhvr override="childStyle">
                                        <p:cTn id="16" dur="500" fill="hold"/>
                                        <p:tgtEl>
                                          <p:spTgt spid="19"/>
                                        </p:tgtEl>
                                        <p:attrNameLst>
                                          <p:attrName>style.color</p:attrName>
                                        </p:attrNameLst>
                                      </p:cBhvr>
                                      <p:to>
                                        <a:schemeClr val="accent2"/>
                                      </p:to>
                                    </p:animClr>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nodeType="clickEffect">
                                  <p:stCondLst>
                                    <p:cond delay="0"/>
                                  </p:stCondLst>
                                  <p:childTnLst>
                                    <p:animClr clrSpc="rgb" dir="cw">
                                      <p:cBhvr override="childStyle">
                                        <p:cTn id="20" dur="500" fill="hold"/>
                                        <p:tgtEl>
                                          <p:spTgt spid="6"/>
                                        </p:tgtEl>
                                        <p:attrNameLst>
                                          <p:attrName>style.color</p:attrName>
                                        </p:attrNameLst>
                                      </p:cBhvr>
                                      <p:to>
                                        <a:schemeClr val="accent2"/>
                                      </p:to>
                                    </p:animClr>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grpId="1" nodeType="clickEffect">
                                  <p:stCondLst>
                                    <p:cond delay="0"/>
                                  </p:stCondLst>
                                  <p:childTnLst>
                                    <p:animClr clrSpc="rgb" dir="cw">
                                      <p:cBhvr override="childStyle">
                                        <p:cTn id="24" dur="500" fill="hold"/>
                                        <p:tgtEl>
                                          <p:spTgt spid="2"/>
                                        </p:tgtEl>
                                        <p:attrNameLst>
                                          <p:attrName>style.color</p:attrName>
                                        </p:attrNameLst>
                                      </p:cBhvr>
                                      <p:to>
                                        <a:schemeClr val="accent2"/>
                                      </p:to>
                                    </p:animClr>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2" grpId="0"/>
      <p:bldP spid="2" grpId="1"/>
      <p:bldP spid="8" grpId="0"/>
      <p:bldP spid="9" grpId="0"/>
      <p:bldP spid="10" grpId="0" animBg="1"/>
      <p:bldP spid="11" grpId="0"/>
      <p:bldP spid="14" grpId="0" animBg="1"/>
      <p:bldP spid="15"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550E0EF-33F8-55C3-269F-6B004A9A8436}"/>
              </a:ext>
            </a:extLst>
          </p:cNvPr>
          <p:cNvSpPr>
            <a:spLocks noGrp="1"/>
          </p:cNvSpPr>
          <p:nvPr>
            <p:ph type="body" idx="1"/>
          </p:nvPr>
        </p:nvSpPr>
        <p:spPr>
          <a:xfrm>
            <a:off x="415600" y="938756"/>
            <a:ext cx="5333200" cy="1681944"/>
          </a:xfrm>
        </p:spPr>
        <p:txBody>
          <a:bodyPr/>
          <a:lstStyle/>
          <a:p>
            <a:pPr>
              <a:lnSpc>
                <a:spcPct val="114000"/>
              </a:lnSpc>
            </a:pPr>
            <a:r>
              <a:rPr lang="en-US" sz="2800" dirty="0">
                <a:latin typeface="Times New Roman" panose="02020603050405020304" pitchFamily="18" charset="0"/>
                <a:cs typeface="Times New Roman" panose="02020603050405020304" pitchFamily="18" charset="0"/>
              </a:rPr>
              <a:t>Performance</a:t>
            </a:r>
            <a:r>
              <a:rPr lang="en-US" sz="2667" dirty="0">
                <a:latin typeface="Times New Roman" panose="02020603050405020304" pitchFamily="18" charset="0"/>
                <a:cs typeface="Times New Roman" panose="02020603050405020304" pitchFamily="18" charset="0"/>
              </a:rPr>
              <a:t> breakdown</a:t>
            </a:r>
          </a:p>
          <a:p>
            <a:pPr lvl="1">
              <a:lnSpc>
                <a:spcPct val="114000"/>
              </a:lnSpc>
              <a:spcBef>
                <a:spcPts val="0"/>
              </a:spcBef>
            </a:pPr>
            <a:r>
              <a:rPr lang="en-US" sz="2400" dirty="0">
                <a:latin typeface="Times New Roman" panose="02020603050405020304" pitchFamily="18" charset="0"/>
                <a:cs typeface="Times New Roman" panose="02020603050405020304" pitchFamily="18" charset="0"/>
              </a:rPr>
              <a:t>User diversity</a:t>
            </a:r>
          </a:p>
          <a:p>
            <a:pPr lvl="1">
              <a:lnSpc>
                <a:spcPct val="114000"/>
              </a:lnSpc>
              <a:spcBef>
                <a:spcPts val="0"/>
              </a:spcBef>
            </a:pPr>
            <a:r>
              <a:rPr lang="en-US" sz="2400" dirty="0">
                <a:latin typeface="Times New Roman" panose="02020603050405020304" pitchFamily="18" charset="0"/>
                <a:cs typeface="Times New Roman" panose="02020603050405020304" pitchFamily="18" charset="0"/>
              </a:rPr>
              <a:t>Background noise</a:t>
            </a:r>
          </a:p>
          <a:p>
            <a:pPr marL="186262" indent="0">
              <a:lnSpc>
                <a:spcPct val="114000"/>
              </a:lnSpc>
              <a:buNone/>
            </a:pPr>
            <a:endParaRPr lang="en-US"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94A874A-46F5-5031-8E0B-23F37206E581}"/>
              </a:ext>
            </a:extLst>
          </p:cNvPr>
          <p:cNvPicPr>
            <a:picLocks noChangeAspect="1"/>
          </p:cNvPicPr>
          <p:nvPr/>
        </p:nvPicPr>
        <p:blipFill>
          <a:blip r:embed="rId3"/>
          <a:srcRect/>
          <a:stretch/>
        </p:blipFill>
        <p:spPr>
          <a:xfrm>
            <a:off x="418990" y="2540990"/>
            <a:ext cx="4577822" cy="3294095"/>
          </a:xfrm>
          <a:prstGeom prst="rect">
            <a:avLst/>
          </a:prstGeom>
        </p:spPr>
      </p:pic>
      <p:pic>
        <p:nvPicPr>
          <p:cNvPr id="13" name="Picture 12">
            <a:extLst>
              <a:ext uri="{FF2B5EF4-FFF2-40B4-BE49-F238E27FC236}">
                <a16:creationId xmlns:a16="http://schemas.microsoft.com/office/drawing/2014/main" id="{50455565-141F-328E-6A19-BCB54A7FBD06}"/>
              </a:ext>
            </a:extLst>
          </p:cNvPr>
          <p:cNvPicPr>
            <a:picLocks noChangeAspect="1"/>
          </p:cNvPicPr>
          <p:nvPr/>
        </p:nvPicPr>
        <p:blipFill>
          <a:blip r:embed="rId4"/>
          <a:srcRect/>
          <a:stretch/>
        </p:blipFill>
        <p:spPr>
          <a:xfrm>
            <a:off x="4996812" y="2540990"/>
            <a:ext cx="3605798" cy="3110002"/>
          </a:xfrm>
          <a:prstGeom prst="rect">
            <a:avLst/>
          </a:prstGeom>
        </p:spPr>
      </p:pic>
      <p:sp>
        <p:nvSpPr>
          <p:cNvPr id="27" name="TextBox 26">
            <a:extLst>
              <a:ext uri="{FF2B5EF4-FFF2-40B4-BE49-F238E27FC236}">
                <a16:creationId xmlns:a16="http://schemas.microsoft.com/office/drawing/2014/main" id="{3ED5A1D6-B355-192A-92B0-F6CB28AE3DB0}"/>
              </a:ext>
            </a:extLst>
          </p:cNvPr>
          <p:cNvSpPr txBox="1"/>
          <p:nvPr/>
        </p:nvSpPr>
        <p:spPr>
          <a:xfrm>
            <a:off x="8294375" y="3236040"/>
            <a:ext cx="3888948" cy="1569660"/>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SpeechQoE achieves </a:t>
            </a:r>
            <a:r>
              <a:rPr lang="en-US" sz="2400" b="1" dirty="0">
                <a:solidFill>
                  <a:srgbClr val="FF0000"/>
                </a:solidFill>
                <a:latin typeface="Times New Roman" panose="02020603050405020304" pitchFamily="18" charset="0"/>
                <a:cs typeface="Times New Roman" panose="02020603050405020304" pitchFamily="18" charset="0"/>
              </a:rPr>
              <a:t>≈ 2x more stable </a:t>
            </a:r>
            <a:r>
              <a:rPr lang="en-US" sz="2400" dirty="0">
                <a:solidFill>
                  <a:srgbClr val="FF0000"/>
                </a:solidFill>
                <a:latin typeface="Times New Roman" panose="02020603050405020304" pitchFamily="18" charset="0"/>
                <a:cs typeface="Times New Roman" panose="02020603050405020304" pitchFamily="18" charset="0"/>
              </a:rPr>
              <a:t>than baselines</a:t>
            </a:r>
            <a:r>
              <a:rPr lang="en-US" sz="2400" b="1" dirty="0">
                <a:solidFill>
                  <a:srgbClr val="FF0000"/>
                </a:solidFill>
                <a:latin typeface="Times New Roman" panose="02020603050405020304" pitchFamily="18" charset="0"/>
                <a:cs typeface="Times New Roman" panose="02020603050405020304" pitchFamily="18" charset="0"/>
              </a:rPr>
              <a:t>. 2x higher accuracy </a:t>
            </a:r>
            <a:r>
              <a:rPr lang="en-US" sz="2400" dirty="0">
                <a:solidFill>
                  <a:srgbClr val="FF0000"/>
                </a:solidFill>
                <a:latin typeface="Times New Roman" panose="02020603050405020304" pitchFamily="18" charset="0"/>
                <a:cs typeface="Times New Roman" panose="02020603050405020304" pitchFamily="18" charset="0"/>
              </a:rPr>
              <a:t>in noisy environment.</a:t>
            </a:r>
          </a:p>
        </p:txBody>
      </p:sp>
      <p:sp>
        <p:nvSpPr>
          <p:cNvPr id="2" name="Text Placeholder 3">
            <a:extLst>
              <a:ext uri="{FF2B5EF4-FFF2-40B4-BE49-F238E27FC236}">
                <a16:creationId xmlns:a16="http://schemas.microsoft.com/office/drawing/2014/main" id="{C820D5E6-79B9-0E48-7C71-035CF98C379B}"/>
              </a:ext>
            </a:extLst>
          </p:cNvPr>
          <p:cNvSpPr txBox="1">
            <a:spLocks/>
          </p:cNvSpPr>
          <p:nvPr/>
        </p:nvSpPr>
        <p:spPr>
          <a:xfrm>
            <a:off x="6096000" y="1016128"/>
            <a:ext cx="5333200" cy="763600"/>
          </a:xfrm>
          <a:prstGeom prst="rect">
            <a:avLst/>
          </a:prstGeom>
        </p:spPr>
        <p:txBody>
          <a:bodyPr spcFirstLastPara="1" vert="horz" wrap="square" lIns="91425" tIns="91425" rIns="91425" bIns="91425" rtlCol="0" anchor="t" anchorCtr="0">
            <a:noAutofit/>
          </a:bodyPr>
          <a:lstStyle>
            <a:lvl1pPr marL="609585" lvl="0" indent="-423323" algn="l" defTabSz="914400" rtl="0" eaLnBrk="1" latinLnBrk="0" hangingPunct="1">
              <a:lnSpc>
                <a:spcPct val="90000"/>
              </a:lnSpc>
              <a:spcBef>
                <a:spcPts val="0"/>
              </a:spcBef>
              <a:spcAft>
                <a:spcPts val="0"/>
              </a:spcAft>
              <a:buSzPts val="1400"/>
              <a:buFont typeface="Arial" panose="020B0604020202020204" pitchFamily="34" charset="0"/>
              <a:buChar char="●"/>
              <a:defRPr sz="1867" kern="1200">
                <a:solidFill>
                  <a:schemeClr val="tx1"/>
                </a:solidFill>
                <a:latin typeface="+mn-lt"/>
                <a:ea typeface="+mn-ea"/>
                <a:cs typeface="+mn-cs"/>
              </a:defRPr>
            </a:lvl1pPr>
            <a:lvl2pPr marL="1219170" lvl="1"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l" defTabSz="914400" rtl="0"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lvl="1">
              <a:lnSpc>
                <a:spcPct val="114000"/>
              </a:lnSpc>
              <a:spcBef>
                <a:spcPts val="0"/>
              </a:spcBef>
            </a:pPr>
            <a:endParaRPr lang="en-US" sz="2400" dirty="0">
              <a:latin typeface="Times New Roman" panose="02020603050405020304" pitchFamily="18" charset="0"/>
              <a:cs typeface="Times New Roman" panose="02020603050405020304" pitchFamily="18" charset="0"/>
            </a:endParaRPr>
          </a:p>
          <a:p>
            <a:pPr lvl="1">
              <a:lnSpc>
                <a:spcPct val="114000"/>
              </a:lnSpc>
              <a:spcBef>
                <a:spcPts val="0"/>
              </a:spcBef>
            </a:pPr>
            <a:r>
              <a:rPr lang="en-US" sz="2400" dirty="0">
                <a:latin typeface="Times New Roman" panose="02020603050405020304" pitchFamily="18" charset="0"/>
                <a:cs typeface="Times New Roman" panose="02020603050405020304" pitchFamily="18" charset="0"/>
              </a:rPr>
              <a:t>Quality perception of the peer</a:t>
            </a:r>
          </a:p>
          <a:p>
            <a:pPr lvl="1">
              <a:lnSpc>
                <a:spcPct val="114000"/>
              </a:lnSpc>
              <a:spcBef>
                <a:spcPts val="0"/>
              </a:spcBef>
            </a:pPr>
            <a:r>
              <a:rPr lang="en-US" sz="2400" dirty="0">
                <a:latin typeface="Times New Roman" panose="02020603050405020304" pitchFamily="18" charset="0"/>
                <a:cs typeface="Times New Roman" panose="02020603050405020304" pitchFamily="18" charset="0"/>
              </a:rPr>
              <a:t>Fatigue</a:t>
            </a:r>
          </a:p>
        </p:txBody>
      </p:sp>
      <p:pic>
        <p:nvPicPr>
          <p:cNvPr id="6" name="Picture 5">
            <a:extLst>
              <a:ext uri="{FF2B5EF4-FFF2-40B4-BE49-F238E27FC236}">
                <a16:creationId xmlns:a16="http://schemas.microsoft.com/office/drawing/2014/main" id="{BEE78823-AB49-173E-6F8A-9D7227750198}"/>
              </a:ext>
            </a:extLst>
          </p:cNvPr>
          <p:cNvPicPr>
            <a:picLocks noChangeAspect="1"/>
          </p:cNvPicPr>
          <p:nvPr/>
        </p:nvPicPr>
        <p:blipFill>
          <a:blip r:embed="rId5"/>
          <a:srcRect/>
          <a:stretch/>
        </p:blipFill>
        <p:spPr>
          <a:xfrm>
            <a:off x="1019109" y="2560513"/>
            <a:ext cx="3630503" cy="3274572"/>
          </a:xfrm>
          <a:prstGeom prst="rect">
            <a:avLst/>
          </a:prstGeom>
        </p:spPr>
      </p:pic>
      <p:pic>
        <p:nvPicPr>
          <p:cNvPr id="7" name="Picture 6">
            <a:extLst>
              <a:ext uri="{FF2B5EF4-FFF2-40B4-BE49-F238E27FC236}">
                <a16:creationId xmlns:a16="http://schemas.microsoft.com/office/drawing/2014/main" id="{9FE741F2-4D4C-9B27-E333-2B949E909576}"/>
              </a:ext>
            </a:extLst>
          </p:cNvPr>
          <p:cNvPicPr>
            <a:picLocks noChangeAspect="1"/>
          </p:cNvPicPr>
          <p:nvPr/>
        </p:nvPicPr>
        <p:blipFill>
          <a:blip r:embed="rId6"/>
          <a:srcRect/>
          <a:stretch/>
        </p:blipFill>
        <p:spPr>
          <a:xfrm>
            <a:off x="4549671" y="2650961"/>
            <a:ext cx="3204195" cy="2890059"/>
          </a:xfrm>
          <a:prstGeom prst="rect">
            <a:avLst/>
          </a:prstGeom>
        </p:spPr>
      </p:pic>
      <p:sp>
        <p:nvSpPr>
          <p:cNvPr id="8" name="TextBox 7">
            <a:extLst>
              <a:ext uri="{FF2B5EF4-FFF2-40B4-BE49-F238E27FC236}">
                <a16:creationId xmlns:a16="http://schemas.microsoft.com/office/drawing/2014/main" id="{E1A4832A-DFE6-A886-0B96-62AB486851FB}"/>
              </a:ext>
            </a:extLst>
          </p:cNvPr>
          <p:cNvSpPr txBox="1"/>
          <p:nvPr/>
        </p:nvSpPr>
        <p:spPr>
          <a:xfrm>
            <a:off x="7753866" y="3173439"/>
            <a:ext cx="4170218" cy="1938992"/>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SpeechQoE achieves </a:t>
            </a:r>
            <a:r>
              <a:rPr lang="en-US" sz="2400" b="1" dirty="0">
                <a:solidFill>
                  <a:srgbClr val="FF0000"/>
                </a:solidFill>
                <a:latin typeface="Times New Roman" panose="02020603050405020304" pitchFamily="18" charset="0"/>
                <a:cs typeface="Times New Roman" panose="02020603050405020304" pitchFamily="18" charset="0"/>
              </a:rPr>
              <a:t>≈ 2x higher accuracy </a:t>
            </a:r>
            <a:r>
              <a:rPr lang="en-US" sz="2400" dirty="0">
                <a:solidFill>
                  <a:srgbClr val="FF0000"/>
                </a:solidFill>
                <a:latin typeface="Times New Roman" panose="02020603050405020304" pitchFamily="18" charset="0"/>
                <a:cs typeface="Times New Roman" panose="02020603050405020304" pitchFamily="18" charset="0"/>
              </a:rPr>
              <a:t>under asymmetric network condition</a:t>
            </a:r>
            <a:r>
              <a:rPr lang="en-US" sz="2400" b="1" dirty="0">
                <a:solidFill>
                  <a:srgbClr val="FF0000"/>
                </a:solidFill>
                <a:latin typeface="Times New Roman" panose="02020603050405020304" pitchFamily="18" charset="0"/>
                <a:cs typeface="Times New Roman" panose="02020603050405020304" pitchFamily="18" charset="0"/>
              </a:rPr>
              <a:t>. &gt; 30% higher accuracy </a:t>
            </a:r>
            <a:r>
              <a:rPr lang="en-US" sz="2400" dirty="0">
                <a:solidFill>
                  <a:srgbClr val="FF0000"/>
                </a:solidFill>
                <a:latin typeface="Times New Roman" panose="02020603050405020304" pitchFamily="18" charset="0"/>
                <a:cs typeface="Times New Roman" panose="02020603050405020304" pitchFamily="18" charset="0"/>
              </a:rPr>
              <a:t>if user is tired.</a:t>
            </a:r>
          </a:p>
        </p:txBody>
      </p:sp>
      <p:sp>
        <p:nvSpPr>
          <p:cNvPr id="12" name="Title 2">
            <a:extLst>
              <a:ext uri="{FF2B5EF4-FFF2-40B4-BE49-F238E27FC236}">
                <a16:creationId xmlns:a16="http://schemas.microsoft.com/office/drawing/2014/main" id="{C1326DB0-58CA-DA40-56AD-8E77A2055072}"/>
              </a:ext>
            </a:extLst>
          </p:cNvPr>
          <p:cNvSpPr>
            <a:spLocks noGrp="1"/>
          </p:cNvSpPr>
          <p:nvPr>
            <p:ph type="title"/>
          </p:nvPr>
        </p:nvSpPr>
        <p:spPr>
          <a:xfrm>
            <a:off x="415600" y="54864"/>
            <a:ext cx="11360800" cy="763600"/>
          </a:xfrm>
        </p:spPr>
        <p:txBody>
          <a:bodyPr/>
          <a:lstStyle/>
          <a:p>
            <a:pPr algn="ctr"/>
            <a:r>
              <a:rPr lang="en-US" dirty="0">
                <a:latin typeface="Times New Roman" panose="02020603050405020304" pitchFamily="18" charset="0"/>
                <a:cs typeface="Times New Roman" panose="02020603050405020304" pitchFamily="18" charset="0"/>
              </a:rPr>
              <a:t>Evaluation</a:t>
            </a:r>
          </a:p>
        </p:txBody>
      </p:sp>
    </p:spTree>
    <p:extLst>
      <p:ext uri="{BB962C8B-B14F-4D97-AF65-F5344CB8AC3E}">
        <p14:creationId xmlns:p14="http://schemas.microsoft.com/office/powerpoint/2010/main" val="315301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7" grpId="0"/>
      <p:bldP spid="27" grpId="1"/>
      <p:bldP spid="2" grpId="0" uiExpand="1" build="p"/>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550E0EF-33F8-55C3-269F-6B004A9A8436}"/>
              </a:ext>
            </a:extLst>
          </p:cNvPr>
          <p:cNvSpPr>
            <a:spLocks noGrp="1"/>
          </p:cNvSpPr>
          <p:nvPr>
            <p:ph type="body" idx="1"/>
          </p:nvPr>
        </p:nvSpPr>
        <p:spPr>
          <a:xfrm>
            <a:off x="431584" y="852811"/>
            <a:ext cx="7565761" cy="1890389"/>
          </a:xfrm>
        </p:spPr>
        <p:txBody>
          <a:bodyPr/>
          <a:lstStyle/>
          <a:p>
            <a:r>
              <a:rPr lang="en-US" sz="2667" dirty="0">
                <a:latin typeface="Times New Roman" panose="02020603050405020304" pitchFamily="18" charset="0"/>
                <a:cs typeface="Times New Roman" panose="02020603050405020304" pitchFamily="18" charset="0"/>
              </a:rPr>
              <a:t>Computation </a:t>
            </a:r>
            <a:r>
              <a:rPr lang="en-US" sz="2800" dirty="0">
                <a:latin typeface="Times New Roman" panose="02020603050405020304" pitchFamily="18" charset="0"/>
                <a:cs typeface="Times New Roman" panose="02020603050405020304" pitchFamily="18" charset="0"/>
              </a:rPr>
              <a:t>latency</a:t>
            </a:r>
            <a:endParaRPr lang="en-US" sz="2667" dirty="0">
              <a:latin typeface="Times New Roman" panose="02020603050405020304" pitchFamily="18" charset="0"/>
              <a:cs typeface="Times New Roman" panose="02020603050405020304" pitchFamily="18" charset="0"/>
            </a:endParaRPr>
          </a:p>
          <a:p>
            <a:pPr lvl="1">
              <a:lnSpc>
                <a:spcPct val="114000"/>
              </a:lnSpc>
              <a:spcBef>
                <a:spcPts val="0"/>
              </a:spcBef>
            </a:pPr>
            <a:r>
              <a:rPr lang="en-US" sz="2400" dirty="0">
                <a:latin typeface="Times New Roman" panose="02020603050405020304" pitchFamily="18" charset="0"/>
                <a:cs typeface="Times New Roman" panose="02020603050405020304" pitchFamily="18" charset="0"/>
              </a:rPr>
              <a:t>Preprocessing: extremely low</a:t>
            </a:r>
          </a:p>
          <a:p>
            <a:pPr lvl="1">
              <a:lnSpc>
                <a:spcPct val="114000"/>
              </a:lnSpc>
              <a:spcBef>
                <a:spcPts val="0"/>
              </a:spcBef>
            </a:pPr>
            <a:r>
              <a:rPr lang="en-US" sz="2400" dirty="0">
                <a:latin typeface="Times New Roman" panose="02020603050405020304" pitchFamily="18" charset="0"/>
                <a:cs typeface="Times New Roman" panose="02020603050405020304" pitchFamily="18" charset="0"/>
              </a:rPr>
              <a:t>Classification: moderate</a:t>
            </a:r>
          </a:p>
        </p:txBody>
      </p:sp>
      <p:pic>
        <p:nvPicPr>
          <p:cNvPr id="8" name="Picture 7">
            <a:extLst>
              <a:ext uri="{FF2B5EF4-FFF2-40B4-BE49-F238E27FC236}">
                <a16:creationId xmlns:a16="http://schemas.microsoft.com/office/drawing/2014/main" id="{4D768EEF-CE37-9FAC-D5CB-0DC2FE58FE60}"/>
              </a:ext>
            </a:extLst>
          </p:cNvPr>
          <p:cNvPicPr>
            <a:picLocks noChangeAspect="1"/>
          </p:cNvPicPr>
          <p:nvPr/>
        </p:nvPicPr>
        <p:blipFill>
          <a:blip r:embed="rId3"/>
          <a:srcRect/>
          <a:stretch/>
        </p:blipFill>
        <p:spPr>
          <a:xfrm>
            <a:off x="533589" y="2887198"/>
            <a:ext cx="8537424" cy="2845808"/>
          </a:xfrm>
          <a:prstGeom prst="rect">
            <a:avLst/>
          </a:prstGeom>
        </p:spPr>
      </p:pic>
      <p:pic>
        <p:nvPicPr>
          <p:cNvPr id="10" name="Picture 9">
            <a:extLst>
              <a:ext uri="{FF2B5EF4-FFF2-40B4-BE49-F238E27FC236}">
                <a16:creationId xmlns:a16="http://schemas.microsoft.com/office/drawing/2014/main" id="{41096B82-867C-49BD-B4EA-BB027AEF6BD4}"/>
              </a:ext>
            </a:extLst>
          </p:cNvPr>
          <p:cNvPicPr>
            <a:picLocks noChangeAspect="1"/>
          </p:cNvPicPr>
          <p:nvPr/>
        </p:nvPicPr>
        <p:blipFill>
          <a:blip r:embed="rId4"/>
          <a:srcRect/>
          <a:stretch/>
        </p:blipFill>
        <p:spPr>
          <a:xfrm>
            <a:off x="8725110" y="3060004"/>
            <a:ext cx="3051290" cy="2402590"/>
          </a:xfrm>
          <a:prstGeom prst="rect">
            <a:avLst/>
          </a:prstGeom>
        </p:spPr>
      </p:pic>
      <p:sp>
        <p:nvSpPr>
          <p:cNvPr id="16" name="TextBox 15">
            <a:extLst>
              <a:ext uri="{FF2B5EF4-FFF2-40B4-BE49-F238E27FC236}">
                <a16:creationId xmlns:a16="http://schemas.microsoft.com/office/drawing/2014/main" id="{C866CC45-583F-A0C0-778B-249C6F990EB6}"/>
              </a:ext>
            </a:extLst>
          </p:cNvPr>
          <p:cNvSpPr txBox="1"/>
          <p:nvPr/>
        </p:nvSpPr>
        <p:spPr>
          <a:xfrm>
            <a:off x="7560293" y="962462"/>
            <a:ext cx="4631707" cy="1241430"/>
          </a:xfrm>
          <a:prstGeom prst="rect">
            <a:avLst/>
          </a:prstGeom>
          <a:noFill/>
        </p:spPr>
        <p:txBody>
          <a:bodyPr wrap="square" rtlCol="0">
            <a:spAutoFit/>
          </a:bodyPr>
          <a:lstStyle/>
          <a:p>
            <a:r>
              <a:rPr lang="en-US" sz="2667" dirty="0">
                <a:solidFill>
                  <a:srgbClr val="FF0000"/>
                </a:solidFill>
                <a:latin typeface="Times New Roman" panose="02020603050405020304" pitchFamily="18" charset="0"/>
                <a:cs typeface="Times New Roman" panose="02020603050405020304" pitchFamily="18" charset="0"/>
              </a:rPr>
              <a:t>Acceptable time consumption</a:t>
            </a:r>
          </a:p>
          <a:p>
            <a:r>
              <a:rPr lang="en-US" sz="2400" dirty="0">
                <a:solidFill>
                  <a:srgbClr val="FF0000"/>
                </a:solidFill>
                <a:latin typeface="Times New Roman" panose="02020603050405020304" pitchFamily="18" charset="0"/>
                <a:cs typeface="Times New Roman" panose="02020603050405020304" pitchFamily="18" charset="0"/>
              </a:rPr>
              <a:t>- Average time: 6.5 sec</a:t>
            </a:r>
          </a:p>
          <a:p>
            <a:r>
              <a:rPr lang="en-US" sz="2400" dirty="0">
                <a:solidFill>
                  <a:srgbClr val="FF0000"/>
                </a:solidFill>
                <a:latin typeface="Times New Roman" panose="02020603050405020304" pitchFamily="18" charset="0"/>
                <a:cs typeface="Times New Roman" panose="02020603050405020304" pitchFamily="18" charset="0"/>
              </a:rPr>
              <a:t>- 90% measurements ≤ 8.7 sec</a:t>
            </a:r>
          </a:p>
        </p:txBody>
      </p:sp>
      <p:sp>
        <p:nvSpPr>
          <p:cNvPr id="6" name="Title 2">
            <a:extLst>
              <a:ext uri="{FF2B5EF4-FFF2-40B4-BE49-F238E27FC236}">
                <a16:creationId xmlns:a16="http://schemas.microsoft.com/office/drawing/2014/main" id="{23018455-3D62-5741-B51B-91CB404ABA8F}"/>
              </a:ext>
            </a:extLst>
          </p:cNvPr>
          <p:cNvSpPr>
            <a:spLocks noGrp="1"/>
          </p:cNvSpPr>
          <p:nvPr>
            <p:ph type="title"/>
          </p:nvPr>
        </p:nvSpPr>
        <p:spPr>
          <a:xfrm>
            <a:off x="415600" y="54864"/>
            <a:ext cx="11360800" cy="763600"/>
          </a:xfrm>
        </p:spPr>
        <p:txBody>
          <a:bodyPr/>
          <a:lstStyle/>
          <a:p>
            <a:pPr algn="ctr"/>
            <a:r>
              <a:rPr lang="en-US" dirty="0">
                <a:latin typeface="Times New Roman" panose="02020603050405020304" pitchFamily="18" charset="0"/>
                <a:cs typeface="Times New Roman" panose="02020603050405020304" pitchFamily="18" charset="0"/>
              </a:rPr>
              <a:t>Evaluation</a:t>
            </a:r>
          </a:p>
        </p:txBody>
      </p:sp>
    </p:spTree>
    <p:extLst>
      <p:ext uri="{BB962C8B-B14F-4D97-AF65-F5344CB8AC3E}">
        <p14:creationId xmlns:p14="http://schemas.microsoft.com/office/powerpoint/2010/main" val="279329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550E0EF-33F8-55C3-269F-6B004A9A8436}"/>
              </a:ext>
            </a:extLst>
          </p:cNvPr>
          <p:cNvSpPr>
            <a:spLocks noGrp="1"/>
          </p:cNvSpPr>
          <p:nvPr>
            <p:ph type="body" idx="1"/>
          </p:nvPr>
        </p:nvSpPr>
        <p:spPr>
          <a:xfrm>
            <a:off x="415599" y="1536633"/>
            <a:ext cx="11179772" cy="5219767"/>
          </a:xfrm>
        </p:spPr>
        <p:txBody>
          <a:bodyPr/>
          <a:lstStyle/>
          <a:p>
            <a:pPr algn="just">
              <a:spcBef>
                <a:spcPts val="800"/>
              </a:spcBef>
            </a:pPr>
            <a:r>
              <a:rPr lang="en-US" sz="2667" dirty="0">
                <a:latin typeface="Times New Roman" panose="02020603050405020304" pitchFamily="18" charset="0"/>
                <a:cs typeface="Times New Roman" panose="02020603050405020304" pitchFamily="18" charset="0"/>
              </a:rPr>
              <a:t>We present SpeechQoE, a </a:t>
            </a:r>
            <a:r>
              <a:rPr lang="en-US" sz="2667" b="1" dirty="0">
                <a:latin typeface="Times New Roman" panose="02020603050405020304" pitchFamily="18" charset="0"/>
                <a:cs typeface="Times New Roman" panose="02020603050405020304" pitchFamily="18" charset="0"/>
              </a:rPr>
              <a:t>novel QoE prediction model for voice services </a:t>
            </a:r>
            <a:r>
              <a:rPr lang="en-US" sz="2667" dirty="0">
                <a:latin typeface="Times New Roman" panose="02020603050405020304" pitchFamily="18" charset="0"/>
                <a:cs typeface="Times New Roman" panose="02020603050405020304" pitchFamily="18" charset="0"/>
              </a:rPr>
              <a:t>via </a:t>
            </a:r>
            <a:r>
              <a:rPr lang="en-US" sz="2667" b="1" dirty="0">
                <a:latin typeface="Times New Roman" panose="02020603050405020304" pitchFamily="18" charset="0"/>
                <a:cs typeface="Times New Roman" panose="02020603050405020304" pitchFamily="18" charset="0"/>
              </a:rPr>
              <a:t>speech sensing</a:t>
            </a:r>
          </a:p>
          <a:p>
            <a:pPr algn="just">
              <a:spcBef>
                <a:spcPts val="800"/>
              </a:spcBef>
            </a:pPr>
            <a:r>
              <a:rPr lang="en-US" sz="2667" dirty="0">
                <a:latin typeface="Times New Roman" panose="02020603050405020304" pitchFamily="18" charset="0"/>
                <a:cs typeface="Times New Roman" panose="02020603050405020304" pitchFamily="18" charset="0"/>
              </a:rPr>
              <a:t>We have collected and publicized our </a:t>
            </a:r>
            <a:r>
              <a:rPr lang="en-US" sz="2667" b="1" dirty="0">
                <a:latin typeface="Times New Roman" panose="02020603050405020304" pitchFamily="18" charset="0"/>
                <a:cs typeface="Times New Roman" panose="02020603050405020304" pitchFamily="18" charset="0"/>
              </a:rPr>
              <a:t>extensive voice services QoE assessment dataset</a:t>
            </a:r>
            <a:endParaRPr lang="en-US" sz="2667" dirty="0">
              <a:latin typeface="Times New Roman" panose="02020603050405020304" pitchFamily="18" charset="0"/>
              <a:cs typeface="Times New Roman" panose="02020603050405020304" pitchFamily="18" charset="0"/>
            </a:endParaRPr>
          </a:p>
          <a:p>
            <a:pPr algn="just">
              <a:spcBef>
                <a:spcPts val="800"/>
              </a:spcBef>
            </a:pPr>
            <a:r>
              <a:rPr lang="en-US" sz="2667" dirty="0">
                <a:latin typeface="Times New Roman" panose="02020603050405020304" pitchFamily="18" charset="0"/>
                <a:cs typeface="Times New Roman" panose="02020603050405020304" pitchFamily="18" charset="0"/>
              </a:rPr>
              <a:t>Comprehensive evaluations show that SpeechQoE </a:t>
            </a:r>
            <a:r>
              <a:rPr lang="en-US" sz="2667" b="1" dirty="0">
                <a:latin typeface="Times New Roman" panose="02020603050405020304" pitchFamily="18" charset="0"/>
                <a:cs typeface="Times New Roman" panose="02020603050405020304" pitchFamily="18" charset="0"/>
              </a:rPr>
              <a:t>outperforms existing solutions</a:t>
            </a:r>
          </a:p>
        </p:txBody>
      </p:sp>
      <p:pic>
        <p:nvPicPr>
          <p:cNvPr id="13" name="Picture 12">
            <a:extLst>
              <a:ext uri="{FF2B5EF4-FFF2-40B4-BE49-F238E27FC236}">
                <a16:creationId xmlns:a16="http://schemas.microsoft.com/office/drawing/2014/main" id="{0F9AFB74-F2E8-5204-D51E-B7321C0BDAAE}"/>
              </a:ext>
            </a:extLst>
          </p:cNvPr>
          <p:cNvPicPr>
            <a:picLocks noChangeAspect="1"/>
          </p:cNvPicPr>
          <p:nvPr/>
        </p:nvPicPr>
        <p:blipFill>
          <a:blip r:embed="rId3"/>
          <a:srcRect/>
          <a:stretch/>
        </p:blipFill>
        <p:spPr>
          <a:xfrm>
            <a:off x="8137007" y="4870845"/>
            <a:ext cx="1823564" cy="1823564"/>
          </a:xfrm>
          <a:prstGeom prst="rect">
            <a:avLst/>
          </a:prstGeom>
        </p:spPr>
      </p:pic>
      <p:pic>
        <p:nvPicPr>
          <p:cNvPr id="15" name="Picture 14">
            <a:extLst>
              <a:ext uri="{FF2B5EF4-FFF2-40B4-BE49-F238E27FC236}">
                <a16:creationId xmlns:a16="http://schemas.microsoft.com/office/drawing/2014/main" id="{47F9FC8E-7FB2-AF52-D61A-BFB333B4D134}"/>
              </a:ext>
            </a:extLst>
          </p:cNvPr>
          <p:cNvPicPr>
            <a:picLocks noChangeAspect="1"/>
          </p:cNvPicPr>
          <p:nvPr/>
        </p:nvPicPr>
        <p:blipFill>
          <a:blip r:embed="rId4"/>
          <a:srcRect/>
          <a:stretch/>
        </p:blipFill>
        <p:spPr>
          <a:xfrm>
            <a:off x="3723212" y="4870845"/>
            <a:ext cx="1823563" cy="1823563"/>
          </a:xfrm>
          <a:prstGeom prst="rect">
            <a:avLst/>
          </a:prstGeom>
        </p:spPr>
      </p:pic>
      <p:sp>
        <p:nvSpPr>
          <p:cNvPr id="3" name="Title 2">
            <a:extLst>
              <a:ext uri="{FF2B5EF4-FFF2-40B4-BE49-F238E27FC236}">
                <a16:creationId xmlns:a16="http://schemas.microsoft.com/office/drawing/2014/main" id="{4203C0BC-D200-46A8-B174-43E789BE105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Conclusions</a:t>
            </a:r>
          </a:p>
        </p:txBody>
      </p:sp>
      <p:sp>
        <p:nvSpPr>
          <p:cNvPr id="9" name="TextBox 8">
            <a:extLst>
              <a:ext uri="{FF2B5EF4-FFF2-40B4-BE49-F238E27FC236}">
                <a16:creationId xmlns:a16="http://schemas.microsoft.com/office/drawing/2014/main" id="{9761EB96-03FC-02F0-10CE-71F7BB5A7928}"/>
              </a:ext>
            </a:extLst>
          </p:cNvPr>
          <p:cNvSpPr txBox="1"/>
          <p:nvPr/>
        </p:nvSpPr>
        <p:spPr>
          <a:xfrm>
            <a:off x="1423072" y="4870845"/>
            <a:ext cx="230014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For more details, please refer to our paper ☞ </a:t>
            </a:r>
            <a:endParaRPr lang="en-US" sz="2400" dirty="0"/>
          </a:p>
        </p:txBody>
      </p:sp>
      <p:sp>
        <p:nvSpPr>
          <p:cNvPr id="11" name="TextBox 10">
            <a:extLst>
              <a:ext uri="{FF2B5EF4-FFF2-40B4-BE49-F238E27FC236}">
                <a16:creationId xmlns:a16="http://schemas.microsoft.com/office/drawing/2014/main" id="{EF2BE368-97D7-BB8F-6213-B965CFFABEA1}"/>
              </a:ext>
            </a:extLst>
          </p:cNvPr>
          <p:cNvSpPr txBox="1"/>
          <p:nvPr/>
        </p:nvSpPr>
        <p:spPr>
          <a:xfrm>
            <a:off x="6096000" y="4870846"/>
            <a:ext cx="229920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Our dataset is publicly available ☞</a:t>
            </a:r>
            <a:endParaRPr lang="en-US" sz="2400" dirty="0"/>
          </a:p>
        </p:txBody>
      </p:sp>
    </p:spTree>
    <p:extLst>
      <p:ext uri="{BB962C8B-B14F-4D97-AF65-F5344CB8AC3E}">
        <p14:creationId xmlns:p14="http://schemas.microsoft.com/office/powerpoint/2010/main" val="283416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64A248-693A-1B8D-0F01-7705963C2AFB}"/>
              </a:ext>
            </a:extLst>
          </p:cNvPr>
          <p:cNvPicPr>
            <a:picLocks noChangeAspect="1"/>
          </p:cNvPicPr>
          <p:nvPr/>
        </p:nvPicPr>
        <p:blipFill>
          <a:blip r:embed="rId3"/>
          <a:srcRect/>
          <a:stretch/>
        </p:blipFill>
        <p:spPr>
          <a:xfrm>
            <a:off x="8137007" y="4870846"/>
            <a:ext cx="1823564" cy="1823564"/>
          </a:xfrm>
          <a:prstGeom prst="rect">
            <a:avLst/>
          </a:prstGeom>
        </p:spPr>
      </p:pic>
      <p:pic>
        <p:nvPicPr>
          <p:cNvPr id="5" name="Picture 4">
            <a:extLst>
              <a:ext uri="{FF2B5EF4-FFF2-40B4-BE49-F238E27FC236}">
                <a16:creationId xmlns:a16="http://schemas.microsoft.com/office/drawing/2014/main" id="{FE1C345B-FA9F-1B71-B538-80A9047E2EF5}"/>
              </a:ext>
            </a:extLst>
          </p:cNvPr>
          <p:cNvPicPr>
            <a:picLocks noChangeAspect="1"/>
          </p:cNvPicPr>
          <p:nvPr/>
        </p:nvPicPr>
        <p:blipFill>
          <a:blip r:embed="rId4"/>
          <a:srcRect/>
          <a:stretch/>
        </p:blipFill>
        <p:spPr>
          <a:xfrm>
            <a:off x="3723212" y="4870845"/>
            <a:ext cx="1823563" cy="1823563"/>
          </a:xfrm>
          <a:prstGeom prst="rect">
            <a:avLst/>
          </a:prstGeom>
        </p:spPr>
      </p:pic>
      <p:sp>
        <p:nvSpPr>
          <p:cNvPr id="6" name="TextBox 5">
            <a:extLst>
              <a:ext uri="{FF2B5EF4-FFF2-40B4-BE49-F238E27FC236}">
                <a16:creationId xmlns:a16="http://schemas.microsoft.com/office/drawing/2014/main" id="{2CDCD0C2-81DD-5E5F-7B3C-5537F2DA02D7}"/>
              </a:ext>
            </a:extLst>
          </p:cNvPr>
          <p:cNvSpPr txBox="1"/>
          <p:nvPr/>
        </p:nvSpPr>
        <p:spPr>
          <a:xfrm>
            <a:off x="1681265" y="4870845"/>
            <a:ext cx="2300140" cy="1200329"/>
          </a:xfrm>
          <a:prstGeom prst="rect">
            <a:avLst/>
          </a:prstGeom>
          <a:noFill/>
        </p:spPr>
        <p:txBody>
          <a:bodyPr wrap="square">
            <a:spAutoFit/>
          </a:bodyPr>
          <a:lstStyle/>
          <a:p>
            <a:r>
              <a:rPr lang="en-US" sz="2400" dirty="0">
                <a:solidFill>
                  <a:schemeClr val="bg2"/>
                </a:solidFill>
                <a:latin typeface="Times New Roman" panose="02020603050405020304" pitchFamily="18" charset="0"/>
                <a:cs typeface="Times New Roman" panose="02020603050405020304" pitchFamily="18" charset="0"/>
              </a:rPr>
              <a:t>For more details, please refer to our paper ☞ </a:t>
            </a:r>
            <a:endParaRPr lang="en-US" sz="2400" dirty="0"/>
          </a:p>
        </p:txBody>
      </p:sp>
      <p:sp>
        <p:nvSpPr>
          <p:cNvPr id="7" name="TextBox 6">
            <a:extLst>
              <a:ext uri="{FF2B5EF4-FFF2-40B4-BE49-F238E27FC236}">
                <a16:creationId xmlns:a16="http://schemas.microsoft.com/office/drawing/2014/main" id="{46A8C43C-AF1B-CD60-6966-42233E7CB481}"/>
              </a:ext>
            </a:extLst>
          </p:cNvPr>
          <p:cNvSpPr txBox="1"/>
          <p:nvPr/>
        </p:nvSpPr>
        <p:spPr>
          <a:xfrm>
            <a:off x="6096000" y="4870847"/>
            <a:ext cx="2299200" cy="1200329"/>
          </a:xfrm>
          <a:prstGeom prst="rect">
            <a:avLst/>
          </a:prstGeom>
          <a:noFill/>
        </p:spPr>
        <p:txBody>
          <a:bodyPr wrap="square">
            <a:spAutoFit/>
          </a:bodyPr>
          <a:lstStyle/>
          <a:p>
            <a:r>
              <a:rPr lang="en-US" sz="2400" dirty="0">
                <a:solidFill>
                  <a:schemeClr val="bg2"/>
                </a:solidFill>
                <a:latin typeface="Times New Roman" panose="02020603050405020304" pitchFamily="18" charset="0"/>
                <a:cs typeface="Times New Roman" panose="02020603050405020304" pitchFamily="18" charset="0"/>
              </a:rPr>
              <a:t>Our dataset is publicly available ☞</a:t>
            </a:r>
            <a:endParaRPr lang="en-US" sz="2400" dirty="0">
              <a:solidFill>
                <a:schemeClr val="bg2"/>
              </a:solidFill>
            </a:endParaRPr>
          </a:p>
        </p:txBody>
      </p:sp>
      <p:sp>
        <p:nvSpPr>
          <p:cNvPr id="2" name="Rectangle 1">
            <a:extLst>
              <a:ext uri="{FF2B5EF4-FFF2-40B4-BE49-F238E27FC236}">
                <a16:creationId xmlns:a16="http://schemas.microsoft.com/office/drawing/2014/main" id="{CAF97666-A69E-83E8-D374-0F3E6B21DD98}"/>
              </a:ext>
            </a:extLst>
          </p:cNvPr>
          <p:cNvSpPr/>
          <p:nvPr/>
        </p:nvSpPr>
        <p:spPr>
          <a:xfrm>
            <a:off x="0" y="2"/>
            <a:ext cx="12192000" cy="685799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 name="Title 2">
            <a:extLst>
              <a:ext uri="{FF2B5EF4-FFF2-40B4-BE49-F238E27FC236}">
                <a16:creationId xmlns:a16="http://schemas.microsoft.com/office/drawing/2014/main" id="{4203C0BC-D200-46A8-B174-43E789BE105A}"/>
              </a:ext>
            </a:extLst>
          </p:cNvPr>
          <p:cNvSpPr>
            <a:spLocks noGrp="1"/>
          </p:cNvSpPr>
          <p:nvPr>
            <p:ph type="ctrTitle"/>
          </p:nvPr>
        </p:nvSpPr>
        <p:spPr/>
        <p:txBody>
          <a:bodyPr/>
          <a:lstStyle/>
          <a:p>
            <a:pPr algn="ctr"/>
            <a:r>
              <a:rPr lang="en" dirty="0">
                <a:latin typeface="Times New Roman"/>
                <a:ea typeface="Times New Roman"/>
                <a:cs typeface="Times New Roman"/>
                <a:sym typeface="Times New Roman"/>
              </a:rPr>
              <a:t>Thank you!</a:t>
            </a:r>
            <a:endParaRPr lang="en-US" dirty="0"/>
          </a:p>
        </p:txBody>
      </p:sp>
    </p:spTree>
    <p:extLst>
      <p:ext uri="{BB962C8B-B14F-4D97-AF65-F5344CB8AC3E}">
        <p14:creationId xmlns:p14="http://schemas.microsoft.com/office/powerpoint/2010/main" val="3696613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03C0BC-D200-46A8-B174-43E789BE105A}"/>
              </a:ext>
            </a:extLst>
          </p:cNvPr>
          <p:cNvSpPr>
            <a:spLocks noGrp="1"/>
          </p:cNvSpPr>
          <p:nvPr>
            <p:ph type="title"/>
          </p:nvPr>
        </p:nvSpPr>
        <p:spPr>
          <a:xfrm>
            <a:off x="415600" y="259212"/>
            <a:ext cx="11360800" cy="763600"/>
          </a:xfrm>
        </p:spPr>
        <p:txBody>
          <a:bodyPr/>
          <a:lstStyle/>
          <a:p>
            <a:pPr algn="ctr"/>
            <a:r>
              <a:rPr lang="en" dirty="0">
                <a:latin typeface="Times New Roman"/>
                <a:ea typeface="Times New Roman"/>
                <a:cs typeface="Times New Roman"/>
                <a:sym typeface="Times New Roman"/>
              </a:rPr>
              <a:t>Motivation</a:t>
            </a:r>
            <a:endParaRPr lang="en-US" dirty="0"/>
          </a:p>
        </p:txBody>
      </p:sp>
      <p:sp>
        <p:nvSpPr>
          <p:cNvPr id="6" name="Text Placeholder 3">
            <a:extLst>
              <a:ext uri="{FF2B5EF4-FFF2-40B4-BE49-F238E27FC236}">
                <a16:creationId xmlns:a16="http://schemas.microsoft.com/office/drawing/2014/main" id="{C3FD40C4-96AB-0976-2486-6ABFDCE9CE4B}"/>
              </a:ext>
            </a:extLst>
          </p:cNvPr>
          <p:cNvSpPr txBox="1">
            <a:spLocks/>
          </p:cNvSpPr>
          <p:nvPr/>
        </p:nvSpPr>
        <p:spPr>
          <a:xfrm>
            <a:off x="415600" y="1127294"/>
            <a:ext cx="6897358"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sz="2667" dirty="0">
                <a:solidFill>
                  <a:schemeClr val="tx1"/>
                </a:solidFill>
                <a:latin typeface="Times New Roman" panose="02020603050405020304" pitchFamily="18" charset="0"/>
                <a:cs typeface="Times New Roman" panose="02020603050405020304" pitchFamily="18" charset="0"/>
              </a:rPr>
              <a:t>Millions of people using voice services</a:t>
            </a:r>
          </a:p>
          <a:p>
            <a:endParaRPr lang="en-US" sz="2667" dirty="0">
              <a:solidFill>
                <a:schemeClr val="tx1"/>
              </a:solidFill>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815027BD-AFEF-C1E4-B0A4-4A7A5F7ECCB7}"/>
              </a:ext>
            </a:extLst>
          </p:cNvPr>
          <p:cNvGrpSpPr/>
          <p:nvPr/>
        </p:nvGrpSpPr>
        <p:grpSpPr>
          <a:xfrm>
            <a:off x="6995581" y="1056425"/>
            <a:ext cx="2353106" cy="2139175"/>
            <a:chOff x="7603174" y="1394439"/>
            <a:chExt cx="2921617" cy="2656000"/>
          </a:xfrm>
        </p:grpSpPr>
        <p:pic>
          <p:nvPicPr>
            <p:cNvPr id="9" name="Picture 8" descr="Icon&#10;&#10;Description automatically generated with low confidence">
              <a:extLst>
                <a:ext uri="{FF2B5EF4-FFF2-40B4-BE49-F238E27FC236}">
                  <a16:creationId xmlns:a16="http://schemas.microsoft.com/office/drawing/2014/main" id="{CB521825-7EC3-F115-7BCD-1CF5553124B2}"/>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l="26743" t="1176" r="27879" b="17005"/>
            <a:stretch/>
          </p:blipFill>
          <p:spPr>
            <a:xfrm>
              <a:off x="7603174" y="1394439"/>
              <a:ext cx="1692002" cy="1601690"/>
            </a:xfrm>
            <a:prstGeom prst="rect">
              <a:avLst/>
            </a:prstGeom>
          </p:spPr>
        </p:pic>
        <p:pic>
          <p:nvPicPr>
            <p:cNvPr id="11" name="Picture 10" descr="Icon&#10;&#10;Description automatically generated">
              <a:extLst>
                <a:ext uri="{FF2B5EF4-FFF2-40B4-BE49-F238E27FC236}">
                  <a16:creationId xmlns:a16="http://schemas.microsoft.com/office/drawing/2014/main" id="{C2CFAFA6-1F11-E5B1-B777-CCD808E11C57}"/>
                </a:ext>
              </a:extLst>
            </p:cNvPr>
            <p:cNvPicPr>
              <a:picLocks noChangeAspect="1"/>
            </p:cNvPicPr>
            <p:nvPr/>
          </p:nvPicPr>
          <p:blipFill>
            <a:blip r:embed="rId5"/>
            <a:stretch>
              <a:fillRect/>
            </a:stretch>
          </p:blipFill>
          <p:spPr>
            <a:xfrm>
              <a:off x="9183431" y="1463814"/>
              <a:ext cx="1341360" cy="1341360"/>
            </a:xfrm>
            <a:prstGeom prst="rect">
              <a:avLst/>
            </a:prstGeom>
          </p:spPr>
        </p:pic>
        <p:pic>
          <p:nvPicPr>
            <p:cNvPr id="15" name="Picture 14" descr="Graphical user interface, text, application, chat or text message&#10;&#10;Description automatically generated">
              <a:extLst>
                <a:ext uri="{FF2B5EF4-FFF2-40B4-BE49-F238E27FC236}">
                  <a16:creationId xmlns:a16="http://schemas.microsoft.com/office/drawing/2014/main" id="{59DDD19D-BA56-5A46-83D7-4C459A8D26E4}"/>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10000" b="90000" l="10000" r="90000"/>
                      </a14:imgEffect>
                    </a14:imgLayer>
                  </a14:imgProps>
                </a:ext>
              </a:extLst>
            </a:blip>
            <a:srcRect l="30509" t="17282" r="33506" b="18868"/>
            <a:stretch/>
          </p:blipFill>
          <p:spPr>
            <a:xfrm>
              <a:off x="8484049" y="2747415"/>
              <a:ext cx="1398763" cy="1303024"/>
            </a:xfrm>
            <a:prstGeom prst="rect">
              <a:avLst/>
            </a:prstGeom>
          </p:spPr>
        </p:pic>
      </p:grpSp>
      <p:pic>
        <p:nvPicPr>
          <p:cNvPr id="18" name="Picture 17" descr="Icon&#10;&#10;Description automatically generated">
            <a:extLst>
              <a:ext uri="{FF2B5EF4-FFF2-40B4-BE49-F238E27FC236}">
                <a16:creationId xmlns:a16="http://schemas.microsoft.com/office/drawing/2014/main" id="{5CA94E51-92C4-F504-9C6B-3422DC5AB076}"/>
              </a:ext>
            </a:extLst>
          </p:cNvPr>
          <p:cNvPicPr>
            <a:picLocks noChangeAspect="1"/>
          </p:cNvPicPr>
          <p:nvPr/>
        </p:nvPicPr>
        <p:blipFill>
          <a:blip r:embed="rId8"/>
          <a:stretch>
            <a:fillRect/>
          </a:stretch>
        </p:blipFill>
        <p:spPr>
          <a:xfrm>
            <a:off x="9157539" y="2826437"/>
            <a:ext cx="2462732" cy="2462732"/>
          </a:xfrm>
          <a:prstGeom prst="rect">
            <a:avLst/>
          </a:prstGeom>
        </p:spPr>
      </p:pic>
      <p:sp>
        <p:nvSpPr>
          <p:cNvPr id="2" name="Text Placeholder 3">
            <a:extLst>
              <a:ext uri="{FF2B5EF4-FFF2-40B4-BE49-F238E27FC236}">
                <a16:creationId xmlns:a16="http://schemas.microsoft.com/office/drawing/2014/main" id="{AAF20F9A-A379-E26F-1D15-5715B34E9435}"/>
              </a:ext>
            </a:extLst>
          </p:cNvPr>
          <p:cNvSpPr txBox="1">
            <a:spLocks/>
          </p:cNvSpPr>
          <p:nvPr/>
        </p:nvSpPr>
        <p:spPr>
          <a:xfrm>
            <a:off x="415600" y="1929270"/>
            <a:ext cx="6897358"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sz="2667" dirty="0">
                <a:solidFill>
                  <a:schemeClr val="tx1"/>
                </a:solidFill>
                <a:latin typeface="Times New Roman" panose="02020603050405020304" pitchFamily="18" charset="0"/>
                <a:cs typeface="Times New Roman" panose="02020603050405020304" pitchFamily="18" charset="0"/>
              </a:rPr>
              <a:t>Recorded usage surges during pandemic</a:t>
            </a:r>
          </a:p>
          <a:p>
            <a:endParaRPr lang="en-US" sz="2667" dirty="0">
              <a:solidFill>
                <a:schemeClr val="tx1"/>
              </a:solidFill>
              <a:latin typeface="Times New Roman" panose="02020603050405020304" pitchFamily="18" charset="0"/>
              <a:cs typeface="Times New Roman" panose="02020603050405020304" pitchFamily="18" charset="0"/>
            </a:endParaRPr>
          </a:p>
        </p:txBody>
      </p:sp>
      <p:grpSp>
        <p:nvGrpSpPr>
          <p:cNvPr id="38" name="Group 37">
            <a:extLst>
              <a:ext uri="{FF2B5EF4-FFF2-40B4-BE49-F238E27FC236}">
                <a16:creationId xmlns:a16="http://schemas.microsoft.com/office/drawing/2014/main" id="{9490E58B-13CC-7624-FCC2-28D2936E4799}"/>
              </a:ext>
            </a:extLst>
          </p:cNvPr>
          <p:cNvGrpSpPr/>
          <p:nvPr/>
        </p:nvGrpSpPr>
        <p:grpSpPr>
          <a:xfrm>
            <a:off x="935134" y="2901803"/>
            <a:ext cx="6060447" cy="941853"/>
            <a:chOff x="935134" y="3246492"/>
            <a:chExt cx="6060447" cy="941853"/>
          </a:xfrm>
        </p:grpSpPr>
        <p:pic>
          <p:nvPicPr>
            <p:cNvPr id="5" name="Picture 4">
              <a:extLst>
                <a:ext uri="{FF2B5EF4-FFF2-40B4-BE49-F238E27FC236}">
                  <a16:creationId xmlns:a16="http://schemas.microsoft.com/office/drawing/2014/main" id="{593AE2D0-163C-3090-85DD-937CA07F179C}"/>
                </a:ext>
              </a:extLst>
            </p:cNvPr>
            <p:cNvPicPr>
              <a:picLocks noChangeAspect="1"/>
            </p:cNvPicPr>
            <p:nvPr/>
          </p:nvPicPr>
          <p:blipFill>
            <a:blip r:embed="rId9"/>
            <a:stretch>
              <a:fillRect/>
            </a:stretch>
          </p:blipFill>
          <p:spPr>
            <a:xfrm>
              <a:off x="935134" y="3246492"/>
              <a:ext cx="950895" cy="817065"/>
            </a:xfrm>
            <a:prstGeom prst="rect">
              <a:avLst/>
            </a:prstGeom>
          </p:spPr>
        </p:pic>
        <p:pic>
          <p:nvPicPr>
            <p:cNvPr id="8" name="Picture 7">
              <a:extLst>
                <a:ext uri="{FF2B5EF4-FFF2-40B4-BE49-F238E27FC236}">
                  <a16:creationId xmlns:a16="http://schemas.microsoft.com/office/drawing/2014/main" id="{547416A1-39C3-A0FF-9222-5ED01B19B3FD}"/>
                </a:ext>
              </a:extLst>
            </p:cNvPr>
            <p:cNvPicPr>
              <a:picLocks noChangeAspect="1"/>
            </p:cNvPicPr>
            <p:nvPr/>
          </p:nvPicPr>
          <p:blipFill>
            <a:blip r:embed="rId10"/>
            <a:stretch>
              <a:fillRect/>
            </a:stretch>
          </p:blipFill>
          <p:spPr>
            <a:xfrm>
              <a:off x="1886029" y="3246492"/>
              <a:ext cx="5109552" cy="941853"/>
            </a:xfrm>
            <a:prstGeom prst="rect">
              <a:avLst/>
            </a:prstGeom>
          </p:spPr>
        </p:pic>
      </p:grpSp>
      <p:grpSp>
        <p:nvGrpSpPr>
          <p:cNvPr id="33" name="Group 32">
            <a:extLst>
              <a:ext uri="{FF2B5EF4-FFF2-40B4-BE49-F238E27FC236}">
                <a16:creationId xmlns:a16="http://schemas.microsoft.com/office/drawing/2014/main" id="{B58B9993-7152-16CC-8E14-6F35DE77E607}"/>
              </a:ext>
            </a:extLst>
          </p:cNvPr>
          <p:cNvGrpSpPr/>
          <p:nvPr/>
        </p:nvGrpSpPr>
        <p:grpSpPr>
          <a:xfrm>
            <a:off x="935134" y="5289169"/>
            <a:ext cx="10648697" cy="1049472"/>
            <a:chOff x="935134" y="5039317"/>
            <a:chExt cx="10648697" cy="1049472"/>
          </a:xfrm>
        </p:grpSpPr>
        <p:pic>
          <p:nvPicPr>
            <p:cNvPr id="30" name="Picture 29">
              <a:extLst>
                <a:ext uri="{FF2B5EF4-FFF2-40B4-BE49-F238E27FC236}">
                  <a16:creationId xmlns:a16="http://schemas.microsoft.com/office/drawing/2014/main" id="{6C0E6428-E7B8-47F3-AAF8-A8EB162EB381}"/>
                </a:ext>
              </a:extLst>
            </p:cNvPr>
            <p:cNvPicPr>
              <a:picLocks noChangeAspect="1"/>
            </p:cNvPicPr>
            <p:nvPr/>
          </p:nvPicPr>
          <p:blipFill>
            <a:blip r:embed="rId11"/>
            <a:stretch>
              <a:fillRect/>
            </a:stretch>
          </p:blipFill>
          <p:spPr>
            <a:xfrm>
              <a:off x="935134" y="5166675"/>
              <a:ext cx="2161958" cy="686336"/>
            </a:xfrm>
            <a:prstGeom prst="rect">
              <a:avLst/>
            </a:prstGeom>
          </p:spPr>
        </p:pic>
        <p:pic>
          <p:nvPicPr>
            <p:cNvPr id="32" name="Picture 31">
              <a:extLst>
                <a:ext uri="{FF2B5EF4-FFF2-40B4-BE49-F238E27FC236}">
                  <a16:creationId xmlns:a16="http://schemas.microsoft.com/office/drawing/2014/main" id="{7A48F7A2-648A-A455-FF8A-E2DEAE83E999}"/>
                </a:ext>
              </a:extLst>
            </p:cNvPr>
            <p:cNvPicPr>
              <a:picLocks noChangeAspect="1"/>
            </p:cNvPicPr>
            <p:nvPr/>
          </p:nvPicPr>
          <p:blipFill>
            <a:blip r:embed="rId12"/>
            <a:stretch>
              <a:fillRect/>
            </a:stretch>
          </p:blipFill>
          <p:spPr>
            <a:xfrm>
              <a:off x="3097092" y="5039317"/>
              <a:ext cx="8486739" cy="1049472"/>
            </a:xfrm>
            <a:prstGeom prst="rect">
              <a:avLst/>
            </a:prstGeom>
          </p:spPr>
        </p:pic>
      </p:grpSp>
      <p:grpSp>
        <p:nvGrpSpPr>
          <p:cNvPr id="39" name="Group 38">
            <a:extLst>
              <a:ext uri="{FF2B5EF4-FFF2-40B4-BE49-F238E27FC236}">
                <a16:creationId xmlns:a16="http://schemas.microsoft.com/office/drawing/2014/main" id="{C85325B3-3224-8C21-DB1C-C3C1EF4C3435}"/>
              </a:ext>
            </a:extLst>
          </p:cNvPr>
          <p:cNvGrpSpPr/>
          <p:nvPr/>
        </p:nvGrpSpPr>
        <p:grpSpPr>
          <a:xfrm>
            <a:off x="935134" y="4008079"/>
            <a:ext cx="6556101" cy="1117673"/>
            <a:chOff x="935134" y="4082620"/>
            <a:chExt cx="6556101" cy="1117673"/>
          </a:xfrm>
        </p:grpSpPr>
        <p:pic>
          <p:nvPicPr>
            <p:cNvPr id="35" name="Picture 34">
              <a:extLst>
                <a:ext uri="{FF2B5EF4-FFF2-40B4-BE49-F238E27FC236}">
                  <a16:creationId xmlns:a16="http://schemas.microsoft.com/office/drawing/2014/main" id="{538DBC30-576A-6FFE-4D74-6E70331B99A5}"/>
                </a:ext>
              </a:extLst>
            </p:cNvPr>
            <p:cNvPicPr>
              <a:picLocks noChangeAspect="1"/>
            </p:cNvPicPr>
            <p:nvPr/>
          </p:nvPicPr>
          <p:blipFill>
            <a:blip r:embed="rId13"/>
            <a:stretch>
              <a:fillRect/>
            </a:stretch>
          </p:blipFill>
          <p:spPr>
            <a:xfrm>
              <a:off x="935134" y="4082620"/>
              <a:ext cx="2161958" cy="850606"/>
            </a:xfrm>
            <a:prstGeom prst="rect">
              <a:avLst/>
            </a:prstGeom>
          </p:spPr>
        </p:pic>
        <p:pic>
          <p:nvPicPr>
            <p:cNvPr id="37" name="Picture 36">
              <a:extLst>
                <a:ext uri="{FF2B5EF4-FFF2-40B4-BE49-F238E27FC236}">
                  <a16:creationId xmlns:a16="http://schemas.microsoft.com/office/drawing/2014/main" id="{6C5315D3-5725-30E8-2136-BF421BB940C4}"/>
                </a:ext>
              </a:extLst>
            </p:cNvPr>
            <p:cNvPicPr>
              <a:picLocks noChangeAspect="1"/>
            </p:cNvPicPr>
            <p:nvPr/>
          </p:nvPicPr>
          <p:blipFill>
            <a:blip r:embed="rId14"/>
            <a:stretch>
              <a:fillRect/>
            </a:stretch>
          </p:blipFill>
          <p:spPr>
            <a:xfrm>
              <a:off x="3097092" y="4085603"/>
              <a:ext cx="4394143" cy="1114690"/>
            </a:xfrm>
            <a:prstGeom prst="rect">
              <a:avLst/>
            </a:prstGeom>
          </p:spPr>
        </p:pic>
      </p:grpSp>
      <p:pic>
        <p:nvPicPr>
          <p:cNvPr id="41" name="Picture 40">
            <a:extLst>
              <a:ext uri="{FF2B5EF4-FFF2-40B4-BE49-F238E27FC236}">
                <a16:creationId xmlns:a16="http://schemas.microsoft.com/office/drawing/2014/main" id="{834E89D6-56E9-4C69-639A-8E32BDAF548F}"/>
              </a:ext>
            </a:extLst>
          </p:cNvPr>
          <p:cNvPicPr>
            <a:picLocks noChangeAspect="1"/>
          </p:cNvPicPr>
          <p:nvPr/>
        </p:nvPicPr>
        <p:blipFill>
          <a:blip r:embed="rId15"/>
          <a:srcRect/>
          <a:stretch/>
        </p:blipFill>
        <p:spPr>
          <a:xfrm>
            <a:off x="9677232" y="1178497"/>
            <a:ext cx="1977777" cy="1483333"/>
          </a:xfrm>
          <a:prstGeom prst="rect">
            <a:avLst/>
          </a:prstGeom>
        </p:spPr>
      </p:pic>
      <p:sp>
        <p:nvSpPr>
          <p:cNvPr id="42" name="Rectangle: Rounded Corners 30">
            <a:extLst>
              <a:ext uri="{FF2B5EF4-FFF2-40B4-BE49-F238E27FC236}">
                <a16:creationId xmlns:a16="http://schemas.microsoft.com/office/drawing/2014/main" id="{3E852BB9-E4EF-80E7-701A-F7DBB01F74A6}"/>
              </a:ext>
            </a:extLst>
          </p:cNvPr>
          <p:cNvSpPr/>
          <p:nvPr/>
        </p:nvSpPr>
        <p:spPr>
          <a:xfrm>
            <a:off x="990276" y="1266443"/>
            <a:ext cx="6790985" cy="2036780"/>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It is important for network/service providers to get in-depth understanding of user experience</a:t>
            </a:r>
          </a:p>
        </p:txBody>
      </p:sp>
    </p:spTree>
    <p:extLst>
      <p:ext uri="{BB962C8B-B14F-4D97-AF65-F5344CB8AC3E}">
        <p14:creationId xmlns:p14="http://schemas.microsoft.com/office/powerpoint/2010/main" val="121076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2"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dissolve">
                                      <p:cBhvr>
                                        <p:cTn id="2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2"/>
      <p:bldP spid="2" grpId="0"/>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03C0BC-D200-46A8-B174-43E789BE105A}"/>
              </a:ext>
            </a:extLst>
          </p:cNvPr>
          <p:cNvSpPr>
            <a:spLocks noGrp="1"/>
          </p:cNvSpPr>
          <p:nvPr>
            <p:ph type="title"/>
          </p:nvPr>
        </p:nvSpPr>
        <p:spPr>
          <a:xfrm>
            <a:off x="415600" y="238567"/>
            <a:ext cx="11360800" cy="763600"/>
          </a:xfrm>
        </p:spPr>
        <p:txBody>
          <a:bodyPr/>
          <a:lstStyle/>
          <a:p>
            <a:pPr algn="ctr"/>
            <a:r>
              <a:rPr lang="en" dirty="0">
                <a:latin typeface="Times New Roman"/>
                <a:ea typeface="Times New Roman"/>
                <a:cs typeface="Times New Roman"/>
                <a:sym typeface="Times New Roman"/>
              </a:rPr>
              <a:t>Motivation</a:t>
            </a:r>
            <a:endParaRPr lang="en-US" dirty="0"/>
          </a:p>
        </p:txBody>
      </p:sp>
      <p:sp>
        <p:nvSpPr>
          <p:cNvPr id="47" name="Text Placeholder 3">
            <a:extLst>
              <a:ext uri="{FF2B5EF4-FFF2-40B4-BE49-F238E27FC236}">
                <a16:creationId xmlns:a16="http://schemas.microsoft.com/office/drawing/2014/main" id="{5A187CB2-1AF3-23DF-7364-4A6D4D91B11A}"/>
              </a:ext>
            </a:extLst>
          </p:cNvPr>
          <p:cNvSpPr>
            <a:spLocks noGrp="1"/>
          </p:cNvSpPr>
          <p:nvPr>
            <p:ph type="body" idx="1"/>
          </p:nvPr>
        </p:nvSpPr>
        <p:spPr>
          <a:xfrm>
            <a:off x="8229277" y="1461811"/>
            <a:ext cx="4002584" cy="412592"/>
          </a:xfrm>
        </p:spPr>
        <p:txBody>
          <a:bodyPr anchor="ctr"/>
          <a:lstStyle/>
          <a:p>
            <a:r>
              <a:rPr lang="en-US" sz="2400" dirty="0">
                <a:latin typeface="Times New Roman" panose="02020603050405020304" pitchFamily="18" charset="0"/>
                <a:cs typeface="Times New Roman" panose="02020603050405020304" pitchFamily="18" charset="0"/>
              </a:rPr>
              <a:t>Protocol design</a:t>
            </a:r>
          </a:p>
        </p:txBody>
      </p:sp>
      <p:cxnSp>
        <p:nvCxnSpPr>
          <p:cNvPr id="11" name="Elbow Connector 10">
            <a:extLst>
              <a:ext uri="{FF2B5EF4-FFF2-40B4-BE49-F238E27FC236}">
                <a16:creationId xmlns:a16="http://schemas.microsoft.com/office/drawing/2014/main" id="{6DCD4EF2-8E84-944D-9EEA-4CBB64384AF3}"/>
              </a:ext>
            </a:extLst>
          </p:cNvPr>
          <p:cNvCxnSpPr>
            <a:cxnSpLocks/>
          </p:cNvCxnSpPr>
          <p:nvPr/>
        </p:nvCxnSpPr>
        <p:spPr>
          <a:xfrm flipV="1">
            <a:off x="7813677" y="1708879"/>
            <a:ext cx="760584" cy="64001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3F3DB4E8-52D0-1426-9973-EA234F9D7BC2}"/>
              </a:ext>
            </a:extLst>
          </p:cNvPr>
          <p:cNvCxnSpPr>
            <a:cxnSpLocks/>
          </p:cNvCxnSpPr>
          <p:nvPr/>
        </p:nvCxnSpPr>
        <p:spPr>
          <a:xfrm>
            <a:off x="7813677" y="2349603"/>
            <a:ext cx="760584" cy="17455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F93D74B-95B0-DD82-508C-3A938294AA9D}"/>
              </a:ext>
            </a:extLst>
          </p:cNvPr>
          <p:cNvCxnSpPr>
            <a:cxnSpLocks/>
          </p:cNvCxnSpPr>
          <p:nvPr/>
        </p:nvCxnSpPr>
        <p:spPr>
          <a:xfrm flipV="1">
            <a:off x="7813677" y="2111567"/>
            <a:ext cx="760584" cy="23803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CCA76FB-CC11-0FCC-BA1A-5F2EA778A6EE}"/>
              </a:ext>
            </a:extLst>
          </p:cNvPr>
          <p:cNvCxnSpPr>
            <a:cxnSpLocks/>
          </p:cNvCxnSpPr>
          <p:nvPr/>
        </p:nvCxnSpPr>
        <p:spPr>
          <a:xfrm rot="10800000">
            <a:off x="7813677" y="2348709"/>
            <a:ext cx="760584" cy="59870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5" name="Text Placeholder 3">
            <a:extLst>
              <a:ext uri="{FF2B5EF4-FFF2-40B4-BE49-F238E27FC236}">
                <a16:creationId xmlns:a16="http://schemas.microsoft.com/office/drawing/2014/main" id="{093A12B6-556A-573B-666F-4D12C7488A6B}"/>
              </a:ext>
            </a:extLst>
          </p:cNvPr>
          <p:cNvSpPr txBox="1">
            <a:spLocks/>
          </p:cNvSpPr>
          <p:nvPr/>
        </p:nvSpPr>
        <p:spPr>
          <a:xfrm>
            <a:off x="8229277" y="1876901"/>
            <a:ext cx="4002584" cy="41259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sz="2400" dirty="0">
                <a:solidFill>
                  <a:schemeClr val="tx1"/>
                </a:solidFill>
                <a:latin typeface="Times New Roman" panose="02020603050405020304" pitchFamily="18" charset="0"/>
                <a:cs typeface="Times New Roman" panose="02020603050405020304" pitchFamily="18" charset="0"/>
              </a:rPr>
              <a:t> Codec development</a:t>
            </a:r>
          </a:p>
        </p:txBody>
      </p:sp>
      <p:sp>
        <p:nvSpPr>
          <p:cNvPr id="56" name="Text Placeholder 3">
            <a:extLst>
              <a:ext uri="{FF2B5EF4-FFF2-40B4-BE49-F238E27FC236}">
                <a16:creationId xmlns:a16="http://schemas.microsoft.com/office/drawing/2014/main" id="{F89160FC-EF29-CF06-F1DF-51F05199773E}"/>
              </a:ext>
            </a:extLst>
          </p:cNvPr>
          <p:cNvSpPr txBox="1">
            <a:spLocks/>
          </p:cNvSpPr>
          <p:nvPr/>
        </p:nvSpPr>
        <p:spPr>
          <a:xfrm>
            <a:off x="8229277" y="2291990"/>
            <a:ext cx="4002584" cy="41259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sz="2400" dirty="0">
                <a:solidFill>
                  <a:schemeClr val="tx1"/>
                </a:solidFill>
                <a:latin typeface="Times New Roman" panose="02020603050405020304" pitchFamily="18" charset="0"/>
                <a:cs typeface="Times New Roman" panose="02020603050405020304" pitchFamily="18" charset="0"/>
              </a:rPr>
              <a:t> Resource management</a:t>
            </a:r>
          </a:p>
        </p:txBody>
      </p:sp>
      <p:sp>
        <p:nvSpPr>
          <p:cNvPr id="57" name="Text Placeholder 3">
            <a:extLst>
              <a:ext uri="{FF2B5EF4-FFF2-40B4-BE49-F238E27FC236}">
                <a16:creationId xmlns:a16="http://schemas.microsoft.com/office/drawing/2014/main" id="{7023F61C-A053-BC15-2C72-461D33E0BCE6}"/>
              </a:ext>
            </a:extLst>
          </p:cNvPr>
          <p:cNvSpPr txBox="1">
            <a:spLocks/>
          </p:cNvSpPr>
          <p:nvPr/>
        </p:nvSpPr>
        <p:spPr>
          <a:xfrm>
            <a:off x="8229277" y="2707079"/>
            <a:ext cx="4002584" cy="41259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sz="2667" dirty="0">
                <a:solidFill>
                  <a:schemeClr val="tx1"/>
                </a:solidFill>
                <a:latin typeface="Times New Roman" panose="02020603050405020304" pitchFamily="18" charset="0"/>
                <a:cs typeface="Times New Roman" panose="02020603050405020304" pitchFamily="18" charset="0"/>
              </a:rPr>
              <a:t> ……</a:t>
            </a:r>
          </a:p>
        </p:txBody>
      </p:sp>
      <p:sp>
        <p:nvSpPr>
          <p:cNvPr id="66" name="Text Placeholder 3">
            <a:extLst>
              <a:ext uri="{FF2B5EF4-FFF2-40B4-BE49-F238E27FC236}">
                <a16:creationId xmlns:a16="http://schemas.microsoft.com/office/drawing/2014/main" id="{923C28A1-5E35-41C0-A5E7-52419EC2D764}"/>
              </a:ext>
            </a:extLst>
          </p:cNvPr>
          <p:cNvSpPr txBox="1">
            <a:spLocks/>
          </p:cNvSpPr>
          <p:nvPr/>
        </p:nvSpPr>
        <p:spPr>
          <a:xfrm>
            <a:off x="2024505" y="3907694"/>
            <a:ext cx="4536568" cy="779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52396" indent="0" algn="ctr">
              <a:buNone/>
            </a:pPr>
            <a:r>
              <a:rPr lang="en-US" sz="2667" dirty="0">
                <a:solidFill>
                  <a:schemeClr val="tx1"/>
                </a:solidFill>
                <a:latin typeface="Times New Roman" panose="02020603050405020304" pitchFamily="18" charset="0"/>
                <a:cs typeface="Times New Roman" panose="02020603050405020304" pitchFamily="18" charset="0"/>
              </a:rPr>
              <a:t>Quality of Experience (QoE)</a:t>
            </a:r>
          </a:p>
        </p:txBody>
      </p:sp>
      <p:cxnSp>
        <p:nvCxnSpPr>
          <p:cNvPr id="68" name="Straight Connector 67">
            <a:extLst>
              <a:ext uri="{FF2B5EF4-FFF2-40B4-BE49-F238E27FC236}">
                <a16:creationId xmlns:a16="http://schemas.microsoft.com/office/drawing/2014/main" id="{40BBDD87-BA3E-F42A-4209-65DA82727B9F}"/>
              </a:ext>
            </a:extLst>
          </p:cNvPr>
          <p:cNvCxnSpPr/>
          <p:nvPr/>
        </p:nvCxnSpPr>
        <p:spPr>
          <a:xfrm>
            <a:off x="1601528" y="3434113"/>
            <a:ext cx="5441483"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70" name="Straight Arrow Connector 69">
            <a:extLst>
              <a:ext uri="{FF2B5EF4-FFF2-40B4-BE49-F238E27FC236}">
                <a16:creationId xmlns:a16="http://schemas.microsoft.com/office/drawing/2014/main" id="{9FA1196A-EB81-ECB5-9F06-16BC6184FC28}"/>
              </a:ext>
            </a:extLst>
          </p:cNvPr>
          <p:cNvCxnSpPr>
            <a:cxnSpLocks/>
          </p:cNvCxnSpPr>
          <p:nvPr/>
        </p:nvCxnSpPr>
        <p:spPr>
          <a:xfrm>
            <a:off x="4310189" y="3461346"/>
            <a:ext cx="0" cy="60073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77" name="TextBox 76">
            <a:extLst>
              <a:ext uri="{FF2B5EF4-FFF2-40B4-BE49-F238E27FC236}">
                <a16:creationId xmlns:a16="http://schemas.microsoft.com/office/drawing/2014/main" id="{70F7AB7A-EB17-6C04-B1F1-AC93F707A2AB}"/>
              </a:ext>
            </a:extLst>
          </p:cNvPr>
          <p:cNvSpPr txBox="1"/>
          <p:nvPr/>
        </p:nvSpPr>
        <p:spPr>
          <a:xfrm>
            <a:off x="602979" y="4687394"/>
            <a:ext cx="3526697" cy="1077026"/>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p>
            <a:pPr lvl="1"/>
            <a:r>
              <a:rPr lang="en-US" sz="2133" dirty="0">
                <a:solidFill>
                  <a:schemeClr val="tx1"/>
                </a:solidFill>
                <a:latin typeface="Times New Roman" panose="02020603050405020304" pitchFamily="18" charset="0"/>
                <a:cs typeface="Times New Roman" panose="02020603050405020304" pitchFamily="18" charset="0"/>
              </a:rPr>
              <a:t>QoE reflects the </a:t>
            </a:r>
            <a:r>
              <a:rPr lang="en-US" sz="2133" b="1" dirty="0">
                <a:solidFill>
                  <a:schemeClr val="tx1"/>
                </a:solidFill>
                <a:latin typeface="Times New Roman" panose="02020603050405020304" pitchFamily="18" charset="0"/>
                <a:cs typeface="Times New Roman" panose="02020603050405020304" pitchFamily="18" charset="0"/>
              </a:rPr>
              <a:t>actual</a:t>
            </a:r>
            <a:r>
              <a:rPr lang="en-US" sz="2133" dirty="0">
                <a:solidFill>
                  <a:schemeClr val="tx1"/>
                </a:solidFill>
                <a:latin typeface="Times New Roman" panose="02020603050405020304" pitchFamily="18" charset="0"/>
                <a:cs typeface="Times New Roman" panose="02020603050405020304" pitchFamily="18" charset="0"/>
              </a:rPr>
              <a:t> user experience in voice services</a:t>
            </a:r>
          </a:p>
        </p:txBody>
      </p:sp>
      <p:sp>
        <p:nvSpPr>
          <p:cNvPr id="78" name="TextBox 77">
            <a:extLst>
              <a:ext uri="{FF2B5EF4-FFF2-40B4-BE49-F238E27FC236}">
                <a16:creationId xmlns:a16="http://schemas.microsoft.com/office/drawing/2014/main" id="{A465F966-8552-EF5C-471B-C5090E5A7934}"/>
              </a:ext>
            </a:extLst>
          </p:cNvPr>
          <p:cNvSpPr txBox="1"/>
          <p:nvPr/>
        </p:nvSpPr>
        <p:spPr>
          <a:xfrm>
            <a:off x="4577046" y="4687394"/>
            <a:ext cx="3422066" cy="1077026"/>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sz="2133" dirty="0">
                <a:solidFill>
                  <a:schemeClr val="tx1"/>
                </a:solidFill>
                <a:latin typeface="Times New Roman" panose="02020603050405020304" pitchFamily="18" charset="0"/>
                <a:cs typeface="Times New Roman" panose="02020603050405020304" pitchFamily="18" charset="0"/>
              </a:rPr>
              <a:t>Difficult to derive </a:t>
            </a:r>
            <a:r>
              <a:rPr lang="en-US" sz="2133" b="1" dirty="0">
                <a:solidFill>
                  <a:schemeClr val="tx1"/>
                </a:solidFill>
                <a:latin typeface="Times New Roman" panose="02020603050405020304" pitchFamily="18" charset="0"/>
                <a:cs typeface="Times New Roman" panose="02020603050405020304" pitchFamily="18" charset="0"/>
              </a:rPr>
              <a:t>accurate</a:t>
            </a:r>
            <a:r>
              <a:rPr lang="en-US" sz="2133" dirty="0">
                <a:solidFill>
                  <a:schemeClr val="tx1"/>
                </a:solidFill>
                <a:latin typeface="Times New Roman" panose="02020603050405020304" pitchFamily="18" charset="0"/>
                <a:cs typeface="Times New Roman" panose="02020603050405020304" pitchFamily="18" charset="0"/>
              </a:rPr>
              <a:t> and </a:t>
            </a:r>
            <a:r>
              <a:rPr lang="en-US" sz="2133" b="1" dirty="0">
                <a:solidFill>
                  <a:schemeClr val="tx1"/>
                </a:solidFill>
                <a:latin typeface="Times New Roman" panose="02020603050405020304" pitchFamily="18" charset="0"/>
                <a:cs typeface="Times New Roman" panose="02020603050405020304" pitchFamily="18" charset="0"/>
              </a:rPr>
              <a:t>convenient</a:t>
            </a:r>
            <a:r>
              <a:rPr lang="en-US" sz="2133" dirty="0">
                <a:solidFill>
                  <a:schemeClr val="tx1"/>
                </a:solidFill>
                <a:latin typeface="Times New Roman" panose="02020603050405020304" pitchFamily="18" charset="0"/>
                <a:cs typeface="Times New Roman" panose="02020603050405020304" pitchFamily="18" charset="0"/>
              </a:rPr>
              <a:t> QoE assessment</a:t>
            </a:r>
          </a:p>
        </p:txBody>
      </p:sp>
      <p:pic>
        <p:nvPicPr>
          <p:cNvPr id="82" name="Graphic 81" descr="Checkmark with solid fill">
            <a:extLst>
              <a:ext uri="{FF2B5EF4-FFF2-40B4-BE49-F238E27FC236}">
                <a16:creationId xmlns:a16="http://schemas.microsoft.com/office/drawing/2014/main" id="{9CF4C90C-6FBB-0ABC-E087-6A13EACD38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14418" y="5295096"/>
            <a:ext cx="779700" cy="779700"/>
          </a:xfrm>
          <a:prstGeom prst="rect">
            <a:avLst/>
          </a:prstGeom>
        </p:spPr>
      </p:pic>
      <p:pic>
        <p:nvPicPr>
          <p:cNvPr id="84" name="Graphic 83" descr="Question Mark with solid fill">
            <a:extLst>
              <a:ext uri="{FF2B5EF4-FFF2-40B4-BE49-F238E27FC236}">
                <a16:creationId xmlns:a16="http://schemas.microsoft.com/office/drawing/2014/main" id="{FBF51FA9-0CC0-BBDC-BE3C-EE5F0694E7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09262" y="5295096"/>
            <a:ext cx="779700" cy="779700"/>
          </a:xfrm>
          <a:prstGeom prst="rect">
            <a:avLst/>
          </a:prstGeom>
        </p:spPr>
      </p:pic>
      <p:sp>
        <p:nvSpPr>
          <p:cNvPr id="4" name="Rectangle: Rounded Corners 30">
            <a:extLst>
              <a:ext uri="{FF2B5EF4-FFF2-40B4-BE49-F238E27FC236}">
                <a16:creationId xmlns:a16="http://schemas.microsoft.com/office/drawing/2014/main" id="{C250B389-9578-C276-4267-1273FBDC146B}"/>
              </a:ext>
            </a:extLst>
          </p:cNvPr>
          <p:cNvSpPr/>
          <p:nvPr/>
        </p:nvSpPr>
        <p:spPr>
          <a:xfrm>
            <a:off x="1022692" y="1263212"/>
            <a:ext cx="6790985" cy="2036780"/>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It is important for network/service providers to get in-depth understanding of user experience</a:t>
            </a:r>
          </a:p>
        </p:txBody>
      </p:sp>
    </p:spTree>
    <p:extLst>
      <p:ext uri="{BB962C8B-B14F-4D97-AF65-F5344CB8AC3E}">
        <p14:creationId xmlns:p14="http://schemas.microsoft.com/office/powerpoint/2010/main" val="294227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fade">
                                      <p:cBhvr>
                                        <p:cTn id="7" dur="250"/>
                                        <p:tgtEl>
                                          <p:spTgt spid="47">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250"/>
                            </p:stCondLst>
                            <p:childTnLst>
                              <p:par>
                                <p:cTn id="11" presetID="10" presetClass="entr" presetSubtype="0" fill="hold" grpId="0" nodeType="afterEffect">
                                  <p:stCondLst>
                                    <p:cond delay="0"/>
                                  </p:stCondLst>
                                  <p:childTnLst>
                                    <p:set>
                                      <p:cBhvr>
                                        <p:cTn id="12" dur="1" fill="hold">
                                          <p:stCondLst>
                                            <p:cond delay="0"/>
                                          </p:stCondLst>
                                        </p:cTn>
                                        <p:tgtEl>
                                          <p:spTgt spid="55">
                                            <p:txEl>
                                              <p:pRg st="0" end="0"/>
                                            </p:txEl>
                                          </p:spTgt>
                                        </p:tgtEl>
                                        <p:attrNameLst>
                                          <p:attrName>style.visibility</p:attrName>
                                        </p:attrNameLst>
                                      </p:cBhvr>
                                      <p:to>
                                        <p:strVal val="visible"/>
                                      </p:to>
                                    </p:set>
                                    <p:animEffect transition="in" filter="fade">
                                      <p:cBhvr>
                                        <p:cTn id="13" dur="250"/>
                                        <p:tgtEl>
                                          <p:spTgt spid="55">
                                            <p:txEl>
                                              <p:pRg st="0" end="0"/>
                                            </p:txEl>
                                          </p:spTgt>
                                        </p:tgtEl>
                                      </p:cBhvr>
                                    </p:animEffect>
                                  </p:childTnLst>
                                </p:cTn>
                              </p:par>
                              <p:par>
                                <p:cTn id="14" presetID="1"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56">
                                            <p:txEl>
                                              <p:pRg st="0" end="0"/>
                                            </p:txEl>
                                          </p:spTgt>
                                        </p:tgtEl>
                                        <p:attrNameLst>
                                          <p:attrName>style.visibility</p:attrName>
                                        </p:attrNameLst>
                                      </p:cBhvr>
                                      <p:to>
                                        <p:strVal val="visible"/>
                                      </p:to>
                                    </p:set>
                                    <p:animEffect transition="in" filter="fade">
                                      <p:cBhvr>
                                        <p:cTn id="19" dur="250"/>
                                        <p:tgtEl>
                                          <p:spTgt spid="56">
                                            <p:txEl>
                                              <p:pRg st="0" end="0"/>
                                            </p:txEl>
                                          </p:spTgt>
                                        </p:tgtEl>
                                      </p:cBhvr>
                                    </p:animEffect>
                                  </p:childTnLst>
                                </p:cTn>
                              </p:par>
                              <p:par>
                                <p:cTn id="20" presetID="1" presetClass="entr" presetSubtype="0"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childTnLst>
                                </p:cTn>
                              </p:par>
                            </p:childTnLst>
                          </p:cTn>
                        </p:par>
                        <p:par>
                          <p:cTn id="22" fill="hold">
                            <p:stCondLst>
                              <p:cond delay="750"/>
                            </p:stCondLst>
                            <p:childTnLst>
                              <p:par>
                                <p:cTn id="23" presetID="10" presetClass="entr" presetSubtype="0" fill="hold" grpId="0" nodeType="afterEffect">
                                  <p:stCondLst>
                                    <p:cond delay="0"/>
                                  </p:stCondLst>
                                  <p:childTnLst>
                                    <p:set>
                                      <p:cBhvr>
                                        <p:cTn id="24" dur="1" fill="hold">
                                          <p:stCondLst>
                                            <p:cond delay="0"/>
                                          </p:stCondLst>
                                        </p:cTn>
                                        <p:tgtEl>
                                          <p:spTgt spid="57">
                                            <p:txEl>
                                              <p:pRg st="0" end="0"/>
                                            </p:txEl>
                                          </p:spTgt>
                                        </p:tgtEl>
                                        <p:attrNameLst>
                                          <p:attrName>style.visibility</p:attrName>
                                        </p:attrNameLst>
                                      </p:cBhvr>
                                      <p:to>
                                        <p:strVal val="visible"/>
                                      </p:to>
                                    </p:set>
                                    <p:animEffect transition="in" filter="fade">
                                      <p:cBhvr>
                                        <p:cTn id="25" dur="250"/>
                                        <p:tgtEl>
                                          <p:spTgt spid="57">
                                            <p:txEl>
                                              <p:pRg st="0" end="0"/>
                                            </p:txEl>
                                          </p:spTgt>
                                        </p:tgtEl>
                                      </p:cBhvr>
                                    </p:animEffect>
                                  </p:childTnLst>
                                </p:cTn>
                              </p:par>
                              <p:par>
                                <p:cTn id="26" presetID="1" presetClass="entr" presetSubtype="0"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6">
                                            <p:txEl>
                                              <p:pRg st="0" end="0"/>
                                            </p:txEl>
                                          </p:spTgt>
                                        </p:tgtEl>
                                        <p:attrNameLst>
                                          <p:attrName>style.visibility</p:attrName>
                                        </p:attrNameLst>
                                      </p:cBhvr>
                                      <p:to>
                                        <p:strVal val="visible"/>
                                      </p:to>
                                    </p:set>
                                    <p:animEffect transition="in" filter="fade">
                                      <p:cBhvr>
                                        <p:cTn id="32" dur="250"/>
                                        <p:tgtEl>
                                          <p:spTgt spid="66">
                                            <p:txEl>
                                              <p:pRg st="0" end="0"/>
                                            </p:txEl>
                                          </p:spTgt>
                                        </p:tgtEl>
                                      </p:cBhvr>
                                    </p:animEffect>
                                  </p:childTnLst>
                                </p:cTn>
                              </p:par>
                              <p:par>
                                <p:cTn id="33" presetID="1" presetClass="entr" presetSubtype="0" fill="hold"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P spid="55" grpId="0" build="p"/>
      <p:bldP spid="56" grpId="0" build="p"/>
      <p:bldP spid="57" grpId="0" build="p"/>
      <p:bldP spid="66" grpId="0" build="p"/>
      <p:bldP spid="77" grpId="0" animBg="1"/>
      <p:bldP spid="7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03C0BC-D200-46A8-B174-43E789BE105A}"/>
              </a:ext>
            </a:extLst>
          </p:cNvPr>
          <p:cNvSpPr>
            <a:spLocks noGrp="1"/>
          </p:cNvSpPr>
          <p:nvPr>
            <p:ph type="title"/>
          </p:nvPr>
        </p:nvSpPr>
        <p:spPr>
          <a:xfrm>
            <a:off x="415599" y="116012"/>
            <a:ext cx="11360800" cy="763600"/>
          </a:xfrm>
        </p:spPr>
        <p:txBody>
          <a:bodyPr/>
          <a:lstStyle/>
          <a:p>
            <a:pPr algn="ctr"/>
            <a:r>
              <a:rPr lang="en" dirty="0">
                <a:latin typeface="Times New Roman"/>
                <a:ea typeface="Times New Roman"/>
                <a:cs typeface="Times New Roman"/>
                <a:sym typeface="Times New Roman"/>
              </a:rPr>
              <a:t>Related Work</a:t>
            </a:r>
            <a:endParaRPr lang="en-US" dirty="0"/>
          </a:p>
        </p:txBody>
      </p:sp>
      <p:sp>
        <p:nvSpPr>
          <p:cNvPr id="4" name="Text Placeholder 3">
            <a:extLst>
              <a:ext uri="{FF2B5EF4-FFF2-40B4-BE49-F238E27FC236}">
                <a16:creationId xmlns:a16="http://schemas.microsoft.com/office/drawing/2014/main" id="{AC11B68F-F2BD-4699-A50D-23919666305C}"/>
              </a:ext>
            </a:extLst>
          </p:cNvPr>
          <p:cNvSpPr>
            <a:spLocks noGrp="1"/>
          </p:cNvSpPr>
          <p:nvPr>
            <p:ph type="body" idx="1"/>
          </p:nvPr>
        </p:nvSpPr>
        <p:spPr>
          <a:xfrm>
            <a:off x="415599" y="825982"/>
            <a:ext cx="5518199" cy="856888"/>
          </a:xfrm>
        </p:spPr>
        <p:txBody>
          <a:bodyPr/>
          <a:lstStyle/>
          <a:p>
            <a:r>
              <a:rPr lang="en-US" sz="2667" dirty="0">
                <a:latin typeface="Times New Roman" panose="02020603050405020304" pitchFamily="18" charset="0"/>
                <a:cs typeface="Times New Roman" panose="02020603050405020304" pitchFamily="18" charset="0"/>
              </a:rPr>
              <a:t>Subjective-based solutions: </a:t>
            </a:r>
            <a:br>
              <a:rPr lang="en-US" sz="2667" dirty="0">
                <a:latin typeface="Times New Roman" panose="02020603050405020304" pitchFamily="18" charset="0"/>
                <a:cs typeface="Times New Roman" panose="02020603050405020304" pitchFamily="18" charset="0"/>
              </a:rPr>
            </a:br>
            <a:r>
              <a:rPr lang="en-US" sz="2667"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Manual</a:t>
            </a:r>
            <a:r>
              <a:rPr lang="en-US" dirty="0">
                <a:latin typeface="Times New Roman" panose="02020603050405020304" pitchFamily="18" charset="0"/>
                <a:cs typeface="Times New Roman" panose="02020603050405020304" pitchFamily="18" charset="0"/>
              </a:rPr>
              <a:t> reports and surveys</a:t>
            </a:r>
            <a:endParaRPr lang="en-US" sz="2667" dirty="0">
              <a:solidFill>
                <a:schemeClr val="accent2"/>
              </a:solidFill>
              <a:latin typeface="Times New Roman" panose="02020603050405020304" pitchFamily="18" charset="0"/>
              <a:cs typeface="Times New Roman" panose="02020603050405020304" pitchFamily="18" charset="0"/>
            </a:endParaRPr>
          </a:p>
        </p:txBody>
      </p:sp>
      <p:sp>
        <p:nvSpPr>
          <p:cNvPr id="51" name="Rectangle 50">
            <a:extLst>
              <a:ext uri="{FF2B5EF4-FFF2-40B4-BE49-F238E27FC236}">
                <a16:creationId xmlns:a16="http://schemas.microsoft.com/office/drawing/2014/main" id="{1EEA8486-2AA2-2383-E66A-318F0DDB9FD0}"/>
              </a:ext>
            </a:extLst>
          </p:cNvPr>
          <p:cNvSpPr/>
          <p:nvPr/>
        </p:nvSpPr>
        <p:spPr>
          <a:xfrm>
            <a:off x="976011" y="2168105"/>
            <a:ext cx="5119989" cy="1880407"/>
          </a:xfrm>
          <a:custGeom>
            <a:avLst/>
            <a:gdLst>
              <a:gd name="connsiteX0" fmla="*/ 0 w 5119989"/>
              <a:gd name="connsiteY0" fmla="*/ 0 h 1880407"/>
              <a:gd name="connsiteX1" fmla="*/ 415288 w 5119989"/>
              <a:gd name="connsiteY1" fmla="*/ 0 h 1880407"/>
              <a:gd name="connsiteX2" fmla="*/ 881776 w 5119989"/>
              <a:gd name="connsiteY2" fmla="*/ 0 h 1880407"/>
              <a:gd name="connsiteX3" fmla="*/ 1501863 w 5119989"/>
              <a:gd name="connsiteY3" fmla="*/ 0 h 1880407"/>
              <a:gd name="connsiteX4" fmla="*/ 1968351 w 5119989"/>
              <a:gd name="connsiteY4" fmla="*/ 0 h 1880407"/>
              <a:gd name="connsiteX5" fmla="*/ 2639639 w 5119989"/>
              <a:gd name="connsiteY5" fmla="*/ 0 h 1880407"/>
              <a:gd name="connsiteX6" fmla="*/ 3054927 w 5119989"/>
              <a:gd name="connsiteY6" fmla="*/ 0 h 1880407"/>
              <a:gd name="connsiteX7" fmla="*/ 3675014 w 5119989"/>
              <a:gd name="connsiteY7" fmla="*/ 0 h 1880407"/>
              <a:gd name="connsiteX8" fmla="*/ 4243902 w 5119989"/>
              <a:gd name="connsiteY8" fmla="*/ 0 h 1880407"/>
              <a:gd name="connsiteX9" fmla="*/ 5119989 w 5119989"/>
              <a:gd name="connsiteY9" fmla="*/ 0 h 1880407"/>
              <a:gd name="connsiteX10" fmla="*/ 5119989 w 5119989"/>
              <a:gd name="connsiteY10" fmla="*/ 432494 h 1880407"/>
              <a:gd name="connsiteX11" fmla="*/ 5119989 w 5119989"/>
              <a:gd name="connsiteY11" fmla="*/ 902595 h 1880407"/>
              <a:gd name="connsiteX12" fmla="*/ 5119989 w 5119989"/>
              <a:gd name="connsiteY12" fmla="*/ 1372697 h 1880407"/>
              <a:gd name="connsiteX13" fmla="*/ 5119989 w 5119989"/>
              <a:gd name="connsiteY13" fmla="*/ 1880407 h 1880407"/>
              <a:gd name="connsiteX14" fmla="*/ 4499901 w 5119989"/>
              <a:gd name="connsiteY14" fmla="*/ 1880407 h 1880407"/>
              <a:gd name="connsiteX15" fmla="*/ 3931014 w 5119989"/>
              <a:gd name="connsiteY15" fmla="*/ 1880407 h 1880407"/>
              <a:gd name="connsiteX16" fmla="*/ 3413326 w 5119989"/>
              <a:gd name="connsiteY16" fmla="*/ 1880407 h 1880407"/>
              <a:gd name="connsiteX17" fmla="*/ 2844438 w 5119989"/>
              <a:gd name="connsiteY17" fmla="*/ 1880407 h 1880407"/>
              <a:gd name="connsiteX18" fmla="*/ 2275551 w 5119989"/>
              <a:gd name="connsiteY18" fmla="*/ 1880407 h 1880407"/>
              <a:gd name="connsiteX19" fmla="*/ 1757863 w 5119989"/>
              <a:gd name="connsiteY19" fmla="*/ 1880407 h 1880407"/>
              <a:gd name="connsiteX20" fmla="*/ 1291375 w 5119989"/>
              <a:gd name="connsiteY20" fmla="*/ 1880407 h 1880407"/>
              <a:gd name="connsiteX21" fmla="*/ 773687 w 5119989"/>
              <a:gd name="connsiteY21" fmla="*/ 1880407 h 1880407"/>
              <a:gd name="connsiteX22" fmla="*/ 0 w 5119989"/>
              <a:gd name="connsiteY22" fmla="*/ 1880407 h 1880407"/>
              <a:gd name="connsiteX23" fmla="*/ 0 w 5119989"/>
              <a:gd name="connsiteY23" fmla="*/ 1372697 h 1880407"/>
              <a:gd name="connsiteX24" fmla="*/ 0 w 5119989"/>
              <a:gd name="connsiteY24" fmla="*/ 921399 h 1880407"/>
              <a:gd name="connsiteX25" fmla="*/ 0 w 5119989"/>
              <a:gd name="connsiteY25" fmla="*/ 470102 h 1880407"/>
              <a:gd name="connsiteX26" fmla="*/ 0 w 5119989"/>
              <a:gd name="connsiteY26" fmla="*/ 0 h 1880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19989" h="1880407" extrusionOk="0">
                <a:moveTo>
                  <a:pt x="0" y="0"/>
                </a:moveTo>
                <a:cubicBezTo>
                  <a:pt x="139582" y="-10522"/>
                  <a:pt x="267110" y="13248"/>
                  <a:pt x="415288" y="0"/>
                </a:cubicBezTo>
                <a:cubicBezTo>
                  <a:pt x="563466" y="-13248"/>
                  <a:pt x="750537" y="55815"/>
                  <a:pt x="881776" y="0"/>
                </a:cubicBezTo>
                <a:cubicBezTo>
                  <a:pt x="1013015" y="-55815"/>
                  <a:pt x="1321467" y="35011"/>
                  <a:pt x="1501863" y="0"/>
                </a:cubicBezTo>
                <a:cubicBezTo>
                  <a:pt x="1682259" y="-35011"/>
                  <a:pt x="1769399" y="7003"/>
                  <a:pt x="1968351" y="0"/>
                </a:cubicBezTo>
                <a:cubicBezTo>
                  <a:pt x="2167303" y="-7003"/>
                  <a:pt x="2406568" y="32656"/>
                  <a:pt x="2639639" y="0"/>
                </a:cubicBezTo>
                <a:cubicBezTo>
                  <a:pt x="2872710" y="-32656"/>
                  <a:pt x="2886102" y="3788"/>
                  <a:pt x="3054927" y="0"/>
                </a:cubicBezTo>
                <a:cubicBezTo>
                  <a:pt x="3223752" y="-3788"/>
                  <a:pt x="3365691" y="65905"/>
                  <a:pt x="3675014" y="0"/>
                </a:cubicBezTo>
                <a:cubicBezTo>
                  <a:pt x="3984337" y="-65905"/>
                  <a:pt x="4017638" y="22200"/>
                  <a:pt x="4243902" y="0"/>
                </a:cubicBezTo>
                <a:cubicBezTo>
                  <a:pt x="4470166" y="-22200"/>
                  <a:pt x="4879015" y="33058"/>
                  <a:pt x="5119989" y="0"/>
                </a:cubicBezTo>
                <a:cubicBezTo>
                  <a:pt x="5163367" y="131056"/>
                  <a:pt x="5090827" y="229631"/>
                  <a:pt x="5119989" y="432494"/>
                </a:cubicBezTo>
                <a:cubicBezTo>
                  <a:pt x="5149151" y="635357"/>
                  <a:pt x="5084680" y="795578"/>
                  <a:pt x="5119989" y="902595"/>
                </a:cubicBezTo>
                <a:cubicBezTo>
                  <a:pt x="5155298" y="1009612"/>
                  <a:pt x="5103419" y="1218416"/>
                  <a:pt x="5119989" y="1372697"/>
                </a:cubicBezTo>
                <a:cubicBezTo>
                  <a:pt x="5136559" y="1526978"/>
                  <a:pt x="5078121" y="1720580"/>
                  <a:pt x="5119989" y="1880407"/>
                </a:cubicBezTo>
                <a:cubicBezTo>
                  <a:pt x="4972068" y="1891526"/>
                  <a:pt x="4791294" y="1812458"/>
                  <a:pt x="4499901" y="1880407"/>
                </a:cubicBezTo>
                <a:cubicBezTo>
                  <a:pt x="4208508" y="1948356"/>
                  <a:pt x="4115601" y="1875155"/>
                  <a:pt x="3931014" y="1880407"/>
                </a:cubicBezTo>
                <a:cubicBezTo>
                  <a:pt x="3746427" y="1885659"/>
                  <a:pt x="3572604" y="1844789"/>
                  <a:pt x="3413326" y="1880407"/>
                </a:cubicBezTo>
                <a:cubicBezTo>
                  <a:pt x="3254048" y="1916025"/>
                  <a:pt x="3016318" y="1815639"/>
                  <a:pt x="2844438" y="1880407"/>
                </a:cubicBezTo>
                <a:cubicBezTo>
                  <a:pt x="2672558" y="1945175"/>
                  <a:pt x="2490181" y="1840632"/>
                  <a:pt x="2275551" y="1880407"/>
                </a:cubicBezTo>
                <a:cubicBezTo>
                  <a:pt x="2060921" y="1920182"/>
                  <a:pt x="1920684" y="1852356"/>
                  <a:pt x="1757863" y="1880407"/>
                </a:cubicBezTo>
                <a:cubicBezTo>
                  <a:pt x="1595042" y="1908458"/>
                  <a:pt x="1415915" y="1854928"/>
                  <a:pt x="1291375" y="1880407"/>
                </a:cubicBezTo>
                <a:cubicBezTo>
                  <a:pt x="1166835" y="1905886"/>
                  <a:pt x="924317" y="1827458"/>
                  <a:pt x="773687" y="1880407"/>
                </a:cubicBezTo>
                <a:cubicBezTo>
                  <a:pt x="623057" y="1933356"/>
                  <a:pt x="340414" y="1837764"/>
                  <a:pt x="0" y="1880407"/>
                </a:cubicBezTo>
                <a:cubicBezTo>
                  <a:pt x="-8266" y="1752705"/>
                  <a:pt x="27959" y="1524543"/>
                  <a:pt x="0" y="1372697"/>
                </a:cubicBezTo>
                <a:cubicBezTo>
                  <a:pt x="-27959" y="1220851"/>
                  <a:pt x="23160" y="1074603"/>
                  <a:pt x="0" y="921399"/>
                </a:cubicBezTo>
                <a:cubicBezTo>
                  <a:pt x="-23160" y="768195"/>
                  <a:pt x="35451" y="641776"/>
                  <a:pt x="0" y="470102"/>
                </a:cubicBezTo>
                <a:cubicBezTo>
                  <a:pt x="-35451" y="298428"/>
                  <a:pt x="46539" y="123652"/>
                  <a:pt x="0" y="0"/>
                </a:cubicBezTo>
                <a:close/>
              </a:path>
            </a:pathLst>
          </a:custGeom>
          <a:noFill/>
          <a:ln>
            <a:solidFill>
              <a:schemeClr val="accent6"/>
            </a:solidFill>
            <a:prstDash val="sysDash"/>
            <a:extLst>
              <a:ext uri="{C807C97D-BFC1-408E-A445-0C87EB9F89A2}">
                <ask:lineSketchStyleProps xmlns:ask="http://schemas.microsoft.com/office/drawing/2018/sketchyshapes" sd="1556940984">
                  <a:prstGeom prst="rect">
                    <a:avLst/>
                  </a:prstGeom>
                  <ask:type>
                    <ask:lineSketchScribble/>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p>
        </p:txBody>
      </p:sp>
      <p:sp>
        <p:nvSpPr>
          <p:cNvPr id="52" name="TextBox 51">
            <a:extLst>
              <a:ext uri="{FF2B5EF4-FFF2-40B4-BE49-F238E27FC236}">
                <a16:creationId xmlns:a16="http://schemas.microsoft.com/office/drawing/2014/main" id="{25E6BE00-DF3D-A8D4-6C9D-81CE2622F499}"/>
              </a:ext>
            </a:extLst>
          </p:cNvPr>
          <p:cNvSpPr txBox="1"/>
          <p:nvPr/>
        </p:nvSpPr>
        <p:spPr>
          <a:xfrm>
            <a:off x="976013" y="2206640"/>
            <a:ext cx="2528749" cy="1332481"/>
          </a:xfrm>
          <a:prstGeom prst="rect">
            <a:avLst/>
          </a:prstGeom>
          <a:noFill/>
        </p:spPr>
        <p:txBody>
          <a:bodyPr wrap="square" rtlCol="0">
            <a:spAutoFit/>
          </a:bodyPr>
          <a:lstStyle/>
          <a:p>
            <a:pPr marL="152396">
              <a:lnSpc>
                <a:spcPct val="115000"/>
              </a:lnSpc>
              <a:buClr>
                <a:schemeClr val="dk2"/>
              </a:buClr>
              <a:buSzPts val="1800"/>
            </a:pPr>
            <a:r>
              <a:rPr lang="en-US" sz="2400" dirty="0">
                <a:solidFill>
                  <a:schemeClr val="accent6">
                    <a:lumMod val="75000"/>
                  </a:schemeClr>
                </a:solidFill>
                <a:latin typeface="Times New Roman" panose="02020603050405020304" pitchFamily="18" charset="0"/>
                <a:cs typeface="Times New Roman" panose="02020603050405020304" pitchFamily="18" charset="0"/>
              </a:rPr>
              <a:t>Network parametric models</a:t>
            </a:r>
          </a:p>
        </p:txBody>
      </p:sp>
      <p:sp>
        <p:nvSpPr>
          <p:cNvPr id="53" name="Rectangle: Rounded Corners 10">
            <a:extLst>
              <a:ext uri="{FF2B5EF4-FFF2-40B4-BE49-F238E27FC236}">
                <a16:creationId xmlns:a16="http://schemas.microsoft.com/office/drawing/2014/main" id="{AC31896E-39DA-F3D4-65B8-4F3FEAA91876}"/>
              </a:ext>
            </a:extLst>
          </p:cNvPr>
          <p:cNvSpPr/>
          <p:nvPr/>
        </p:nvSpPr>
        <p:spPr>
          <a:xfrm>
            <a:off x="3376771" y="2388016"/>
            <a:ext cx="2558400" cy="42697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dirty="0">
                <a:latin typeface="Times New Roman" panose="02020603050405020304" pitchFamily="18" charset="0"/>
                <a:cs typeface="Times New Roman" panose="02020603050405020304" pitchFamily="18" charset="0"/>
              </a:rPr>
              <a:t>E-model</a:t>
            </a:r>
            <a:endParaRPr lang="en-US" sz="2133" baseline="30000" dirty="0">
              <a:latin typeface="Times New Roman" panose="02020603050405020304" pitchFamily="18" charset="0"/>
              <a:cs typeface="Times New Roman" panose="02020603050405020304" pitchFamily="18" charset="0"/>
            </a:endParaRPr>
          </a:p>
        </p:txBody>
      </p:sp>
      <p:sp>
        <p:nvSpPr>
          <p:cNvPr id="54" name="Rectangle: Rounded Corners 11">
            <a:extLst>
              <a:ext uri="{FF2B5EF4-FFF2-40B4-BE49-F238E27FC236}">
                <a16:creationId xmlns:a16="http://schemas.microsoft.com/office/drawing/2014/main" id="{915108BB-61C8-56A8-7EA4-A78010134E81}"/>
              </a:ext>
            </a:extLst>
          </p:cNvPr>
          <p:cNvSpPr/>
          <p:nvPr/>
        </p:nvSpPr>
        <p:spPr>
          <a:xfrm>
            <a:off x="3376771" y="2938036"/>
            <a:ext cx="2557027" cy="42697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dirty="0">
                <a:latin typeface="Times New Roman" panose="02020603050405020304" pitchFamily="18" charset="0"/>
                <a:cs typeface="Times New Roman" panose="02020603050405020304" pitchFamily="18" charset="0"/>
              </a:rPr>
              <a:t>GAP-model</a:t>
            </a:r>
          </a:p>
        </p:txBody>
      </p:sp>
      <p:sp>
        <p:nvSpPr>
          <p:cNvPr id="68" name="Rectangle: Rounded Corners 11">
            <a:extLst>
              <a:ext uri="{FF2B5EF4-FFF2-40B4-BE49-F238E27FC236}">
                <a16:creationId xmlns:a16="http://schemas.microsoft.com/office/drawing/2014/main" id="{21A2AAEF-8D2D-142D-A6EC-1F474DEDAD88}"/>
              </a:ext>
            </a:extLst>
          </p:cNvPr>
          <p:cNvSpPr/>
          <p:nvPr/>
        </p:nvSpPr>
        <p:spPr>
          <a:xfrm>
            <a:off x="2385371" y="3488056"/>
            <a:ext cx="3548427" cy="42697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dirty="0">
                <a:latin typeface="Times New Roman" panose="02020603050405020304" pitchFamily="18" charset="0"/>
                <a:cs typeface="Times New Roman" panose="02020603050405020304" pitchFamily="18" charset="0"/>
              </a:rPr>
              <a:t>Artificial Neural Network</a:t>
            </a:r>
          </a:p>
        </p:txBody>
      </p:sp>
      <p:sp>
        <p:nvSpPr>
          <p:cNvPr id="59" name="Rectangle 58">
            <a:extLst>
              <a:ext uri="{FF2B5EF4-FFF2-40B4-BE49-F238E27FC236}">
                <a16:creationId xmlns:a16="http://schemas.microsoft.com/office/drawing/2014/main" id="{49FFF31D-76C8-7589-3819-5B1F705B4917}"/>
              </a:ext>
            </a:extLst>
          </p:cNvPr>
          <p:cNvSpPr/>
          <p:nvPr/>
        </p:nvSpPr>
        <p:spPr>
          <a:xfrm>
            <a:off x="6450924" y="2206640"/>
            <a:ext cx="5168680" cy="1880407"/>
          </a:xfrm>
          <a:custGeom>
            <a:avLst/>
            <a:gdLst>
              <a:gd name="connsiteX0" fmla="*/ 0 w 5168680"/>
              <a:gd name="connsiteY0" fmla="*/ 0 h 1880407"/>
              <a:gd name="connsiteX1" fmla="*/ 419237 w 5168680"/>
              <a:gd name="connsiteY1" fmla="*/ 0 h 1880407"/>
              <a:gd name="connsiteX2" fmla="*/ 890162 w 5168680"/>
              <a:gd name="connsiteY2" fmla="*/ 0 h 1880407"/>
              <a:gd name="connsiteX3" fmla="*/ 1516146 w 5168680"/>
              <a:gd name="connsiteY3" fmla="*/ 0 h 1880407"/>
              <a:gd name="connsiteX4" fmla="*/ 1987070 w 5168680"/>
              <a:gd name="connsiteY4" fmla="*/ 0 h 1880407"/>
              <a:gd name="connsiteX5" fmla="*/ 2664742 w 5168680"/>
              <a:gd name="connsiteY5" fmla="*/ 0 h 1880407"/>
              <a:gd name="connsiteX6" fmla="*/ 3083979 w 5168680"/>
              <a:gd name="connsiteY6" fmla="*/ 0 h 1880407"/>
              <a:gd name="connsiteX7" fmla="*/ 3709964 w 5168680"/>
              <a:gd name="connsiteY7" fmla="*/ 0 h 1880407"/>
              <a:gd name="connsiteX8" fmla="*/ 4284261 w 5168680"/>
              <a:gd name="connsiteY8" fmla="*/ 0 h 1880407"/>
              <a:gd name="connsiteX9" fmla="*/ 5168680 w 5168680"/>
              <a:gd name="connsiteY9" fmla="*/ 0 h 1880407"/>
              <a:gd name="connsiteX10" fmla="*/ 5168680 w 5168680"/>
              <a:gd name="connsiteY10" fmla="*/ 432494 h 1880407"/>
              <a:gd name="connsiteX11" fmla="*/ 5168680 w 5168680"/>
              <a:gd name="connsiteY11" fmla="*/ 902595 h 1880407"/>
              <a:gd name="connsiteX12" fmla="*/ 5168680 w 5168680"/>
              <a:gd name="connsiteY12" fmla="*/ 1372697 h 1880407"/>
              <a:gd name="connsiteX13" fmla="*/ 5168680 w 5168680"/>
              <a:gd name="connsiteY13" fmla="*/ 1880407 h 1880407"/>
              <a:gd name="connsiteX14" fmla="*/ 4542695 w 5168680"/>
              <a:gd name="connsiteY14" fmla="*/ 1880407 h 1880407"/>
              <a:gd name="connsiteX15" fmla="*/ 3968398 w 5168680"/>
              <a:gd name="connsiteY15" fmla="*/ 1880407 h 1880407"/>
              <a:gd name="connsiteX16" fmla="*/ 3445787 w 5168680"/>
              <a:gd name="connsiteY16" fmla="*/ 1880407 h 1880407"/>
              <a:gd name="connsiteX17" fmla="*/ 2871489 w 5168680"/>
              <a:gd name="connsiteY17" fmla="*/ 1880407 h 1880407"/>
              <a:gd name="connsiteX18" fmla="*/ 2297191 w 5168680"/>
              <a:gd name="connsiteY18" fmla="*/ 1880407 h 1880407"/>
              <a:gd name="connsiteX19" fmla="*/ 1774580 w 5168680"/>
              <a:gd name="connsiteY19" fmla="*/ 1880407 h 1880407"/>
              <a:gd name="connsiteX20" fmla="*/ 1303656 w 5168680"/>
              <a:gd name="connsiteY20" fmla="*/ 1880407 h 1880407"/>
              <a:gd name="connsiteX21" fmla="*/ 781045 w 5168680"/>
              <a:gd name="connsiteY21" fmla="*/ 1880407 h 1880407"/>
              <a:gd name="connsiteX22" fmla="*/ 0 w 5168680"/>
              <a:gd name="connsiteY22" fmla="*/ 1880407 h 1880407"/>
              <a:gd name="connsiteX23" fmla="*/ 0 w 5168680"/>
              <a:gd name="connsiteY23" fmla="*/ 1372697 h 1880407"/>
              <a:gd name="connsiteX24" fmla="*/ 0 w 5168680"/>
              <a:gd name="connsiteY24" fmla="*/ 921399 h 1880407"/>
              <a:gd name="connsiteX25" fmla="*/ 0 w 5168680"/>
              <a:gd name="connsiteY25" fmla="*/ 470102 h 1880407"/>
              <a:gd name="connsiteX26" fmla="*/ 0 w 5168680"/>
              <a:gd name="connsiteY26" fmla="*/ 0 h 1880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68680" h="1880407" extrusionOk="0">
                <a:moveTo>
                  <a:pt x="0" y="0"/>
                </a:moveTo>
                <a:cubicBezTo>
                  <a:pt x="140643" y="-21255"/>
                  <a:pt x="265409" y="47789"/>
                  <a:pt x="419237" y="0"/>
                </a:cubicBezTo>
                <a:cubicBezTo>
                  <a:pt x="573065" y="-47789"/>
                  <a:pt x="739940" y="3628"/>
                  <a:pt x="890162" y="0"/>
                </a:cubicBezTo>
                <a:cubicBezTo>
                  <a:pt x="1040385" y="-3628"/>
                  <a:pt x="1291400" y="7023"/>
                  <a:pt x="1516146" y="0"/>
                </a:cubicBezTo>
                <a:cubicBezTo>
                  <a:pt x="1740892" y="-7023"/>
                  <a:pt x="1885036" y="18102"/>
                  <a:pt x="1987070" y="0"/>
                </a:cubicBezTo>
                <a:cubicBezTo>
                  <a:pt x="2089104" y="-18102"/>
                  <a:pt x="2381098" y="20659"/>
                  <a:pt x="2664742" y="0"/>
                </a:cubicBezTo>
                <a:cubicBezTo>
                  <a:pt x="2948386" y="-20659"/>
                  <a:pt x="2910499" y="50173"/>
                  <a:pt x="3083979" y="0"/>
                </a:cubicBezTo>
                <a:cubicBezTo>
                  <a:pt x="3257459" y="-50173"/>
                  <a:pt x="3411341" y="26040"/>
                  <a:pt x="3709964" y="0"/>
                </a:cubicBezTo>
                <a:cubicBezTo>
                  <a:pt x="4008587" y="-26040"/>
                  <a:pt x="4066078" y="12909"/>
                  <a:pt x="4284261" y="0"/>
                </a:cubicBezTo>
                <a:cubicBezTo>
                  <a:pt x="4502444" y="-12909"/>
                  <a:pt x="4902506" y="24508"/>
                  <a:pt x="5168680" y="0"/>
                </a:cubicBezTo>
                <a:cubicBezTo>
                  <a:pt x="5212058" y="131056"/>
                  <a:pt x="5139518" y="229631"/>
                  <a:pt x="5168680" y="432494"/>
                </a:cubicBezTo>
                <a:cubicBezTo>
                  <a:pt x="5197842" y="635357"/>
                  <a:pt x="5133371" y="795578"/>
                  <a:pt x="5168680" y="902595"/>
                </a:cubicBezTo>
                <a:cubicBezTo>
                  <a:pt x="5203989" y="1009612"/>
                  <a:pt x="5152110" y="1218416"/>
                  <a:pt x="5168680" y="1372697"/>
                </a:cubicBezTo>
                <a:cubicBezTo>
                  <a:pt x="5185250" y="1526978"/>
                  <a:pt x="5126812" y="1720580"/>
                  <a:pt x="5168680" y="1880407"/>
                </a:cubicBezTo>
                <a:cubicBezTo>
                  <a:pt x="4886512" y="1899136"/>
                  <a:pt x="4847157" y="1859003"/>
                  <a:pt x="4542695" y="1880407"/>
                </a:cubicBezTo>
                <a:cubicBezTo>
                  <a:pt x="4238234" y="1901811"/>
                  <a:pt x="4186766" y="1843080"/>
                  <a:pt x="3968398" y="1880407"/>
                </a:cubicBezTo>
                <a:cubicBezTo>
                  <a:pt x="3750030" y="1917734"/>
                  <a:pt x="3699593" y="1875486"/>
                  <a:pt x="3445787" y="1880407"/>
                </a:cubicBezTo>
                <a:cubicBezTo>
                  <a:pt x="3191981" y="1885328"/>
                  <a:pt x="3008108" y="1812744"/>
                  <a:pt x="2871489" y="1880407"/>
                </a:cubicBezTo>
                <a:cubicBezTo>
                  <a:pt x="2734870" y="1948070"/>
                  <a:pt x="2480917" y="1851188"/>
                  <a:pt x="2297191" y="1880407"/>
                </a:cubicBezTo>
                <a:cubicBezTo>
                  <a:pt x="2113465" y="1909626"/>
                  <a:pt x="1976830" y="1868302"/>
                  <a:pt x="1774580" y="1880407"/>
                </a:cubicBezTo>
                <a:cubicBezTo>
                  <a:pt x="1572330" y="1892512"/>
                  <a:pt x="1500007" y="1836512"/>
                  <a:pt x="1303656" y="1880407"/>
                </a:cubicBezTo>
                <a:cubicBezTo>
                  <a:pt x="1107305" y="1924302"/>
                  <a:pt x="1031594" y="1875956"/>
                  <a:pt x="781045" y="1880407"/>
                </a:cubicBezTo>
                <a:cubicBezTo>
                  <a:pt x="530496" y="1884858"/>
                  <a:pt x="230730" y="1872155"/>
                  <a:pt x="0" y="1880407"/>
                </a:cubicBezTo>
                <a:cubicBezTo>
                  <a:pt x="-8266" y="1752705"/>
                  <a:pt x="27959" y="1524543"/>
                  <a:pt x="0" y="1372697"/>
                </a:cubicBezTo>
                <a:cubicBezTo>
                  <a:pt x="-27959" y="1220851"/>
                  <a:pt x="23160" y="1074603"/>
                  <a:pt x="0" y="921399"/>
                </a:cubicBezTo>
                <a:cubicBezTo>
                  <a:pt x="-23160" y="768195"/>
                  <a:pt x="35451" y="641776"/>
                  <a:pt x="0" y="470102"/>
                </a:cubicBezTo>
                <a:cubicBezTo>
                  <a:pt x="-35451" y="298428"/>
                  <a:pt x="46539" y="123652"/>
                  <a:pt x="0" y="0"/>
                </a:cubicBezTo>
                <a:close/>
              </a:path>
            </a:pathLst>
          </a:custGeom>
          <a:noFill/>
          <a:ln>
            <a:solidFill>
              <a:schemeClr val="accent1"/>
            </a:solidFill>
            <a:prstDash val="sysDash"/>
            <a:extLst>
              <a:ext uri="{C807C97D-BFC1-408E-A445-0C87EB9F89A2}">
                <ask:lineSketchStyleProps xmlns:ask="http://schemas.microsoft.com/office/drawing/2018/sketchyshapes" sd="1556940984">
                  <a:prstGeom prst="rect">
                    <a:avLst/>
                  </a:prstGeom>
                  <ask:type>
                    <ask:lineSketchScribble/>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p:txBody>
      </p:sp>
      <p:sp>
        <p:nvSpPr>
          <p:cNvPr id="60" name="TextBox 59">
            <a:extLst>
              <a:ext uri="{FF2B5EF4-FFF2-40B4-BE49-F238E27FC236}">
                <a16:creationId xmlns:a16="http://schemas.microsoft.com/office/drawing/2014/main" id="{33E72EE6-E600-0349-DF92-0E78840128EE}"/>
              </a:ext>
            </a:extLst>
          </p:cNvPr>
          <p:cNvSpPr txBox="1"/>
          <p:nvPr/>
        </p:nvSpPr>
        <p:spPr>
          <a:xfrm>
            <a:off x="6349327" y="2209514"/>
            <a:ext cx="2729320" cy="907749"/>
          </a:xfrm>
          <a:prstGeom prst="rect">
            <a:avLst/>
          </a:prstGeom>
          <a:noFill/>
        </p:spPr>
        <p:txBody>
          <a:bodyPr wrap="square" rtlCol="0">
            <a:spAutoFit/>
          </a:bodyPr>
          <a:lstStyle/>
          <a:p>
            <a:pPr marL="152396">
              <a:lnSpc>
                <a:spcPct val="115000"/>
              </a:lnSpc>
              <a:buClr>
                <a:schemeClr val="dk2"/>
              </a:buClr>
              <a:buSzPts val="1800"/>
            </a:pPr>
            <a:r>
              <a:rPr lang="en-US" sz="2400" dirty="0">
                <a:solidFill>
                  <a:schemeClr val="accent5">
                    <a:lumMod val="75000"/>
                  </a:schemeClr>
                </a:solidFill>
                <a:latin typeface="Times New Roman" panose="02020603050405020304" pitchFamily="18" charset="0"/>
                <a:cs typeface="Times New Roman" panose="02020603050405020304" pitchFamily="18" charset="0"/>
              </a:rPr>
              <a:t>Speech quality-based models</a:t>
            </a:r>
          </a:p>
        </p:txBody>
      </p:sp>
      <p:sp>
        <p:nvSpPr>
          <p:cNvPr id="71" name="Rectangle: Rounded Corners 10">
            <a:extLst>
              <a:ext uri="{FF2B5EF4-FFF2-40B4-BE49-F238E27FC236}">
                <a16:creationId xmlns:a16="http://schemas.microsoft.com/office/drawing/2014/main" id="{679E32EB-83DD-F294-4C41-F8183FC2D3BC}"/>
              </a:ext>
            </a:extLst>
          </p:cNvPr>
          <p:cNvSpPr/>
          <p:nvPr/>
        </p:nvSpPr>
        <p:spPr>
          <a:xfrm>
            <a:off x="9410338" y="2429426"/>
            <a:ext cx="2000865" cy="42697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133" dirty="0">
                <a:latin typeface="Times New Roman" panose="02020603050405020304" pitchFamily="18" charset="0"/>
                <a:cs typeface="Times New Roman" panose="02020603050405020304" pitchFamily="18" charset="0"/>
              </a:rPr>
              <a:t>PESQ</a:t>
            </a:r>
          </a:p>
        </p:txBody>
      </p:sp>
      <p:sp>
        <p:nvSpPr>
          <p:cNvPr id="72" name="Rectangle: Rounded Corners 11">
            <a:extLst>
              <a:ext uri="{FF2B5EF4-FFF2-40B4-BE49-F238E27FC236}">
                <a16:creationId xmlns:a16="http://schemas.microsoft.com/office/drawing/2014/main" id="{679541BD-3B31-4F14-BBE6-B44101D2643D}"/>
              </a:ext>
            </a:extLst>
          </p:cNvPr>
          <p:cNvSpPr/>
          <p:nvPr/>
        </p:nvSpPr>
        <p:spPr>
          <a:xfrm>
            <a:off x="9408966" y="2979446"/>
            <a:ext cx="2000865" cy="42697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133" dirty="0">
                <a:latin typeface="Times New Roman" panose="02020603050405020304" pitchFamily="18" charset="0"/>
                <a:cs typeface="Times New Roman" panose="02020603050405020304" pitchFamily="18" charset="0"/>
              </a:rPr>
              <a:t>P.563</a:t>
            </a:r>
          </a:p>
        </p:txBody>
      </p:sp>
      <p:sp>
        <p:nvSpPr>
          <p:cNvPr id="73" name="Rectangle: Rounded Corners 11">
            <a:extLst>
              <a:ext uri="{FF2B5EF4-FFF2-40B4-BE49-F238E27FC236}">
                <a16:creationId xmlns:a16="http://schemas.microsoft.com/office/drawing/2014/main" id="{9CC8FCAF-D996-3A0C-18E5-9429A7F87923}"/>
              </a:ext>
            </a:extLst>
          </p:cNvPr>
          <p:cNvSpPr/>
          <p:nvPr/>
        </p:nvSpPr>
        <p:spPr>
          <a:xfrm>
            <a:off x="8403004" y="3529466"/>
            <a:ext cx="3006827" cy="42697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133" dirty="0">
                <a:latin typeface="Times New Roman" panose="02020603050405020304" pitchFamily="18" charset="0"/>
                <a:cs typeface="Times New Roman" panose="02020603050405020304" pitchFamily="18" charset="0"/>
              </a:rPr>
              <a:t>Vector Quantization </a:t>
            </a:r>
          </a:p>
        </p:txBody>
      </p:sp>
      <p:sp>
        <p:nvSpPr>
          <p:cNvPr id="5" name="Rectangle: Rounded Corners 30">
            <a:extLst>
              <a:ext uri="{FF2B5EF4-FFF2-40B4-BE49-F238E27FC236}">
                <a16:creationId xmlns:a16="http://schemas.microsoft.com/office/drawing/2014/main" id="{E9835067-594B-1189-0449-7580D985AD9E}"/>
              </a:ext>
            </a:extLst>
          </p:cNvPr>
          <p:cNvSpPr/>
          <p:nvPr/>
        </p:nvSpPr>
        <p:spPr>
          <a:xfrm>
            <a:off x="1781424" y="2683752"/>
            <a:ext cx="3496492" cy="763600"/>
          </a:xfrm>
          <a:prstGeom prst="roundRect">
            <a:avLst/>
          </a:prstGeom>
          <a:solidFill>
            <a:schemeClr val="accent2">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b="1" dirty="0">
                <a:solidFill>
                  <a:schemeClr val="bg2"/>
                </a:solidFill>
                <a:latin typeface="Times New Roman" panose="02020603050405020304" pitchFamily="18" charset="0"/>
                <a:cs typeface="Times New Roman" panose="02020603050405020304" pitchFamily="18" charset="0"/>
              </a:rPr>
              <a:t>Incomplete, Uniform</a:t>
            </a:r>
            <a:endParaRPr lang="en-US" sz="2400" dirty="0">
              <a:solidFill>
                <a:schemeClr val="bg2"/>
              </a:solidFill>
              <a:latin typeface="Times New Roman" panose="02020603050405020304" pitchFamily="18" charset="0"/>
              <a:cs typeface="Times New Roman" panose="02020603050405020304" pitchFamily="18" charset="0"/>
            </a:endParaRPr>
          </a:p>
        </p:txBody>
      </p:sp>
      <p:sp>
        <p:nvSpPr>
          <p:cNvPr id="6" name="Rectangle: Rounded Corners 30">
            <a:extLst>
              <a:ext uri="{FF2B5EF4-FFF2-40B4-BE49-F238E27FC236}">
                <a16:creationId xmlns:a16="http://schemas.microsoft.com/office/drawing/2014/main" id="{4ED35E6E-F278-5A72-AF9D-693EC42204F9}"/>
              </a:ext>
            </a:extLst>
          </p:cNvPr>
          <p:cNvSpPr/>
          <p:nvPr/>
        </p:nvSpPr>
        <p:spPr>
          <a:xfrm>
            <a:off x="7401056" y="2705139"/>
            <a:ext cx="3496492" cy="796814"/>
          </a:xfrm>
          <a:prstGeom prst="roundRect">
            <a:avLst/>
          </a:prstGeom>
          <a:solidFill>
            <a:schemeClr val="accent2">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b="1" dirty="0">
                <a:solidFill>
                  <a:schemeClr val="bg2"/>
                </a:solidFill>
                <a:latin typeface="Times New Roman" panose="02020603050405020304" pitchFamily="18" charset="0"/>
                <a:cs typeface="Times New Roman" panose="02020603050405020304" pitchFamily="18" charset="0"/>
              </a:rPr>
              <a:t>Inapplicable, Uniform</a:t>
            </a:r>
            <a:endParaRPr lang="en-US" sz="2400" dirty="0">
              <a:solidFill>
                <a:schemeClr val="bg2"/>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065ADE1-D3CA-50BF-3DB0-2E3ECF9EFC3D}"/>
              </a:ext>
            </a:extLst>
          </p:cNvPr>
          <p:cNvSpPr/>
          <p:nvPr/>
        </p:nvSpPr>
        <p:spPr>
          <a:xfrm>
            <a:off x="3693699" y="4440089"/>
            <a:ext cx="5168681" cy="1880407"/>
          </a:xfrm>
          <a:custGeom>
            <a:avLst/>
            <a:gdLst>
              <a:gd name="connsiteX0" fmla="*/ 0 w 5168681"/>
              <a:gd name="connsiteY0" fmla="*/ 0 h 1880407"/>
              <a:gd name="connsiteX1" fmla="*/ 419237 w 5168681"/>
              <a:gd name="connsiteY1" fmla="*/ 0 h 1880407"/>
              <a:gd name="connsiteX2" fmla="*/ 890162 w 5168681"/>
              <a:gd name="connsiteY2" fmla="*/ 0 h 1880407"/>
              <a:gd name="connsiteX3" fmla="*/ 1516146 w 5168681"/>
              <a:gd name="connsiteY3" fmla="*/ 0 h 1880407"/>
              <a:gd name="connsiteX4" fmla="*/ 1987071 w 5168681"/>
              <a:gd name="connsiteY4" fmla="*/ 0 h 1880407"/>
              <a:gd name="connsiteX5" fmla="*/ 2664742 w 5168681"/>
              <a:gd name="connsiteY5" fmla="*/ 0 h 1880407"/>
              <a:gd name="connsiteX6" fmla="*/ 3083980 w 5168681"/>
              <a:gd name="connsiteY6" fmla="*/ 0 h 1880407"/>
              <a:gd name="connsiteX7" fmla="*/ 3709964 w 5168681"/>
              <a:gd name="connsiteY7" fmla="*/ 0 h 1880407"/>
              <a:gd name="connsiteX8" fmla="*/ 4284262 w 5168681"/>
              <a:gd name="connsiteY8" fmla="*/ 0 h 1880407"/>
              <a:gd name="connsiteX9" fmla="*/ 5168681 w 5168681"/>
              <a:gd name="connsiteY9" fmla="*/ 0 h 1880407"/>
              <a:gd name="connsiteX10" fmla="*/ 5168681 w 5168681"/>
              <a:gd name="connsiteY10" fmla="*/ 432494 h 1880407"/>
              <a:gd name="connsiteX11" fmla="*/ 5168681 w 5168681"/>
              <a:gd name="connsiteY11" fmla="*/ 902595 h 1880407"/>
              <a:gd name="connsiteX12" fmla="*/ 5168681 w 5168681"/>
              <a:gd name="connsiteY12" fmla="*/ 1372697 h 1880407"/>
              <a:gd name="connsiteX13" fmla="*/ 5168681 w 5168681"/>
              <a:gd name="connsiteY13" fmla="*/ 1880407 h 1880407"/>
              <a:gd name="connsiteX14" fmla="*/ 4542696 w 5168681"/>
              <a:gd name="connsiteY14" fmla="*/ 1880407 h 1880407"/>
              <a:gd name="connsiteX15" fmla="*/ 3968398 w 5168681"/>
              <a:gd name="connsiteY15" fmla="*/ 1880407 h 1880407"/>
              <a:gd name="connsiteX16" fmla="*/ 3445787 w 5168681"/>
              <a:gd name="connsiteY16" fmla="*/ 1880407 h 1880407"/>
              <a:gd name="connsiteX17" fmla="*/ 2871489 w 5168681"/>
              <a:gd name="connsiteY17" fmla="*/ 1880407 h 1880407"/>
              <a:gd name="connsiteX18" fmla="*/ 2297192 w 5168681"/>
              <a:gd name="connsiteY18" fmla="*/ 1880407 h 1880407"/>
              <a:gd name="connsiteX19" fmla="*/ 1774580 w 5168681"/>
              <a:gd name="connsiteY19" fmla="*/ 1880407 h 1880407"/>
              <a:gd name="connsiteX20" fmla="*/ 1303656 w 5168681"/>
              <a:gd name="connsiteY20" fmla="*/ 1880407 h 1880407"/>
              <a:gd name="connsiteX21" fmla="*/ 781045 w 5168681"/>
              <a:gd name="connsiteY21" fmla="*/ 1880407 h 1880407"/>
              <a:gd name="connsiteX22" fmla="*/ 0 w 5168681"/>
              <a:gd name="connsiteY22" fmla="*/ 1880407 h 1880407"/>
              <a:gd name="connsiteX23" fmla="*/ 0 w 5168681"/>
              <a:gd name="connsiteY23" fmla="*/ 1372697 h 1880407"/>
              <a:gd name="connsiteX24" fmla="*/ 0 w 5168681"/>
              <a:gd name="connsiteY24" fmla="*/ 921399 h 1880407"/>
              <a:gd name="connsiteX25" fmla="*/ 0 w 5168681"/>
              <a:gd name="connsiteY25" fmla="*/ 470102 h 1880407"/>
              <a:gd name="connsiteX26" fmla="*/ 0 w 5168681"/>
              <a:gd name="connsiteY26" fmla="*/ 0 h 1880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68681" h="1880407" extrusionOk="0">
                <a:moveTo>
                  <a:pt x="0" y="0"/>
                </a:moveTo>
                <a:cubicBezTo>
                  <a:pt x="140643" y="-21255"/>
                  <a:pt x="265409" y="47789"/>
                  <a:pt x="419237" y="0"/>
                </a:cubicBezTo>
                <a:cubicBezTo>
                  <a:pt x="573065" y="-47789"/>
                  <a:pt x="739940" y="3628"/>
                  <a:pt x="890162" y="0"/>
                </a:cubicBezTo>
                <a:cubicBezTo>
                  <a:pt x="1040385" y="-3628"/>
                  <a:pt x="1291400" y="7023"/>
                  <a:pt x="1516146" y="0"/>
                </a:cubicBezTo>
                <a:cubicBezTo>
                  <a:pt x="1740892" y="-7023"/>
                  <a:pt x="1876699" y="9498"/>
                  <a:pt x="1987071" y="0"/>
                </a:cubicBezTo>
                <a:cubicBezTo>
                  <a:pt x="2097443" y="-9498"/>
                  <a:pt x="2381989" y="24850"/>
                  <a:pt x="2664742" y="0"/>
                </a:cubicBezTo>
                <a:cubicBezTo>
                  <a:pt x="2947495" y="-24850"/>
                  <a:pt x="2900719" y="41591"/>
                  <a:pt x="3083980" y="0"/>
                </a:cubicBezTo>
                <a:cubicBezTo>
                  <a:pt x="3267241" y="-41591"/>
                  <a:pt x="3411970" y="29377"/>
                  <a:pt x="3709964" y="0"/>
                </a:cubicBezTo>
                <a:cubicBezTo>
                  <a:pt x="4007958" y="-29377"/>
                  <a:pt x="4063619" y="5474"/>
                  <a:pt x="4284262" y="0"/>
                </a:cubicBezTo>
                <a:cubicBezTo>
                  <a:pt x="4504905" y="-5474"/>
                  <a:pt x="4902507" y="24508"/>
                  <a:pt x="5168681" y="0"/>
                </a:cubicBezTo>
                <a:cubicBezTo>
                  <a:pt x="5212059" y="131056"/>
                  <a:pt x="5139519" y="229631"/>
                  <a:pt x="5168681" y="432494"/>
                </a:cubicBezTo>
                <a:cubicBezTo>
                  <a:pt x="5197843" y="635357"/>
                  <a:pt x="5133372" y="795578"/>
                  <a:pt x="5168681" y="902595"/>
                </a:cubicBezTo>
                <a:cubicBezTo>
                  <a:pt x="5203990" y="1009612"/>
                  <a:pt x="5152111" y="1218416"/>
                  <a:pt x="5168681" y="1372697"/>
                </a:cubicBezTo>
                <a:cubicBezTo>
                  <a:pt x="5185251" y="1526978"/>
                  <a:pt x="5126813" y="1720580"/>
                  <a:pt x="5168681" y="1880407"/>
                </a:cubicBezTo>
                <a:cubicBezTo>
                  <a:pt x="4886513" y="1899136"/>
                  <a:pt x="4847158" y="1859003"/>
                  <a:pt x="4542696" y="1880407"/>
                </a:cubicBezTo>
                <a:cubicBezTo>
                  <a:pt x="4238235" y="1901811"/>
                  <a:pt x="4191820" y="1848980"/>
                  <a:pt x="3968398" y="1880407"/>
                </a:cubicBezTo>
                <a:cubicBezTo>
                  <a:pt x="3744976" y="1911834"/>
                  <a:pt x="3699593" y="1875486"/>
                  <a:pt x="3445787" y="1880407"/>
                </a:cubicBezTo>
                <a:cubicBezTo>
                  <a:pt x="3191981" y="1885328"/>
                  <a:pt x="3008108" y="1812744"/>
                  <a:pt x="2871489" y="1880407"/>
                </a:cubicBezTo>
                <a:cubicBezTo>
                  <a:pt x="2734870" y="1948070"/>
                  <a:pt x="2476350" y="1847666"/>
                  <a:pt x="2297192" y="1880407"/>
                </a:cubicBezTo>
                <a:cubicBezTo>
                  <a:pt x="2118034" y="1913148"/>
                  <a:pt x="1981633" y="1868949"/>
                  <a:pt x="1774580" y="1880407"/>
                </a:cubicBezTo>
                <a:cubicBezTo>
                  <a:pt x="1567527" y="1891865"/>
                  <a:pt x="1500007" y="1836512"/>
                  <a:pt x="1303656" y="1880407"/>
                </a:cubicBezTo>
                <a:cubicBezTo>
                  <a:pt x="1107305" y="1924302"/>
                  <a:pt x="1031594" y="1875956"/>
                  <a:pt x="781045" y="1880407"/>
                </a:cubicBezTo>
                <a:cubicBezTo>
                  <a:pt x="530496" y="1884858"/>
                  <a:pt x="230730" y="1872155"/>
                  <a:pt x="0" y="1880407"/>
                </a:cubicBezTo>
                <a:cubicBezTo>
                  <a:pt x="-8266" y="1752705"/>
                  <a:pt x="27959" y="1524543"/>
                  <a:pt x="0" y="1372697"/>
                </a:cubicBezTo>
                <a:cubicBezTo>
                  <a:pt x="-27959" y="1220851"/>
                  <a:pt x="23160" y="1074603"/>
                  <a:pt x="0" y="921399"/>
                </a:cubicBezTo>
                <a:cubicBezTo>
                  <a:pt x="-23160" y="768195"/>
                  <a:pt x="35451" y="641776"/>
                  <a:pt x="0" y="470102"/>
                </a:cubicBezTo>
                <a:cubicBezTo>
                  <a:pt x="-35451" y="298428"/>
                  <a:pt x="46539" y="123652"/>
                  <a:pt x="0" y="0"/>
                </a:cubicBezTo>
                <a:close/>
              </a:path>
            </a:pathLst>
          </a:custGeom>
          <a:noFill/>
          <a:ln>
            <a:solidFill>
              <a:schemeClr val="bg2">
                <a:lumMod val="50000"/>
              </a:schemeClr>
            </a:solidFill>
            <a:prstDash val="sysDash"/>
            <a:extLst>
              <a:ext uri="{C807C97D-BFC1-408E-A445-0C87EB9F89A2}">
                <ask:lineSketchStyleProps xmlns:ask="http://schemas.microsoft.com/office/drawing/2018/sketchyshapes" sd="1556940984">
                  <a:prstGeom prst="rect">
                    <a:avLst/>
                  </a:prstGeom>
                  <ask:type>
                    <ask:lineSketchScribble/>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p>
        </p:txBody>
      </p:sp>
      <p:sp>
        <p:nvSpPr>
          <p:cNvPr id="7" name="TextBox 6">
            <a:extLst>
              <a:ext uri="{FF2B5EF4-FFF2-40B4-BE49-F238E27FC236}">
                <a16:creationId xmlns:a16="http://schemas.microsoft.com/office/drawing/2014/main" id="{58EE3A2E-87DC-527E-6224-B49B1D40EF7B}"/>
              </a:ext>
            </a:extLst>
          </p:cNvPr>
          <p:cNvSpPr txBox="1"/>
          <p:nvPr/>
        </p:nvSpPr>
        <p:spPr>
          <a:xfrm>
            <a:off x="3563577" y="4449068"/>
            <a:ext cx="2714462" cy="907749"/>
          </a:xfrm>
          <a:prstGeom prst="rect">
            <a:avLst/>
          </a:prstGeom>
          <a:noFill/>
        </p:spPr>
        <p:txBody>
          <a:bodyPr wrap="square" rtlCol="0">
            <a:spAutoFit/>
          </a:bodyPr>
          <a:lstStyle/>
          <a:p>
            <a:pPr marL="152396">
              <a:lnSpc>
                <a:spcPct val="115000"/>
              </a:lnSpc>
              <a:buClr>
                <a:schemeClr val="dk2"/>
              </a:buClr>
              <a:buSzPts val="1800"/>
            </a:pPr>
            <a:r>
              <a:rPr lang="en-US" sz="2400" dirty="0" err="1">
                <a:solidFill>
                  <a:schemeClr val="bg2">
                    <a:lumMod val="50000"/>
                  </a:schemeClr>
                </a:solidFill>
                <a:latin typeface="Times New Roman" panose="02020603050405020304" pitchFamily="18" charset="0"/>
                <a:cs typeface="Times New Roman" panose="02020603050405020304" pitchFamily="18" charset="0"/>
              </a:rPr>
              <a:t>Psychophysiolgy</a:t>
            </a:r>
            <a:r>
              <a:rPr lang="en-US" sz="2400" dirty="0">
                <a:solidFill>
                  <a:schemeClr val="bg2">
                    <a:lumMod val="50000"/>
                  </a:schemeClr>
                </a:solidFill>
                <a:latin typeface="Times New Roman" panose="02020603050405020304" pitchFamily="18" charset="0"/>
                <a:cs typeface="Times New Roman" panose="02020603050405020304" pitchFamily="18" charset="0"/>
              </a:rPr>
              <a:t>-based models.</a:t>
            </a:r>
          </a:p>
        </p:txBody>
      </p:sp>
      <p:sp>
        <p:nvSpPr>
          <p:cNvPr id="8" name="Rectangle: Rounded Corners 10">
            <a:extLst>
              <a:ext uri="{FF2B5EF4-FFF2-40B4-BE49-F238E27FC236}">
                <a16:creationId xmlns:a16="http://schemas.microsoft.com/office/drawing/2014/main" id="{1A17CC22-8ED7-B10F-73A9-3F5AD7382616}"/>
              </a:ext>
            </a:extLst>
          </p:cNvPr>
          <p:cNvSpPr/>
          <p:nvPr/>
        </p:nvSpPr>
        <p:spPr>
          <a:xfrm>
            <a:off x="6143152" y="4660000"/>
            <a:ext cx="2558400" cy="42697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133" dirty="0">
                <a:latin typeface="Times New Roman" panose="02020603050405020304" pitchFamily="18" charset="0"/>
                <a:cs typeface="Times New Roman" panose="02020603050405020304" pitchFamily="18" charset="0"/>
              </a:rPr>
              <a:t>EEG</a:t>
            </a:r>
            <a:endParaRPr lang="en-US" sz="2133" baseline="30000" dirty="0">
              <a:latin typeface="Times New Roman" panose="02020603050405020304" pitchFamily="18" charset="0"/>
              <a:cs typeface="Times New Roman" panose="02020603050405020304" pitchFamily="18" charset="0"/>
            </a:endParaRPr>
          </a:p>
        </p:txBody>
      </p:sp>
      <p:sp>
        <p:nvSpPr>
          <p:cNvPr id="9" name="Rectangle: Rounded Corners 11">
            <a:extLst>
              <a:ext uri="{FF2B5EF4-FFF2-40B4-BE49-F238E27FC236}">
                <a16:creationId xmlns:a16="http://schemas.microsoft.com/office/drawing/2014/main" id="{2B2E9995-8854-CD41-99DD-A98CCFAAB2B6}"/>
              </a:ext>
            </a:extLst>
          </p:cNvPr>
          <p:cNvSpPr/>
          <p:nvPr/>
        </p:nvSpPr>
        <p:spPr>
          <a:xfrm>
            <a:off x="6143152" y="5210020"/>
            <a:ext cx="2557027" cy="42697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133" dirty="0">
                <a:latin typeface="Times New Roman" panose="02020603050405020304" pitchFamily="18" charset="0"/>
                <a:cs typeface="Times New Roman" panose="02020603050405020304" pitchFamily="18" charset="0"/>
              </a:rPr>
              <a:t>ECG</a:t>
            </a:r>
          </a:p>
        </p:txBody>
      </p:sp>
      <p:sp>
        <p:nvSpPr>
          <p:cNvPr id="10" name="Rectangle: Rounded Corners 11">
            <a:extLst>
              <a:ext uri="{FF2B5EF4-FFF2-40B4-BE49-F238E27FC236}">
                <a16:creationId xmlns:a16="http://schemas.microsoft.com/office/drawing/2014/main" id="{7225409E-FF1F-60B0-A3B8-66592B8D0B42}"/>
              </a:ext>
            </a:extLst>
          </p:cNvPr>
          <p:cNvSpPr/>
          <p:nvPr/>
        </p:nvSpPr>
        <p:spPr>
          <a:xfrm>
            <a:off x="6101933" y="5760040"/>
            <a:ext cx="2598246" cy="42697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133" dirty="0">
                <a:latin typeface="Times New Roman" panose="02020603050405020304" pitchFamily="18" charset="0"/>
                <a:cs typeface="Times New Roman" panose="02020603050405020304" pitchFamily="18" charset="0"/>
              </a:rPr>
              <a:t>EDA</a:t>
            </a:r>
          </a:p>
        </p:txBody>
      </p:sp>
      <p:sp>
        <p:nvSpPr>
          <p:cNvPr id="12" name="Rectangle: Rounded Corners 30">
            <a:extLst>
              <a:ext uri="{FF2B5EF4-FFF2-40B4-BE49-F238E27FC236}">
                <a16:creationId xmlns:a16="http://schemas.microsoft.com/office/drawing/2014/main" id="{590188EE-FD94-C642-B4F3-81DC0855628E}"/>
              </a:ext>
            </a:extLst>
          </p:cNvPr>
          <p:cNvSpPr/>
          <p:nvPr/>
        </p:nvSpPr>
        <p:spPr>
          <a:xfrm>
            <a:off x="4529793" y="5019932"/>
            <a:ext cx="3496492" cy="796814"/>
          </a:xfrm>
          <a:prstGeom prst="roundRect">
            <a:avLst/>
          </a:prstGeom>
          <a:solidFill>
            <a:schemeClr val="accent2">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b="1" dirty="0">
                <a:solidFill>
                  <a:schemeClr val="bg2"/>
                </a:solidFill>
                <a:latin typeface="Times New Roman" panose="02020603050405020304" pitchFamily="18" charset="0"/>
                <a:cs typeface="Times New Roman" panose="02020603050405020304" pitchFamily="18" charset="0"/>
              </a:rPr>
              <a:t>Impractical</a:t>
            </a:r>
            <a:endParaRPr lang="en-US" sz="2400" dirty="0">
              <a:solidFill>
                <a:schemeClr val="bg2"/>
              </a:solidFill>
              <a:latin typeface="Times New Roman" panose="02020603050405020304" pitchFamily="18" charset="0"/>
              <a:cs typeface="Times New Roman" panose="02020603050405020304" pitchFamily="18" charset="0"/>
            </a:endParaRPr>
          </a:p>
        </p:txBody>
      </p:sp>
      <p:sp>
        <p:nvSpPr>
          <p:cNvPr id="19" name="Rectangle: Rounded Corners 30">
            <a:extLst>
              <a:ext uri="{FF2B5EF4-FFF2-40B4-BE49-F238E27FC236}">
                <a16:creationId xmlns:a16="http://schemas.microsoft.com/office/drawing/2014/main" id="{2046B78C-E11D-CD82-10A7-2B6037CF8EC5}"/>
              </a:ext>
            </a:extLst>
          </p:cNvPr>
          <p:cNvSpPr/>
          <p:nvPr/>
        </p:nvSpPr>
        <p:spPr>
          <a:xfrm>
            <a:off x="3675374" y="3144874"/>
            <a:ext cx="5168680" cy="1654870"/>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Personalized</a:t>
            </a:r>
            <a:r>
              <a:rPr lang="en-US" sz="3200" dirty="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accurate</a:t>
            </a:r>
            <a:r>
              <a:rPr lang="en-US" sz="3200" dirty="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human-labor free</a:t>
            </a:r>
            <a:r>
              <a:rPr lang="en-US" sz="3200" dirty="0">
                <a:solidFill>
                  <a:schemeClr val="tx1"/>
                </a:solidFill>
                <a:latin typeface="Times New Roman" panose="02020603050405020304" pitchFamily="18" charset="0"/>
                <a:cs typeface="Times New Roman" panose="02020603050405020304" pitchFamily="18" charset="0"/>
              </a:rPr>
              <a:t>!</a:t>
            </a:r>
          </a:p>
        </p:txBody>
      </p:sp>
      <p:sp>
        <p:nvSpPr>
          <p:cNvPr id="14" name="Text Placeholder 3">
            <a:extLst>
              <a:ext uri="{FF2B5EF4-FFF2-40B4-BE49-F238E27FC236}">
                <a16:creationId xmlns:a16="http://schemas.microsoft.com/office/drawing/2014/main" id="{689CF78B-24DF-97F9-5F6D-D7275D025C65}"/>
              </a:ext>
            </a:extLst>
          </p:cNvPr>
          <p:cNvSpPr txBox="1">
            <a:spLocks/>
          </p:cNvSpPr>
          <p:nvPr/>
        </p:nvSpPr>
        <p:spPr>
          <a:xfrm>
            <a:off x="415599" y="1614394"/>
            <a:ext cx="4521743" cy="644353"/>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en-US" sz="2667" dirty="0">
                <a:latin typeface="Times New Roman" panose="02020603050405020304" pitchFamily="18" charset="0"/>
                <a:cs typeface="Times New Roman" panose="02020603050405020304" pitchFamily="18" charset="0"/>
              </a:rPr>
              <a:t>Objective-based solutions</a:t>
            </a:r>
          </a:p>
        </p:txBody>
      </p:sp>
      <p:sp>
        <p:nvSpPr>
          <p:cNvPr id="15" name="Text Placeholder 3">
            <a:extLst>
              <a:ext uri="{FF2B5EF4-FFF2-40B4-BE49-F238E27FC236}">
                <a16:creationId xmlns:a16="http://schemas.microsoft.com/office/drawing/2014/main" id="{55515B28-B1C6-D994-1FB3-10B0CC09B169}"/>
              </a:ext>
            </a:extLst>
          </p:cNvPr>
          <p:cNvSpPr txBox="1">
            <a:spLocks/>
          </p:cNvSpPr>
          <p:nvPr/>
        </p:nvSpPr>
        <p:spPr>
          <a:xfrm>
            <a:off x="5311823" y="1204841"/>
            <a:ext cx="5703515" cy="644353"/>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None/>
            </a:pPr>
            <a:r>
              <a:rPr lang="en-US" dirty="0">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time consuming </a:t>
            </a:r>
            <a:r>
              <a:rPr lang="en-US" dirty="0">
                <a:latin typeface="Times New Roman" panose="02020603050405020304" pitchFamily="18" charset="0"/>
                <a:cs typeface="Times New Roman" panose="02020603050405020304" pitchFamily="18" charset="0"/>
              </a:rPr>
              <a:t>and </a:t>
            </a:r>
            <a:r>
              <a:rPr lang="en-US" dirty="0">
                <a:solidFill>
                  <a:schemeClr val="accent2"/>
                </a:solidFill>
                <a:latin typeface="Times New Roman" panose="02020603050405020304" pitchFamily="18" charset="0"/>
                <a:cs typeface="Times New Roman" panose="02020603050405020304" pitchFamily="18" charset="0"/>
              </a:rPr>
              <a:t>inconvenient</a:t>
            </a:r>
          </a:p>
        </p:txBody>
      </p:sp>
    </p:spTree>
    <p:extLst>
      <p:ext uri="{BB962C8B-B14F-4D97-AF65-F5344CB8AC3E}">
        <p14:creationId xmlns:p14="http://schemas.microsoft.com/office/powerpoint/2010/main" val="263672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6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mph" presetSubtype="2" fill="hold" nodeType="clickEffect">
                                  <p:stCondLst>
                                    <p:cond delay="0"/>
                                  </p:stCondLst>
                                  <p:childTnLst>
                                    <p:animClr clrSpc="rgb" dir="cw">
                                      <p:cBhvr override="childStyle">
                                        <p:cTn id="31" dur="500" fill="hold"/>
                                        <p:tgtEl>
                                          <p:spTgt spid="53"/>
                                        </p:tgtEl>
                                        <p:attrNameLst>
                                          <p:attrName>style.color</p:attrName>
                                        </p:attrNameLst>
                                      </p:cBhvr>
                                      <p:to>
                                        <a:schemeClr val="tx1"/>
                                      </p:to>
                                    </p:animClr>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71"/>
                                        </p:tgtEl>
                                        <p:attrNameLst>
                                          <p:attrName>style.visibility</p:attrName>
                                        </p:attrNameLst>
                                      </p:cBhvr>
                                      <p:to>
                                        <p:strVal val="visible"/>
                                      </p:to>
                                    </p:set>
                                  </p:childTnLst>
                                </p:cTn>
                              </p:par>
                              <p:par>
                                <p:cTn id="44" presetID="1" presetClass="entr" presetSubtype="0" fill="hold" grpId="0" nodeType="withEffect">
                                  <p:stCondLst>
                                    <p:cond delay="0"/>
                                  </p:stCondLst>
                                  <p:iterate type="lt">
                                    <p:tmAbs val="0"/>
                                  </p:iterate>
                                  <p:childTnLst>
                                    <p:set>
                                      <p:cBhvr>
                                        <p:cTn id="45" dur="1" fill="hold">
                                          <p:stCondLst>
                                            <p:cond delay="0"/>
                                          </p:stCondLst>
                                        </p:cTn>
                                        <p:tgtEl>
                                          <p:spTgt spid="72"/>
                                        </p:tgtEl>
                                        <p:attrNameLst>
                                          <p:attrName>style.visibility</p:attrName>
                                        </p:attrNameLst>
                                      </p:cBhvr>
                                      <p:to>
                                        <p:strVal val="visible"/>
                                      </p:to>
                                    </p:set>
                                  </p:childTnLst>
                                </p:cTn>
                              </p:par>
                              <p:par>
                                <p:cTn id="46" presetID="1" presetClass="entr" presetSubtype="0" fill="hold" grpId="0" nodeType="withEffect">
                                  <p:stCondLst>
                                    <p:cond delay="0"/>
                                  </p:stCondLst>
                                  <p:iterate type="lt">
                                    <p:tmAbs val="0"/>
                                  </p:iterate>
                                  <p:childTnLst>
                                    <p:set>
                                      <p:cBhvr>
                                        <p:cTn id="47" dur="1" fill="hold">
                                          <p:stCondLst>
                                            <p:cond delay="0"/>
                                          </p:stCondLst>
                                        </p:cTn>
                                        <p:tgtEl>
                                          <p:spTgt spid="7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3" presetClass="emph" presetSubtype="2" fill="hold" grpId="1" nodeType="clickEffect">
                                  <p:stCondLst>
                                    <p:cond delay="0"/>
                                  </p:stCondLst>
                                  <p:childTnLst>
                                    <p:animClr clrSpc="rgb" dir="cw">
                                      <p:cBhvr override="childStyle">
                                        <p:cTn id="51" dur="500" fill="hold"/>
                                        <p:tgtEl>
                                          <p:spTgt spid="71"/>
                                        </p:tgtEl>
                                        <p:attrNameLst>
                                          <p:attrName>style.color</p:attrName>
                                        </p:attrNameLst>
                                      </p:cBhvr>
                                      <p:to>
                                        <a:schemeClr val="tx1"/>
                                      </p:to>
                                    </p:animClr>
                                  </p:childTnLst>
                                </p:cTn>
                              </p:par>
                            </p:childTnLst>
                          </p:cTn>
                        </p:par>
                      </p:childTnLst>
                    </p:cTn>
                  </p:par>
                  <p:par>
                    <p:cTn id="52" fill="hold">
                      <p:stCondLst>
                        <p:cond delay="indefinite"/>
                      </p:stCondLst>
                      <p:childTnLst>
                        <p:par>
                          <p:cTn id="53" fill="hold">
                            <p:stCondLst>
                              <p:cond delay="0"/>
                            </p:stCondLst>
                            <p:childTnLst>
                              <p:par>
                                <p:cTn id="54" presetID="3" presetClass="emph" presetSubtype="2" fill="hold" grpId="1" nodeType="clickEffect">
                                  <p:stCondLst>
                                    <p:cond delay="0"/>
                                  </p:stCondLst>
                                  <p:iterate type="lt">
                                    <p:tmPct val="0"/>
                                  </p:iterate>
                                  <p:childTnLst>
                                    <p:animClr clrSpc="rgb" dir="cw">
                                      <p:cBhvr override="childStyle">
                                        <p:cTn id="55" dur="2000" fill="hold"/>
                                        <p:tgtEl>
                                          <p:spTgt spid="72"/>
                                        </p:tgtEl>
                                        <p:attrNameLst>
                                          <p:attrName>style.color</p:attrName>
                                        </p:attrNameLst>
                                      </p:cBhvr>
                                      <p:to>
                                        <a:schemeClr val="tx1"/>
                                      </p:to>
                                    </p:animClr>
                                  </p:childTnLst>
                                </p:cTn>
                              </p:par>
                              <p:par>
                                <p:cTn id="56" presetID="3" presetClass="emph" presetSubtype="2" fill="hold" grpId="1" nodeType="withEffect">
                                  <p:stCondLst>
                                    <p:cond delay="0"/>
                                  </p:stCondLst>
                                  <p:iterate type="lt">
                                    <p:tmPct val="0"/>
                                  </p:iterate>
                                  <p:childTnLst>
                                    <p:animClr clrSpc="rgb" dir="cw">
                                      <p:cBhvr override="childStyle">
                                        <p:cTn id="57" dur="2000" fill="hold"/>
                                        <p:tgtEl>
                                          <p:spTgt spid="73"/>
                                        </p:tgtEl>
                                        <p:attrNameLst>
                                          <p:attrName>style.color</p:attrName>
                                        </p:attrNameLst>
                                      </p:cBhvr>
                                      <p:to>
                                        <a:schemeClr val="tx1"/>
                                      </p:to>
                                    </p:animClr>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7"/>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0"/>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3" presetClass="emph" presetSubtype="2" fill="hold" grpId="1" nodeType="clickEffect">
                                  <p:stCondLst>
                                    <p:cond delay="0"/>
                                  </p:stCondLst>
                                  <p:childTnLst>
                                    <p:animClr clrSpc="rgb" dir="cw">
                                      <p:cBhvr override="childStyle">
                                        <p:cTn id="77" dur="500" fill="hold"/>
                                        <p:tgtEl>
                                          <p:spTgt spid="8"/>
                                        </p:tgtEl>
                                        <p:attrNameLst>
                                          <p:attrName>style.color</p:attrName>
                                        </p:attrNameLst>
                                      </p:cBhvr>
                                      <p:to>
                                        <a:schemeClr val="tx1"/>
                                      </p:to>
                                    </p:animClr>
                                  </p:childTnLst>
                                </p:cTn>
                              </p:par>
                              <p:par>
                                <p:cTn id="78" presetID="3" presetClass="emph" presetSubtype="2" fill="hold" grpId="1" nodeType="withEffect">
                                  <p:stCondLst>
                                    <p:cond delay="0"/>
                                  </p:stCondLst>
                                  <p:childTnLst>
                                    <p:animClr clrSpc="rgb" dir="cw">
                                      <p:cBhvr override="childStyle">
                                        <p:cTn id="79" dur="500" fill="hold"/>
                                        <p:tgtEl>
                                          <p:spTgt spid="9"/>
                                        </p:tgtEl>
                                        <p:attrNameLst>
                                          <p:attrName>style.color</p:attrName>
                                        </p:attrNameLst>
                                      </p:cBhvr>
                                      <p:to>
                                        <a:schemeClr val="tx1"/>
                                      </p:to>
                                    </p:animClr>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2"/>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1" grpId="0" animBg="1"/>
      <p:bldP spid="52" grpId="0"/>
      <p:bldP spid="53" grpId="0" animBg="1"/>
      <p:bldP spid="54" grpId="0" animBg="1"/>
      <p:bldP spid="68" grpId="0" animBg="1"/>
      <p:bldP spid="59" grpId="0" animBg="1"/>
      <p:bldP spid="60" grpId="0"/>
      <p:bldP spid="71" grpId="0" animBg="1"/>
      <p:bldP spid="71" grpId="1" animBg="1"/>
      <p:bldP spid="72" grpId="0" animBg="1"/>
      <p:bldP spid="72" grpId="1" animBg="1"/>
      <p:bldP spid="73" grpId="0" animBg="1"/>
      <p:bldP spid="73" grpId="1" animBg="1"/>
      <p:bldP spid="5" grpId="0" animBg="1"/>
      <p:bldP spid="6" grpId="0" animBg="1"/>
      <p:bldP spid="2" grpId="0" animBg="1"/>
      <p:bldP spid="7" grpId="0"/>
      <p:bldP spid="8" grpId="0" animBg="1"/>
      <p:bldP spid="8" grpId="1" animBg="1"/>
      <p:bldP spid="9" grpId="0" animBg="1"/>
      <p:bldP spid="9" grpId="1" animBg="1"/>
      <p:bldP spid="10" grpId="0" animBg="1"/>
      <p:bldP spid="12" grpId="0" animBg="1"/>
      <p:bldP spid="19" grpId="0" animBg="1"/>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203C0BC-D200-46A8-B174-43E789BE105A}"/>
              </a:ext>
            </a:extLst>
          </p:cNvPr>
          <p:cNvSpPr>
            <a:spLocks noGrp="1"/>
          </p:cNvSpPr>
          <p:nvPr>
            <p:ph type="title"/>
          </p:nvPr>
        </p:nvSpPr>
        <p:spPr>
          <a:xfrm>
            <a:off x="1196656" y="59862"/>
            <a:ext cx="9795638" cy="943120"/>
          </a:xfrm>
        </p:spPr>
        <p:txBody>
          <a:bodyPr vert="horz" lIns="91440" tIns="45720" rIns="91440" bIns="45720" rtlCol="0" anchor="b">
            <a:normAutofit/>
          </a:bodyPr>
          <a:lstStyle/>
          <a:p>
            <a:pPr algn="ctr">
              <a:spcBef>
                <a:spcPct val="0"/>
              </a:spcBef>
            </a:pPr>
            <a:r>
              <a:rPr lang="en-US" dirty="0">
                <a:latin typeface="Times New Roman" panose="02020603050405020304" pitchFamily="18" charset="0"/>
                <a:cs typeface="Times New Roman" panose="02020603050405020304" pitchFamily="18" charset="0"/>
                <a:sym typeface="Times New Roman"/>
              </a:rPr>
              <a:t>Key Observations: Measurement Study</a:t>
            </a:r>
            <a:endParaRPr lang="en-US"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C11B68F-F2BD-4699-A50D-23919666305C}"/>
              </a:ext>
            </a:extLst>
          </p:cNvPr>
          <p:cNvSpPr>
            <a:spLocks noGrp="1"/>
          </p:cNvSpPr>
          <p:nvPr>
            <p:ph type="body" idx="1"/>
          </p:nvPr>
        </p:nvSpPr>
        <p:spPr>
          <a:xfrm>
            <a:off x="4204180" y="1237363"/>
            <a:ext cx="7609020" cy="943119"/>
          </a:xfrm>
        </p:spPr>
        <p:txBody>
          <a:bodyPr vert="horz" lIns="91440" tIns="45720" rIns="91440" bIns="45720" rtlCol="0">
            <a:normAutofit/>
          </a:bodyPr>
          <a:lstStyle/>
          <a:p>
            <a:pPr marL="457200" indent="-457200">
              <a:spcBef>
                <a:spcPts val="1000"/>
              </a:spcBef>
              <a:buFont typeface="+mj-lt"/>
              <a:buAutoNum type="arabicPeriod"/>
            </a:pPr>
            <a:r>
              <a:rPr lang="en-US" b="1" dirty="0">
                <a:latin typeface="Times New Roman" panose="02020603050405020304" pitchFamily="18" charset="0"/>
                <a:cs typeface="Times New Roman" panose="02020603050405020304" pitchFamily="18" charset="0"/>
              </a:rPr>
              <a:t>Speech patterns correlate with perceived QoE</a:t>
            </a:r>
          </a:p>
        </p:txBody>
      </p:sp>
      <p:pic>
        <p:nvPicPr>
          <p:cNvPr id="5" name="Picture 4" descr="Chart&#10;&#10;Description automatically generated">
            <a:extLst>
              <a:ext uri="{FF2B5EF4-FFF2-40B4-BE49-F238E27FC236}">
                <a16:creationId xmlns:a16="http://schemas.microsoft.com/office/drawing/2014/main" id="{FCEB33E4-9C65-A957-463F-9D53469B4AD7}"/>
              </a:ext>
            </a:extLst>
          </p:cNvPr>
          <p:cNvPicPr>
            <a:picLocks noChangeAspect="1"/>
          </p:cNvPicPr>
          <p:nvPr/>
        </p:nvPicPr>
        <p:blipFill rotWithShape="1">
          <a:blip r:embed="rId3"/>
          <a:srcRect r="49734" b="-825"/>
          <a:stretch/>
        </p:blipFill>
        <p:spPr>
          <a:xfrm>
            <a:off x="3922065" y="2124264"/>
            <a:ext cx="4281322" cy="4272350"/>
          </a:xfrm>
          <a:prstGeom prst="rect">
            <a:avLst/>
          </a:prstGeom>
        </p:spPr>
      </p:pic>
      <p:sp>
        <p:nvSpPr>
          <p:cNvPr id="2" name="Text Placeholder 3">
            <a:extLst>
              <a:ext uri="{FF2B5EF4-FFF2-40B4-BE49-F238E27FC236}">
                <a16:creationId xmlns:a16="http://schemas.microsoft.com/office/drawing/2014/main" id="{DE72535E-8AF1-EA88-77A7-8B5AAA28A026}"/>
              </a:ext>
            </a:extLst>
          </p:cNvPr>
          <p:cNvSpPr txBox="1">
            <a:spLocks/>
          </p:cNvSpPr>
          <p:nvPr/>
        </p:nvSpPr>
        <p:spPr>
          <a:xfrm>
            <a:off x="312252" y="1159487"/>
            <a:ext cx="4769482" cy="1134534"/>
          </a:xfrm>
          <a:prstGeom prst="rect">
            <a:avLst/>
          </a:prstGeom>
        </p:spPr>
        <p:txBody>
          <a:bodyPr spcFirstLastPara="1" vert="horz" wrap="square" lIns="91440" tIns="45720" rIns="91440" bIns="45720"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00"/>
              </a:spcBef>
            </a:pPr>
            <a:r>
              <a:rPr lang="en-US" b="1" dirty="0">
                <a:latin typeface="Times New Roman" panose="02020603050405020304" pitchFamily="18" charset="0"/>
                <a:cs typeface="Times New Roman" panose="02020603050405020304" pitchFamily="18" charset="0"/>
              </a:rPr>
              <a:t>Speech</a:t>
            </a:r>
            <a:r>
              <a:rPr lang="en-US" dirty="0">
                <a:latin typeface="Times New Roman" panose="02020603050405020304" pitchFamily="18" charset="0"/>
                <a:cs typeface="Times New Roman" panose="02020603050405020304" pitchFamily="18" charset="0"/>
              </a:rPr>
              <a:t> as a cue for subjective </a:t>
            </a:r>
            <a:r>
              <a:rPr lang="en-US" b="1" dirty="0">
                <a:latin typeface="Times New Roman" panose="02020603050405020304" pitchFamily="18" charset="0"/>
                <a:cs typeface="Times New Roman" panose="02020603050405020304" pitchFamily="18" charset="0"/>
              </a:rPr>
              <a:t>perceptions</a:t>
            </a:r>
            <a:r>
              <a:rPr lang="en-US" dirty="0">
                <a:latin typeface="Times New Roman" panose="02020603050405020304" pitchFamily="18" charset="0"/>
                <a:cs typeface="Times New Roman" panose="02020603050405020304" pitchFamily="18" charset="0"/>
              </a:rPr>
              <a:t> </a:t>
            </a:r>
          </a:p>
          <a:p>
            <a:pPr marL="0" indent="0">
              <a:spcBef>
                <a:spcPts val="1000"/>
              </a:spcBef>
              <a:buNone/>
            </a:pPr>
            <a:endParaRPr lang="en-US" dirty="0">
              <a:latin typeface="Times New Roman" panose="02020603050405020304" pitchFamily="18" charset="0"/>
              <a:cs typeface="Times New Roman" panose="02020603050405020304" pitchFamily="18" charset="0"/>
            </a:endParaRPr>
          </a:p>
          <a:p>
            <a:pPr marL="1066785" lvl="1" indent="-457200">
              <a:spcBef>
                <a:spcPts val="1000"/>
              </a:spcBef>
            </a:pP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8B762B6-37A0-9B3A-8449-DEA1C8173ADC}"/>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9023" y1="20508" x2="42383" y2="19531"/>
                      </a14:backgroundRemoval>
                    </a14:imgEffect>
                  </a14:imgLayer>
                </a14:imgProps>
              </a:ext>
            </a:extLst>
          </a:blip>
          <a:stretch>
            <a:fillRect/>
          </a:stretch>
        </p:blipFill>
        <p:spPr>
          <a:xfrm>
            <a:off x="882317" y="2194553"/>
            <a:ext cx="2065886" cy="2065886"/>
          </a:xfrm>
          <a:prstGeom prst="rect">
            <a:avLst/>
          </a:prstGeom>
        </p:spPr>
      </p:pic>
      <p:pic>
        <p:nvPicPr>
          <p:cNvPr id="12" name="Picture 11">
            <a:extLst>
              <a:ext uri="{FF2B5EF4-FFF2-40B4-BE49-F238E27FC236}">
                <a16:creationId xmlns:a16="http://schemas.microsoft.com/office/drawing/2014/main" id="{2D5F4243-148E-A3E1-2A97-9105DD5C473B}"/>
              </a:ext>
            </a:extLst>
          </p:cNvPr>
          <p:cNvPicPr>
            <a:picLocks noChangeAspect="1"/>
          </p:cNvPicPr>
          <p:nvPr/>
        </p:nvPicPr>
        <p:blipFill>
          <a:blip r:embed="rId6"/>
          <a:stretch>
            <a:fillRect/>
          </a:stretch>
        </p:blipFill>
        <p:spPr>
          <a:xfrm>
            <a:off x="2374374" y="2180482"/>
            <a:ext cx="904680" cy="904680"/>
          </a:xfrm>
          <a:prstGeom prst="rect">
            <a:avLst/>
          </a:prstGeom>
        </p:spPr>
      </p:pic>
      <p:sp>
        <p:nvSpPr>
          <p:cNvPr id="14" name="Smiley Face 13">
            <a:extLst>
              <a:ext uri="{FF2B5EF4-FFF2-40B4-BE49-F238E27FC236}">
                <a16:creationId xmlns:a16="http://schemas.microsoft.com/office/drawing/2014/main" id="{49AE6EDD-371F-5CEF-C75D-6441BE58C152}"/>
              </a:ext>
            </a:extLst>
          </p:cNvPr>
          <p:cNvSpPr/>
          <p:nvPr/>
        </p:nvSpPr>
        <p:spPr>
          <a:xfrm>
            <a:off x="2664909" y="3316302"/>
            <a:ext cx="743087" cy="701421"/>
          </a:xfrm>
          <a:prstGeom prst="smileyFace">
            <a:avLst>
              <a:gd name="adj" fmla="val -4653"/>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76BB3C63-584F-3B80-2A9B-A382DFF269C0}"/>
              </a:ext>
            </a:extLst>
          </p:cNvPr>
          <p:cNvPicPr>
            <a:picLocks noChangeAspect="1"/>
          </p:cNvPicPr>
          <p:nvPr/>
        </p:nvPicPr>
        <p:blipFill>
          <a:blip r:embed="rId7"/>
          <a:stretch>
            <a:fillRect/>
          </a:stretch>
        </p:blipFill>
        <p:spPr>
          <a:xfrm>
            <a:off x="2569291" y="2332021"/>
            <a:ext cx="526141" cy="526141"/>
          </a:xfrm>
          <a:prstGeom prst="rect">
            <a:avLst/>
          </a:prstGeom>
        </p:spPr>
      </p:pic>
      <p:sp>
        <p:nvSpPr>
          <p:cNvPr id="18" name="Smiley Face 17">
            <a:extLst>
              <a:ext uri="{FF2B5EF4-FFF2-40B4-BE49-F238E27FC236}">
                <a16:creationId xmlns:a16="http://schemas.microsoft.com/office/drawing/2014/main" id="{14AB64D9-1562-BC3B-E1A9-E1487E8BADA9}"/>
              </a:ext>
            </a:extLst>
          </p:cNvPr>
          <p:cNvSpPr/>
          <p:nvPr/>
        </p:nvSpPr>
        <p:spPr>
          <a:xfrm>
            <a:off x="2685131" y="3320174"/>
            <a:ext cx="706823" cy="706823"/>
          </a:xfrm>
          <a:prstGeom prst="smileyFace">
            <a:avLst>
              <a:gd name="adj" fmla="val 4653"/>
            </a:avLst>
          </a:prstGeom>
          <a:noFill/>
          <a:ln>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19" name="Picture 18" descr="Chart&#10;&#10;Description automatically generated">
            <a:extLst>
              <a:ext uri="{FF2B5EF4-FFF2-40B4-BE49-F238E27FC236}">
                <a16:creationId xmlns:a16="http://schemas.microsoft.com/office/drawing/2014/main" id="{9FDBDA49-BB54-057B-BC05-BC441272A411}"/>
              </a:ext>
            </a:extLst>
          </p:cNvPr>
          <p:cNvPicPr>
            <a:picLocks noChangeAspect="1"/>
          </p:cNvPicPr>
          <p:nvPr/>
        </p:nvPicPr>
        <p:blipFill rotWithShape="1">
          <a:blip r:embed="rId3"/>
          <a:srcRect l="49418" t="-1" b="1394"/>
          <a:stretch/>
        </p:blipFill>
        <p:spPr>
          <a:xfrm>
            <a:off x="7737622" y="2380147"/>
            <a:ext cx="4023360" cy="3902035"/>
          </a:xfrm>
          <a:prstGeom prst="rect">
            <a:avLst/>
          </a:prstGeom>
        </p:spPr>
      </p:pic>
      <p:sp>
        <p:nvSpPr>
          <p:cNvPr id="20" name="TextBox 19">
            <a:extLst>
              <a:ext uri="{FF2B5EF4-FFF2-40B4-BE49-F238E27FC236}">
                <a16:creationId xmlns:a16="http://schemas.microsoft.com/office/drawing/2014/main" id="{B4412FAC-6EC7-C1C7-E045-975667EB86F8}"/>
              </a:ext>
            </a:extLst>
          </p:cNvPr>
          <p:cNvSpPr txBox="1"/>
          <p:nvPr/>
        </p:nvSpPr>
        <p:spPr>
          <a:xfrm>
            <a:off x="11166186" y="1982765"/>
            <a:ext cx="1006464" cy="3416320"/>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QoE</a:t>
            </a:r>
          </a:p>
          <a:p>
            <a:pPr algn="ct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1</a:t>
            </a:r>
          </a:p>
          <a:p>
            <a:pPr algn="ct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3</a:t>
            </a:r>
          </a:p>
          <a:p>
            <a:pPr algn="ct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5</a:t>
            </a:r>
          </a:p>
        </p:txBody>
      </p:sp>
      <p:sp>
        <p:nvSpPr>
          <p:cNvPr id="21" name="Rectangle: Rounded Corners 30">
            <a:extLst>
              <a:ext uri="{FF2B5EF4-FFF2-40B4-BE49-F238E27FC236}">
                <a16:creationId xmlns:a16="http://schemas.microsoft.com/office/drawing/2014/main" id="{77E9C41F-C7D1-D8DE-9DED-93A7AEDBA23E}"/>
              </a:ext>
            </a:extLst>
          </p:cNvPr>
          <p:cNvSpPr/>
          <p:nvPr/>
        </p:nvSpPr>
        <p:spPr>
          <a:xfrm>
            <a:off x="312252" y="4491579"/>
            <a:ext cx="3668103" cy="1624233"/>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Speech pattern reflect human perception</a:t>
            </a:r>
            <a:endParaRPr lang="en-US" sz="3200" dirty="0">
              <a:solidFill>
                <a:schemeClr val="tx1"/>
              </a:solidFill>
              <a:latin typeface="Times New Roman" panose="02020603050405020304" pitchFamily="18" charset="0"/>
              <a:cs typeface="Times New Roman" panose="02020603050405020304" pitchFamily="18" charset="0"/>
            </a:endParaRPr>
          </a:p>
        </p:txBody>
      </p:sp>
      <p:grpSp>
        <p:nvGrpSpPr>
          <p:cNvPr id="23" name="Group 22">
            <a:extLst>
              <a:ext uri="{FF2B5EF4-FFF2-40B4-BE49-F238E27FC236}">
                <a16:creationId xmlns:a16="http://schemas.microsoft.com/office/drawing/2014/main" id="{B06ADCB9-C621-FD76-0304-2BAAD6F23A16}"/>
              </a:ext>
            </a:extLst>
          </p:cNvPr>
          <p:cNvGrpSpPr/>
          <p:nvPr/>
        </p:nvGrpSpPr>
        <p:grpSpPr>
          <a:xfrm>
            <a:off x="5046901" y="1956809"/>
            <a:ext cx="1299205" cy="962928"/>
            <a:chOff x="7547834" y="2085992"/>
            <a:chExt cx="1299205" cy="962928"/>
          </a:xfrm>
        </p:grpSpPr>
        <p:cxnSp>
          <p:nvCxnSpPr>
            <p:cNvPr id="24" name="Straight Arrow Connector 23">
              <a:extLst>
                <a:ext uri="{FF2B5EF4-FFF2-40B4-BE49-F238E27FC236}">
                  <a16:creationId xmlns:a16="http://schemas.microsoft.com/office/drawing/2014/main" id="{2B9A9E4E-B9C5-9D3B-66C0-8C327D8DD891}"/>
                </a:ext>
              </a:extLst>
            </p:cNvPr>
            <p:cNvCxnSpPr>
              <a:cxnSpLocks/>
              <a:stCxn id="25" idx="2"/>
            </p:cNvCxnSpPr>
            <p:nvPr/>
          </p:nvCxnSpPr>
          <p:spPr>
            <a:xfrm>
              <a:off x="8197437" y="2486102"/>
              <a:ext cx="81645" cy="56281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B618D8F-14F1-2400-8452-A11F120B7FFC}"/>
                </a:ext>
              </a:extLst>
            </p:cNvPr>
            <p:cNvSpPr txBox="1"/>
            <p:nvPr/>
          </p:nvSpPr>
          <p:spPr>
            <a:xfrm>
              <a:off x="7547834" y="2085992"/>
              <a:ext cx="1299205"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QoE 1</a:t>
              </a:r>
            </a:p>
          </p:txBody>
        </p:sp>
      </p:grpSp>
      <p:grpSp>
        <p:nvGrpSpPr>
          <p:cNvPr id="30" name="Group 29">
            <a:extLst>
              <a:ext uri="{FF2B5EF4-FFF2-40B4-BE49-F238E27FC236}">
                <a16:creationId xmlns:a16="http://schemas.microsoft.com/office/drawing/2014/main" id="{AF62525B-5647-DD12-F351-CD04B4617FEE}"/>
              </a:ext>
            </a:extLst>
          </p:cNvPr>
          <p:cNvGrpSpPr/>
          <p:nvPr/>
        </p:nvGrpSpPr>
        <p:grpSpPr>
          <a:xfrm>
            <a:off x="5384403" y="2977615"/>
            <a:ext cx="1299205" cy="615314"/>
            <a:chOff x="5384403" y="2977615"/>
            <a:chExt cx="1299205" cy="615314"/>
          </a:xfrm>
        </p:grpSpPr>
        <p:cxnSp>
          <p:nvCxnSpPr>
            <p:cNvPr id="27" name="Straight Arrow Connector 26">
              <a:extLst>
                <a:ext uri="{FF2B5EF4-FFF2-40B4-BE49-F238E27FC236}">
                  <a16:creationId xmlns:a16="http://schemas.microsoft.com/office/drawing/2014/main" id="{1FAA8573-D9EF-D64E-BBF3-9EC716A9F17E}"/>
                </a:ext>
              </a:extLst>
            </p:cNvPr>
            <p:cNvCxnSpPr>
              <a:cxnSpLocks/>
            </p:cNvCxnSpPr>
            <p:nvPr/>
          </p:nvCxnSpPr>
          <p:spPr>
            <a:xfrm>
              <a:off x="6222926" y="3307835"/>
              <a:ext cx="66594" cy="2850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22F39BA-D104-4BDD-0697-1CA34943004D}"/>
                </a:ext>
              </a:extLst>
            </p:cNvPr>
            <p:cNvSpPr txBox="1"/>
            <p:nvPr/>
          </p:nvSpPr>
          <p:spPr>
            <a:xfrm>
              <a:off x="5384403" y="2977615"/>
              <a:ext cx="1299205"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QoE 2</a:t>
              </a:r>
            </a:p>
          </p:txBody>
        </p:sp>
      </p:grpSp>
    </p:spTree>
    <p:extLst>
      <p:ext uri="{BB962C8B-B14F-4D97-AF65-F5344CB8AC3E}">
        <p14:creationId xmlns:p14="http://schemas.microsoft.com/office/powerpoint/2010/main" val="225114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 presetClass="entr" presetSubtype="32" fill="hold" grpId="1"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circle(out)">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up)">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p:bldP spid="14" grpId="1" animBg="1"/>
      <p:bldP spid="14" grpId="2" animBg="1"/>
      <p:bldP spid="18" grpId="0" animBg="1"/>
      <p:bldP spid="20" grpId="0"/>
      <p:bldP spid="2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B899E25-81F1-754C-7346-5F657A082361}"/>
              </a:ext>
            </a:extLst>
          </p:cNvPr>
          <p:cNvGrpSpPr/>
          <p:nvPr/>
        </p:nvGrpSpPr>
        <p:grpSpPr>
          <a:xfrm>
            <a:off x="2812709" y="2256336"/>
            <a:ext cx="3345934" cy="3584281"/>
            <a:chOff x="2812709" y="2256336"/>
            <a:chExt cx="3345934" cy="3584281"/>
          </a:xfrm>
        </p:grpSpPr>
        <p:pic>
          <p:nvPicPr>
            <p:cNvPr id="7" name="Picture 6" descr="Chart&#10;&#10;Description automatically generated">
              <a:extLst>
                <a:ext uri="{FF2B5EF4-FFF2-40B4-BE49-F238E27FC236}">
                  <a16:creationId xmlns:a16="http://schemas.microsoft.com/office/drawing/2014/main" id="{EAD16009-C1F2-378B-F867-4321C393C394}"/>
                </a:ext>
              </a:extLst>
            </p:cNvPr>
            <p:cNvPicPr>
              <a:picLocks noChangeAspect="1"/>
            </p:cNvPicPr>
            <p:nvPr/>
          </p:nvPicPr>
          <p:blipFill rotWithShape="1">
            <a:blip r:embed="rId3"/>
            <a:srcRect l="49658" r="3037" b="-3479"/>
            <a:stretch/>
          </p:blipFill>
          <p:spPr>
            <a:xfrm>
              <a:off x="2812709" y="2256336"/>
              <a:ext cx="3281766" cy="3165894"/>
            </a:xfrm>
            <a:prstGeom prst="rect">
              <a:avLst/>
            </a:prstGeom>
          </p:spPr>
        </p:pic>
        <p:sp>
          <p:nvSpPr>
            <p:cNvPr id="12" name="TextBox 11">
              <a:extLst>
                <a:ext uri="{FF2B5EF4-FFF2-40B4-BE49-F238E27FC236}">
                  <a16:creationId xmlns:a16="http://schemas.microsoft.com/office/drawing/2014/main" id="{82F64232-1693-FED9-7F4C-E10893D7734C}"/>
                </a:ext>
              </a:extLst>
            </p:cNvPr>
            <p:cNvSpPr txBox="1"/>
            <p:nvPr/>
          </p:nvSpPr>
          <p:spPr>
            <a:xfrm>
              <a:off x="3345934" y="5425119"/>
              <a:ext cx="2812709" cy="415498"/>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b. Unique conversation</a:t>
              </a:r>
            </a:p>
          </p:txBody>
        </p:sp>
      </p:grpSp>
      <p:sp>
        <p:nvSpPr>
          <p:cNvPr id="3" name="Title 2">
            <a:extLst>
              <a:ext uri="{FF2B5EF4-FFF2-40B4-BE49-F238E27FC236}">
                <a16:creationId xmlns:a16="http://schemas.microsoft.com/office/drawing/2014/main" id="{4203C0BC-D200-46A8-B174-43E789BE105A}"/>
              </a:ext>
            </a:extLst>
          </p:cNvPr>
          <p:cNvSpPr>
            <a:spLocks noGrp="1"/>
          </p:cNvSpPr>
          <p:nvPr>
            <p:ph type="title"/>
          </p:nvPr>
        </p:nvSpPr>
        <p:spPr>
          <a:xfrm>
            <a:off x="766007" y="122152"/>
            <a:ext cx="10656936" cy="728777"/>
          </a:xfrm>
        </p:spPr>
        <p:txBody>
          <a:bodyPr vert="horz" lIns="91440" tIns="45720" rIns="91440" bIns="45720" rtlCol="0" anchor="b">
            <a:noAutofit/>
          </a:bodyPr>
          <a:lstStyle/>
          <a:p>
            <a:pPr algn="ctr">
              <a:spcBef>
                <a:spcPct val="0"/>
              </a:spcBef>
            </a:pPr>
            <a:r>
              <a:rPr lang="en-US" dirty="0">
                <a:latin typeface="Times New Roman" panose="02020603050405020304" pitchFamily="18" charset="0"/>
                <a:cs typeface="Times New Roman" panose="02020603050405020304" pitchFamily="18" charset="0"/>
                <a:sym typeface="Times New Roman"/>
              </a:rPr>
              <a:t>Key Observations: QoE – Speech-based Cues</a:t>
            </a:r>
            <a:endParaRPr lang="en-US"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C11B68F-F2BD-4699-A50D-23919666305C}"/>
              </a:ext>
            </a:extLst>
          </p:cNvPr>
          <p:cNvSpPr>
            <a:spLocks noGrp="1"/>
          </p:cNvSpPr>
          <p:nvPr>
            <p:ph type="body" idx="1"/>
          </p:nvPr>
        </p:nvSpPr>
        <p:spPr>
          <a:xfrm>
            <a:off x="766007" y="1096791"/>
            <a:ext cx="4896856" cy="1178476"/>
          </a:xfrm>
        </p:spPr>
        <p:txBody>
          <a:bodyPr vert="horz" lIns="91440" tIns="45720" rIns="91440" bIns="45720" rtlCol="0">
            <a:normAutofit/>
          </a:bodyPr>
          <a:lstStyle/>
          <a:p>
            <a:pPr marL="514350" indent="-514350">
              <a:spcBef>
                <a:spcPts val="1000"/>
              </a:spcBef>
              <a:buFont typeface="+mj-lt"/>
              <a:buAutoNum type="arabicPeriod" startAt="2"/>
            </a:pPr>
            <a:r>
              <a:rPr lang="en-US" b="1" dirty="0">
                <a:latin typeface="Times New Roman" panose="02020603050405020304" pitchFamily="18" charset="0"/>
                <a:cs typeface="Times New Roman" panose="02020603050405020304" pitchFamily="18" charset="0"/>
              </a:rPr>
              <a:t>Speech-QoE correlation is consistent</a:t>
            </a:r>
            <a:endParaRPr lang="en-US" sz="2400" b="1" dirty="0"/>
          </a:p>
        </p:txBody>
      </p:sp>
      <p:grpSp>
        <p:nvGrpSpPr>
          <p:cNvPr id="14" name="Group 13">
            <a:extLst>
              <a:ext uri="{FF2B5EF4-FFF2-40B4-BE49-F238E27FC236}">
                <a16:creationId xmlns:a16="http://schemas.microsoft.com/office/drawing/2014/main" id="{1B13F148-EDD5-0C30-CB0B-627E7C2EFD95}"/>
              </a:ext>
            </a:extLst>
          </p:cNvPr>
          <p:cNvGrpSpPr/>
          <p:nvPr/>
        </p:nvGrpSpPr>
        <p:grpSpPr>
          <a:xfrm>
            <a:off x="0" y="2256336"/>
            <a:ext cx="3304385" cy="3600323"/>
            <a:chOff x="0" y="2256336"/>
            <a:chExt cx="3304385" cy="3600323"/>
          </a:xfrm>
        </p:grpSpPr>
        <p:pic>
          <p:nvPicPr>
            <p:cNvPr id="6" name="Picture 5" descr="Chart&#10;&#10;Description automatically generated">
              <a:extLst>
                <a:ext uri="{FF2B5EF4-FFF2-40B4-BE49-F238E27FC236}">
                  <a16:creationId xmlns:a16="http://schemas.microsoft.com/office/drawing/2014/main" id="{00FDFF7A-B25F-F333-C3B6-7137709BF725}"/>
                </a:ext>
              </a:extLst>
            </p:cNvPr>
            <p:cNvPicPr>
              <a:picLocks noChangeAspect="1"/>
            </p:cNvPicPr>
            <p:nvPr/>
          </p:nvPicPr>
          <p:blipFill rotWithShape="1">
            <a:blip r:embed="rId3"/>
            <a:srcRect l="1980" r="50301"/>
            <a:stretch/>
          </p:blipFill>
          <p:spPr>
            <a:xfrm>
              <a:off x="0" y="2256336"/>
              <a:ext cx="3281766" cy="3032897"/>
            </a:xfrm>
            <a:prstGeom prst="rect">
              <a:avLst/>
            </a:prstGeom>
          </p:spPr>
        </p:pic>
        <p:sp>
          <p:nvSpPr>
            <p:cNvPr id="5" name="TextBox 4">
              <a:extLst>
                <a:ext uri="{FF2B5EF4-FFF2-40B4-BE49-F238E27FC236}">
                  <a16:creationId xmlns:a16="http://schemas.microsoft.com/office/drawing/2014/main" id="{167217A4-022D-1D31-A815-28012C949B0B}"/>
                </a:ext>
              </a:extLst>
            </p:cNvPr>
            <p:cNvSpPr txBox="1"/>
            <p:nvPr/>
          </p:nvSpPr>
          <p:spPr>
            <a:xfrm>
              <a:off x="394473" y="5441161"/>
              <a:ext cx="2909912" cy="415498"/>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a. Identical conversation</a:t>
              </a:r>
            </a:p>
          </p:txBody>
        </p:sp>
      </p:grpSp>
      <p:sp>
        <p:nvSpPr>
          <p:cNvPr id="8" name="Text Placeholder 3">
            <a:extLst>
              <a:ext uri="{FF2B5EF4-FFF2-40B4-BE49-F238E27FC236}">
                <a16:creationId xmlns:a16="http://schemas.microsoft.com/office/drawing/2014/main" id="{9F07941E-F6F6-B512-E2E2-C3F31DAA32BA}"/>
              </a:ext>
            </a:extLst>
          </p:cNvPr>
          <p:cNvSpPr txBox="1">
            <a:spLocks/>
          </p:cNvSpPr>
          <p:nvPr/>
        </p:nvSpPr>
        <p:spPr>
          <a:xfrm>
            <a:off x="6653461" y="4055442"/>
            <a:ext cx="4769482" cy="1134534"/>
          </a:xfrm>
          <a:prstGeom prst="rect">
            <a:avLst/>
          </a:prstGeom>
        </p:spPr>
        <p:txBody>
          <a:bodyPr spcFirstLastPara="1" vert="horz" wrap="square" lIns="91440" tIns="45720" rIns="91440" bIns="45720"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00"/>
              </a:spcBef>
            </a:pPr>
            <a:r>
              <a:rPr lang="en-US" b="1" dirty="0">
                <a:latin typeface="Times New Roman" panose="02020603050405020304" pitchFamily="18" charset="0"/>
                <a:cs typeface="Times New Roman" panose="02020603050405020304" pitchFamily="18" charset="0"/>
              </a:rPr>
              <a:t>Pattern is diverse among users</a:t>
            </a:r>
            <a:endParaRPr lang="en-US" dirty="0">
              <a:latin typeface="Times New Roman" panose="02020603050405020304" pitchFamily="18" charset="0"/>
              <a:cs typeface="Times New Roman" panose="02020603050405020304" pitchFamily="18" charset="0"/>
            </a:endParaRPr>
          </a:p>
        </p:txBody>
      </p:sp>
      <p:sp>
        <p:nvSpPr>
          <p:cNvPr id="10" name="Rectangle: Rounded Corners 30">
            <a:extLst>
              <a:ext uri="{FF2B5EF4-FFF2-40B4-BE49-F238E27FC236}">
                <a16:creationId xmlns:a16="http://schemas.microsoft.com/office/drawing/2014/main" id="{04EB148D-6E22-0EFF-DED3-2A5414A7DD5D}"/>
              </a:ext>
            </a:extLst>
          </p:cNvPr>
          <p:cNvSpPr/>
          <p:nvPr/>
        </p:nvSpPr>
        <p:spPr>
          <a:xfrm>
            <a:off x="7073132" y="1444219"/>
            <a:ext cx="3668103" cy="2217523"/>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High inter-class difference</a:t>
            </a:r>
          </a:p>
          <a:p>
            <a:pPr algn="ctr"/>
            <a:r>
              <a:rPr lang="en-US" sz="3200" b="1" dirty="0">
                <a:solidFill>
                  <a:schemeClr val="tx1"/>
                </a:solidFill>
                <a:latin typeface="Times New Roman" panose="02020603050405020304" pitchFamily="18" charset="0"/>
                <a:cs typeface="Times New Roman" panose="02020603050405020304" pitchFamily="18" charset="0"/>
              </a:rPr>
              <a:t>Low intra-class difference</a:t>
            </a:r>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255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1"/>
      <p:bldP spid="10"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03C0BC-D200-46A8-B174-43E789BE105A}"/>
              </a:ext>
            </a:extLst>
          </p:cNvPr>
          <p:cNvSpPr>
            <a:spLocks noGrp="1"/>
          </p:cNvSpPr>
          <p:nvPr>
            <p:ph type="title"/>
          </p:nvPr>
        </p:nvSpPr>
        <p:spPr>
          <a:xfrm>
            <a:off x="415600" y="60851"/>
            <a:ext cx="11360800" cy="763600"/>
          </a:xfrm>
        </p:spPr>
        <p:txBody>
          <a:bodyPr/>
          <a:lstStyle/>
          <a:p>
            <a:pPr algn="ctr"/>
            <a:r>
              <a:rPr lang="en-US" dirty="0">
                <a:latin typeface="Times New Roman" panose="02020603050405020304" pitchFamily="18" charset="0"/>
                <a:cs typeface="Times New Roman" panose="02020603050405020304" pitchFamily="18" charset="0"/>
              </a:rPr>
              <a:t>A Vanilla Approach – Basic Model</a:t>
            </a:r>
          </a:p>
        </p:txBody>
      </p:sp>
      <p:sp>
        <p:nvSpPr>
          <p:cNvPr id="4" name="Text Placeholder 3">
            <a:extLst>
              <a:ext uri="{FF2B5EF4-FFF2-40B4-BE49-F238E27FC236}">
                <a16:creationId xmlns:a16="http://schemas.microsoft.com/office/drawing/2014/main" id="{AC11B68F-F2BD-4699-A50D-23919666305C}"/>
              </a:ext>
            </a:extLst>
          </p:cNvPr>
          <p:cNvSpPr>
            <a:spLocks noGrp="1"/>
          </p:cNvSpPr>
          <p:nvPr>
            <p:ph type="body" idx="1"/>
          </p:nvPr>
        </p:nvSpPr>
        <p:spPr>
          <a:xfrm>
            <a:off x="415600" y="924813"/>
            <a:ext cx="5138902" cy="586487"/>
          </a:xfrm>
        </p:spPr>
        <p:txBody>
          <a:bodyPr/>
          <a:lstStyle/>
          <a:p>
            <a:r>
              <a:rPr lang="en-US" dirty="0">
                <a:latin typeface="Times New Roman" panose="02020603050405020304" pitchFamily="18" charset="0"/>
                <a:cs typeface="Times New Roman" panose="02020603050405020304" pitchFamily="18" charset="0"/>
              </a:rPr>
              <a:t>CNN as network architecture</a:t>
            </a:r>
          </a:p>
        </p:txBody>
      </p:sp>
      <p:pic>
        <p:nvPicPr>
          <p:cNvPr id="6" name="Picture 5">
            <a:extLst>
              <a:ext uri="{FF2B5EF4-FFF2-40B4-BE49-F238E27FC236}">
                <a16:creationId xmlns:a16="http://schemas.microsoft.com/office/drawing/2014/main" id="{EE3EA1DB-3960-D65D-DD18-6B0F51221AB8}"/>
              </a:ext>
            </a:extLst>
          </p:cNvPr>
          <p:cNvPicPr>
            <a:picLocks noChangeAspect="1"/>
          </p:cNvPicPr>
          <p:nvPr/>
        </p:nvPicPr>
        <p:blipFill>
          <a:blip r:embed="rId3"/>
          <a:srcRect/>
          <a:stretch/>
        </p:blipFill>
        <p:spPr>
          <a:xfrm>
            <a:off x="593400" y="1768660"/>
            <a:ext cx="5372673" cy="2463799"/>
          </a:xfrm>
          <a:prstGeom prst="rect">
            <a:avLst/>
          </a:prstGeom>
        </p:spPr>
      </p:pic>
      <p:sp>
        <p:nvSpPr>
          <p:cNvPr id="7" name="Text Placeholder 3">
            <a:extLst>
              <a:ext uri="{FF2B5EF4-FFF2-40B4-BE49-F238E27FC236}">
                <a16:creationId xmlns:a16="http://schemas.microsoft.com/office/drawing/2014/main" id="{D42856CB-BB70-585D-1CBD-5E268FA54863}"/>
              </a:ext>
            </a:extLst>
          </p:cNvPr>
          <p:cNvSpPr txBox="1">
            <a:spLocks/>
          </p:cNvSpPr>
          <p:nvPr/>
        </p:nvSpPr>
        <p:spPr>
          <a:xfrm>
            <a:off x="5858200" y="841392"/>
            <a:ext cx="5698235" cy="4747629"/>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a:lnSpc>
                <a:spcPct val="114000"/>
              </a:lnSpc>
            </a:pPr>
            <a:r>
              <a:rPr lang="en-US" dirty="0">
                <a:latin typeface="Times New Roman" panose="02020603050405020304" pitchFamily="18" charset="0"/>
                <a:cs typeface="Times New Roman" panose="02020603050405020304" pitchFamily="18" charset="0"/>
              </a:rPr>
              <a:t>Model-agnostic Meta-learning (MAML)</a:t>
            </a:r>
          </a:p>
          <a:p>
            <a:pPr lvl="1">
              <a:lnSpc>
                <a:spcPct val="100000"/>
              </a:lnSpc>
            </a:pPr>
            <a:r>
              <a:rPr lang="en-US" dirty="0">
                <a:latin typeface="Times New Roman" panose="02020603050405020304" pitchFamily="18" charset="0"/>
                <a:cs typeface="Times New Roman" panose="02020603050405020304" pitchFamily="18" charset="0"/>
              </a:rPr>
              <a:t>A framework in few-shot learning</a:t>
            </a:r>
          </a:p>
          <a:p>
            <a:pPr lvl="1">
              <a:lnSpc>
                <a:spcPct val="100000"/>
              </a:lnSpc>
              <a:spcBef>
                <a:spcPts val="133"/>
              </a:spcBef>
            </a:pPr>
            <a:r>
              <a:rPr lang="en-US" dirty="0">
                <a:latin typeface="Times New Roman" panose="02020603050405020304" pitchFamily="18" charset="0"/>
                <a:cs typeface="Times New Roman" panose="02020603050405020304" pitchFamily="18" charset="0"/>
              </a:rPr>
              <a:t>Fine-tune parameters with few-shot</a:t>
            </a:r>
          </a:p>
          <a:p>
            <a:pPr lvl="1">
              <a:lnSpc>
                <a:spcPct val="100000"/>
              </a:lnSpc>
              <a:spcBef>
                <a:spcPts val="0"/>
              </a:spcBef>
            </a:pPr>
            <a:r>
              <a:rPr lang="en-US" dirty="0">
                <a:latin typeface="Times New Roman" panose="02020603050405020304" pitchFamily="18" charset="0"/>
                <a:cs typeface="Times New Roman" panose="02020603050405020304" pitchFamily="18" charset="0"/>
              </a:rPr>
              <a:t>Steps:</a:t>
            </a:r>
          </a:p>
          <a:p>
            <a:pPr marL="1862631" lvl="2" indent="-457200">
              <a:lnSpc>
                <a:spcPct val="114000"/>
              </a:lnSpc>
              <a:spcBef>
                <a:spcPts val="0"/>
              </a:spcBef>
              <a:buFont typeface="+mj-lt"/>
              <a:buAutoNum type="arabicPeriod"/>
            </a:pPr>
            <a:r>
              <a:rPr lang="en-US" dirty="0">
                <a:latin typeface="Times New Roman" panose="02020603050405020304" pitchFamily="18" charset="0"/>
                <a:cs typeface="Times New Roman" panose="02020603050405020304" pitchFamily="18" charset="0"/>
              </a:rPr>
              <a:t>Train base model by existing users</a:t>
            </a:r>
          </a:p>
          <a:p>
            <a:pPr marL="1862631" lvl="2" indent="-457200">
              <a:lnSpc>
                <a:spcPct val="114000"/>
              </a:lnSpc>
              <a:spcBef>
                <a:spcPts val="0"/>
              </a:spcBef>
              <a:buFont typeface="+mj-lt"/>
              <a:buAutoNum type="arabicPeriod"/>
            </a:pPr>
            <a:r>
              <a:rPr lang="en-US" dirty="0">
                <a:latin typeface="Times New Roman" panose="02020603050405020304" pitchFamily="18" charset="0"/>
                <a:cs typeface="Times New Roman" panose="02020603050405020304" pitchFamily="18" charset="0"/>
              </a:rPr>
              <a:t>Adapt base model by a few shots from a new user</a:t>
            </a:r>
          </a:p>
        </p:txBody>
      </p:sp>
      <p:grpSp>
        <p:nvGrpSpPr>
          <p:cNvPr id="90" name="Group 89">
            <a:extLst>
              <a:ext uri="{FF2B5EF4-FFF2-40B4-BE49-F238E27FC236}">
                <a16:creationId xmlns:a16="http://schemas.microsoft.com/office/drawing/2014/main" id="{32857D1C-A021-D84C-9518-0B725205E091}"/>
              </a:ext>
            </a:extLst>
          </p:cNvPr>
          <p:cNvGrpSpPr/>
          <p:nvPr/>
        </p:nvGrpSpPr>
        <p:grpSpPr>
          <a:xfrm>
            <a:off x="580401" y="1066413"/>
            <a:ext cx="5579101" cy="4725173"/>
            <a:chOff x="580401" y="1066413"/>
            <a:chExt cx="5579101" cy="4725173"/>
          </a:xfrm>
        </p:grpSpPr>
        <p:grpSp>
          <p:nvGrpSpPr>
            <p:cNvPr id="28" name="Group 27">
              <a:extLst>
                <a:ext uri="{FF2B5EF4-FFF2-40B4-BE49-F238E27FC236}">
                  <a16:creationId xmlns:a16="http://schemas.microsoft.com/office/drawing/2014/main" id="{EEBDBAAF-CC7C-08E5-E1AA-1F4EFC482A89}"/>
                </a:ext>
              </a:extLst>
            </p:cNvPr>
            <p:cNvGrpSpPr/>
            <p:nvPr/>
          </p:nvGrpSpPr>
          <p:grpSpPr>
            <a:xfrm>
              <a:off x="580401" y="1066413"/>
              <a:ext cx="5579101" cy="4725173"/>
              <a:chOff x="6992065" y="1476893"/>
              <a:chExt cx="5315585" cy="4501997"/>
            </a:xfrm>
          </p:grpSpPr>
          <p:grpSp>
            <p:nvGrpSpPr>
              <p:cNvPr id="29" name="Group 28">
                <a:extLst>
                  <a:ext uri="{FF2B5EF4-FFF2-40B4-BE49-F238E27FC236}">
                    <a16:creationId xmlns:a16="http://schemas.microsoft.com/office/drawing/2014/main" id="{CC72BB2A-4BB9-42A0-589C-0F36A9B197E7}"/>
                  </a:ext>
                </a:extLst>
              </p:cNvPr>
              <p:cNvGrpSpPr/>
              <p:nvPr/>
            </p:nvGrpSpPr>
            <p:grpSpPr>
              <a:xfrm>
                <a:off x="6992065" y="1486436"/>
                <a:ext cx="5315585" cy="4492454"/>
                <a:chOff x="6992067" y="1486434"/>
                <a:chExt cx="5315587" cy="4492449"/>
              </a:xfrm>
            </p:grpSpPr>
            <p:pic>
              <p:nvPicPr>
                <p:cNvPr id="34" name="Picture 33" descr="A picture containing icon&#10;&#10;Description automatically generated">
                  <a:extLst>
                    <a:ext uri="{FF2B5EF4-FFF2-40B4-BE49-F238E27FC236}">
                      <a16:creationId xmlns:a16="http://schemas.microsoft.com/office/drawing/2014/main" id="{4DED4EA0-71B2-0847-ABD6-78EB9A23CBF9}"/>
                    </a:ext>
                  </a:extLst>
                </p:cNvPr>
                <p:cNvPicPr>
                  <a:picLocks noChangeAspect="1"/>
                </p:cNvPicPr>
                <p:nvPr/>
              </p:nvPicPr>
              <p:blipFill>
                <a:blip r:embed="rId4"/>
                <a:stretch>
                  <a:fillRect/>
                </a:stretch>
              </p:blipFill>
              <p:spPr>
                <a:xfrm>
                  <a:off x="7770956" y="1866771"/>
                  <a:ext cx="666643" cy="602815"/>
                </a:xfrm>
                <a:prstGeom prst="rect">
                  <a:avLst/>
                </a:prstGeom>
              </p:spPr>
            </p:pic>
            <p:pic>
              <p:nvPicPr>
                <p:cNvPr id="35" name="Graphic 34" descr="Database with solid fill">
                  <a:extLst>
                    <a:ext uri="{FF2B5EF4-FFF2-40B4-BE49-F238E27FC236}">
                      <a16:creationId xmlns:a16="http://schemas.microsoft.com/office/drawing/2014/main" id="{9630C9F8-220B-96D4-3125-D1C92A71792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82933" y="2489386"/>
                  <a:ext cx="588108" cy="588108"/>
                </a:xfrm>
                <a:prstGeom prst="rect">
                  <a:avLst/>
                </a:prstGeom>
              </p:spPr>
            </p:pic>
            <p:pic>
              <p:nvPicPr>
                <p:cNvPr id="36" name="Graphic 35" descr="Database with solid fill">
                  <a:extLst>
                    <a:ext uri="{FF2B5EF4-FFF2-40B4-BE49-F238E27FC236}">
                      <a16:creationId xmlns:a16="http://schemas.microsoft.com/office/drawing/2014/main" id="{D4891583-4179-F816-DC62-773D4C7512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71174" y="3575888"/>
                  <a:ext cx="588108" cy="588108"/>
                </a:xfrm>
                <a:prstGeom prst="rect">
                  <a:avLst/>
                </a:prstGeom>
              </p:spPr>
            </p:pic>
            <p:pic>
              <p:nvPicPr>
                <p:cNvPr id="37" name="Picture 36" descr="A black and white drawing of a person's face&#10;&#10;Description automatically generated with low confidence">
                  <a:extLst>
                    <a:ext uri="{FF2B5EF4-FFF2-40B4-BE49-F238E27FC236}">
                      <a16:creationId xmlns:a16="http://schemas.microsoft.com/office/drawing/2014/main" id="{E43ED9EF-99D3-5696-3222-4F2CFDBF6F90}"/>
                    </a:ext>
                  </a:extLst>
                </p:cNvPr>
                <p:cNvPicPr>
                  <a:picLocks noChangeAspect="1"/>
                </p:cNvPicPr>
                <p:nvPr/>
              </p:nvPicPr>
              <p:blipFill>
                <a:blip r:embed="rId7"/>
                <a:stretch>
                  <a:fillRect/>
                </a:stretch>
              </p:blipFill>
              <p:spPr>
                <a:xfrm>
                  <a:off x="7768311" y="2474679"/>
                  <a:ext cx="666642" cy="602815"/>
                </a:xfrm>
                <a:prstGeom prst="rect">
                  <a:avLst/>
                </a:prstGeom>
              </p:spPr>
            </p:pic>
            <p:pic>
              <p:nvPicPr>
                <p:cNvPr id="38" name="Picture 37" descr="A picture containing icon&#10;&#10;Description automatically generated">
                  <a:extLst>
                    <a:ext uri="{FF2B5EF4-FFF2-40B4-BE49-F238E27FC236}">
                      <a16:creationId xmlns:a16="http://schemas.microsoft.com/office/drawing/2014/main" id="{BCF7F985-86F9-26D6-7772-85E7BF3484D3}"/>
                    </a:ext>
                  </a:extLst>
                </p:cNvPr>
                <p:cNvPicPr>
                  <a:picLocks noChangeAspect="1"/>
                </p:cNvPicPr>
                <p:nvPr/>
              </p:nvPicPr>
              <p:blipFill>
                <a:blip r:embed="rId8"/>
                <a:stretch>
                  <a:fillRect/>
                </a:stretch>
              </p:blipFill>
              <p:spPr>
                <a:xfrm>
                  <a:off x="7756552" y="3601288"/>
                  <a:ext cx="622288" cy="562708"/>
                </a:xfrm>
                <a:prstGeom prst="rect">
                  <a:avLst/>
                </a:prstGeom>
              </p:spPr>
            </p:pic>
            <p:pic>
              <p:nvPicPr>
                <p:cNvPr id="39" name="Graphic 38" descr="Database with solid fill">
                  <a:extLst>
                    <a:ext uri="{FF2B5EF4-FFF2-40B4-BE49-F238E27FC236}">
                      <a16:creationId xmlns:a16="http://schemas.microsoft.com/office/drawing/2014/main" id="{88E007E9-87FA-37C2-E54C-70990789BC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71174" y="4253869"/>
                  <a:ext cx="588108" cy="588108"/>
                </a:xfrm>
                <a:prstGeom prst="rect">
                  <a:avLst/>
                </a:prstGeom>
              </p:spPr>
            </p:pic>
            <p:sp>
              <p:nvSpPr>
                <p:cNvPr id="40" name="object 25">
                  <a:extLst>
                    <a:ext uri="{FF2B5EF4-FFF2-40B4-BE49-F238E27FC236}">
                      <a16:creationId xmlns:a16="http://schemas.microsoft.com/office/drawing/2014/main" id="{BD3DBDE4-5F9C-3308-080F-C791006EDD95}"/>
                    </a:ext>
                  </a:extLst>
                </p:cNvPr>
                <p:cNvSpPr txBox="1"/>
                <p:nvPr/>
              </p:nvSpPr>
              <p:spPr>
                <a:xfrm>
                  <a:off x="7003827" y="1486434"/>
                  <a:ext cx="1528967" cy="290464"/>
                </a:xfrm>
                <a:prstGeom prst="rect">
                  <a:avLst/>
                </a:prstGeom>
              </p:spPr>
              <p:txBody>
                <a:bodyPr vert="horz" wrap="square" lIns="0" tIns="13335" rIns="0" bIns="0" rtlCol="0">
                  <a:spAutoFit/>
                </a:bodyPr>
                <a:lstStyle/>
                <a:p>
                  <a:pPr marL="12700">
                    <a:lnSpc>
                      <a:spcPct val="100000"/>
                    </a:lnSpc>
                    <a:spcBef>
                      <a:spcPts val="105"/>
                    </a:spcBef>
                  </a:pPr>
                  <a:r>
                    <a:rPr b="1" spc="-50" dirty="0">
                      <a:latin typeface="Times New Roman" panose="02020603050405020304" pitchFamily="18" charset="0"/>
                      <a:cs typeface="Times New Roman" panose="02020603050405020304" pitchFamily="18" charset="0"/>
                    </a:rPr>
                    <a:t>Source</a:t>
                  </a:r>
                  <a:r>
                    <a:rPr b="1" spc="-85" dirty="0">
                      <a:latin typeface="Times New Roman" panose="02020603050405020304" pitchFamily="18" charset="0"/>
                      <a:cs typeface="Times New Roman" panose="02020603050405020304" pitchFamily="18" charset="0"/>
                    </a:rPr>
                    <a:t> </a:t>
                  </a:r>
                  <a:r>
                    <a:rPr b="1" spc="-10" dirty="0">
                      <a:latin typeface="Times New Roman" panose="02020603050405020304" pitchFamily="18" charset="0"/>
                      <a:cs typeface="Times New Roman" panose="02020603050405020304" pitchFamily="18" charset="0"/>
                    </a:rPr>
                    <a:t>Dataset</a:t>
                  </a:r>
                  <a:endParaRPr b="1" dirty="0">
                    <a:latin typeface="Times New Roman" panose="02020603050405020304" pitchFamily="18" charset="0"/>
                    <a:cs typeface="Times New Roman" panose="02020603050405020304" pitchFamily="18" charset="0"/>
                  </a:endParaRPr>
                </a:p>
              </p:txBody>
            </p:sp>
            <p:pic>
              <p:nvPicPr>
                <p:cNvPr id="41" name="Graphic 40" descr="Database with solid fill">
                  <a:extLst>
                    <a:ext uri="{FF2B5EF4-FFF2-40B4-BE49-F238E27FC236}">
                      <a16:creationId xmlns:a16="http://schemas.microsoft.com/office/drawing/2014/main" id="{44570264-35C1-2674-946F-910169013C2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82933" y="1874125"/>
                  <a:ext cx="588108" cy="588108"/>
                </a:xfrm>
                <a:prstGeom prst="rect">
                  <a:avLst/>
                </a:prstGeom>
              </p:spPr>
            </p:pic>
            <p:pic>
              <p:nvPicPr>
                <p:cNvPr id="42" name="Picture 41" descr="Icon&#10;&#10;Description automatically generated">
                  <a:extLst>
                    <a:ext uri="{FF2B5EF4-FFF2-40B4-BE49-F238E27FC236}">
                      <a16:creationId xmlns:a16="http://schemas.microsoft.com/office/drawing/2014/main" id="{1E573D55-ACC9-37B7-2164-04D96B210F5B}"/>
                    </a:ext>
                  </a:extLst>
                </p:cNvPr>
                <p:cNvPicPr>
                  <a:picLocks noChangeAspect="1"/>
                </p:cNvPicPr>
                <p:nvPr/>
              </p:nvPicPr>
              <p:blipFill>
                <a:blip r:embed="rId9"/>
                <a:stretch>
                  <a:fillRect/>
                </a:stretch>
              </p:blipFill>
              <p:spPr>
                <a:xfrm>
                  <a:off x="7756552" y="4248154"/>
                  <a:ext cx="666642" cy="602814"/>
                </a:xfrm>
                <a:prstGeom prst="rect">
                  <a:avLst/>
                </a:prstGeom>
              </p:spPr>
            </p:pic>
            <p:sp>
              <p:nvSpPr>
                <p:cNvPr id="43" name="object 25">
                  <a:extLst>
                    <a:ext uri="{FF2B5EF4-FFF2-40B4-BE49-F238E27FC236}">
                      <a16:creationId xmlns:a16="http://schemas.microsoft.com/office/drawing/2014/main" id="{1C68EA32-4EB3-6803-6501-66AF267605C7}"/>
                    </a:ext>
                  </a:extLst>
                </p:cNvPr>
                <p:cNvSpPr txBox="1"/>
                <p:nvPr/>
              </p:nvSpPr>
              <p:spPr>
                <a:xfrm>
                  <a:off x="6992067" y="5001502"/>
                  <a:ext cx="1528967" cy="290464"/>
                </a:xfrm>
                <a:prstGeom prst="rect">
                  <a:avLst/>
                </a:prstGeom>
              </p:spPr>
              <p:txBody>
                <a:bodyPr vert="horz" wrap="square" lIns="0" tIns="13335" rIns="0" bIns="0" rtlCol="0">
                  <a:spAutoFit/>
                </a:bodyPr>
                <a:lstStyle/>
                <a:p>
                  <a:pPr marL="12700">
                    <a:lnSpc>
                      <a:spcPct val="100000"/>
                    </a:lnSpc>
                    <a:spcBef>
                      <a:spcPts val="105"/>
                    </a:spcBef>
                  </a:pPr>
                  <a:r>
                    <a:rPr lang="en-US" b="1" spc="-50" dirty="0">
                      <a:latin typeface="Times New Roman" panose="02020603050405020304" pitchFamily="18" charset="0"/>
                      <a:cs typeface="Times New Roman" panose="02020603050405020304" pitchFamily="18" charset="0"/>
                    </a:rPr>
                    <a:t>Target</a:t>
                  </a:r>
                  <a:r>
                    <a:rPr b="1" spc="-85" dirty="0">
                      <a:latin typeface="Times New Roman" panose="02020603050405020304" pitchFamily="18" charset="0"/>
                      <a:cs typeface="Times New Roman" panose="02020603050405020304" pitchFamily="18" charset="0"/>
                    </a:rPr>
                    <a:t> </a:t>
                  </a:r>
                  <a:r>
                    <a:rPr b="1" spc="-10" dirty="0">
                      <a:latin typeface="Times New Roman" panose="02020603050405020304" pitchFamily="18" charset="0"/>
                      <a:cs typeface="Times New Roman" panose="02020603050405020304" pitchFamily="18" charset="0"/>
                    </a:rPr>
                    <a:t>Dataset</a:t>
                  </a:r>
                  <a:endParaRPr b="1" dirty="0">
                    <a:latin typeface="Times New Roman" panose="02020603050405020304" pitchFamily="18" charset="0"/>
                    <a:cs typeface="Times New Roman" panose="02020603050405020304" pitchFamily="18" charset="0"/>
                  </a:endParaRPr>
                </a:p>
              </p:txBody>
            </p:sp>
            <p:pic>
              <p:nvPicPr>
                <p:cNvPr id="44" name="Graphic 43" descr="Database with solid fill">
                  <a:extLst>
                    <a:ext uri="{FF2B5EF4-FFF2-40B4-BE49-F238E27FC236}">
                      <a16:creationId xmlns:a16="http://schemas.microsoft.com/office/drawing/2014/main" id="{5D5F82B2-F84C-94E4-1117-40707B14E7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71174" y="5381784"/>
                  <a:ext cx="588108" cy="588108"/>
                </a:xfrm>
                <a:prstGeom prst="rect">
                  <a:avLst/>
                </a:prstGeom>
              </p:spPr>
            </p:pic>
            <p:pic>
              <p:nvPicPr>
                <p:cNvPr id="45" name="Picture 44" descr="Icon&#10;&#10;Description automatically generated">
                  <a:extLst>
                    <a:ext uri="{FF2B5EF4-FFF2-40B4-BE49-F238E27FC236}">
                      <a16:creationId xmlns:a16="http://schemas.microsoft.com/office/drawing/2014/main" id="{CD161092-A848-F18D-9773-9950D36CE4BE}"/>
                    </a:ext>
                  </a:extLst>
                </p:cNvPr>
                <p:cNvPicPr>
                  <a:picLocks noChangeAspect="1"/>
                </p:cNvPicPr>
                <p:nvPr/>
              </p:nvPicPr>
              <p:blipFill>
                <a:blip r:embed="rId10"/>
                <a:stretch>
                  <a:fillRect/>
                </a:stretch>
              </p:blipFill>
              <p:spPr>
                <a:xfrm>
                  <a:off x="7756551" y="5376069"/>
                  <a:ext cx="666641" cy="602814"/>
                </a:xfrm>
                <a:prstGeom prst="rect">
                  <a:avLst/>
                </a:prstGeom>
              </p:spPr>
            </p:pic>
            <p:pic>
              <p:nvPicPr>
                <p:cNvPr id="46" name="Picture 2">
                  <a:extLst>
                    <a:ext uri="{FF2B5EF4-FFF2-40B4-BE49-F238E27FC236}">
                      <a16:creationId xmlns:a16="http://schemas.microsoft.com/office/drawing/2014/main" id="{D3205BA1-6AA6-EE3A-0628-192C2533A4B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36214" y="2363208"/>
                  <a:ext cx="1417412" cy="1417412"/>
                </a:xfrm>
                <a:prstGeom prst="rect">
                  <a:avLst/>
                </a:prstGeom>
                <a:noFill/>
                <a:extLst>
                  <a:ext uri="{909E8E84-426E-40DD-AFC4-6F175D3DCCD1}">
                    <a14:hiddenFill xmlns:a14="http://schemas.microsoft.com/office/drawing/2010/main">
                      <a:solidFill>
                        <a:srgbClr val="FFFFFF"/>
                      </a:solidFill>
                    </a14:hiddenFill>
                  </a:ext>
                </a:extLst>
              </p:spPr>
            </p:pic>
            <p:sp>
              <p:nvSpPr>
                <p:cNvPr id="47" name="Right Arrow 46">
                  <a:extLst>
                    <a:ext uri="{FF2B5EF4-FFF2-40B4-BE49-F238E27FC236}">
                      <a16:creationId xmlns:a16="http://schemas.microsoft.com/office/drawing/2014/main" id="{8F01A5F1-84B5-804F-481E-1AF5ACEA64CC}"/>
                    </a:ext>
                  </a:extLst>
                </p:cNvPr>
                <p:cNvSpPr/>
                <p:nvPr/>
              </p:nvSpPr>
              <p:spPr>
                <a:xfrm>
                  <a:off x="8442985" y="2996850"/>
                  <a:ext cx="540843" cy="170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Bent-Up Arrow 47">
                  <a:extLst>
                    <a:ext uri="{FF2B5EF4-FFF2-40B4-BE49-F238E27FC236}">
                      <a16:creationId xmlns:a16="http://schemas.microsoft.com/office/drawing/2014/main" id="{AB3A51D5-FC42-2938-9E45-C1E32C77E75F}"/>
                    </a:ext>
                  </a:extLst>
                </p:cNvPr>
                <p:cNvSpPr/>
                <p:nvPr/>
              </p:nvSpPr>
              <p:spPr>
                <a:xfrm>
                  <a:off x="8417912" y="3695856"/>
                  <a:ext cx="1422271" cy="1928196"/>
                </a:xfrm>
                <a:prstGeom prst="bentUpArrow">
                  <a:avLst>
                    <a:gd name="adj1" fmla="val 5022"/>
                    <a:gd name="adj2" fmla="val 8113"/>
                    <a:gd name="adj3" fmla="val 124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
                  <a:extLst>
                    <a:ext uri="{FF2B5EF4-FFF2-40B4-BE49-F238E27FC236}">
                      <a16:creationId xmlns:a16="http://schemas.microsoft.com/office/drawing/2014/main" id="{E21E1E57-4FE1-2BA9-26DE-37B05A34325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24954" y="2397502"/>
                  <a:ext cx="1282700" cy="1282700"/>
                </a:xfrm>
                <a:prstGeom prst="rect">
                  <a:avLst/>
                </a:prstGeom>
                <a:noFill/>
                <a:extLst>
                  <a:ext uri="{909E8E84-426E-40DD-AFC4-6F175D3DCCD1}">
                    <a14:hiddenFill xmlns:a14="http://schemas.microsoft.com/office/drawing/2010/main">
                      <a:solidFill>
                        <a:srgbClr val="FFFFFF"/>
                      </a:solidFill>
                    </a14:hiddenFill>
                  </a:ext>
                </a:extLst>
              </p:spPr>
            </p:pic>
            <p:sp>
              <p:nvSpPr>
                <p:cNvPr id="50" name="Right Arrow 49">
                  <a:extLst>
                    <a:ext uri="{FF2B5EF4-FFF2-40B4-BE49-F238E27FC236}">
                      <a16:creationId xmlns:a16="http://schemas.microsoft.com/office/drawing/2014/main" id="{6150FAD4-9535-DCA0-71E2-0F7495CCD6BE}"/>
                    </a:ext>
                  </a:extLst>
                </p:cNvPr>
                <p:cNvSpPr/>
                <p:nvPr/>
              </p:nvSpPr>
              <p:spPr>
                <a:xfrm>
                  <a:off x="10331527" y="2996850"/>
                  <a:ext cx="808839" cy="176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E4555192-E8A0-D2DB-30A0-D48CB5421DDB}"/>
                    </a:ext>
                  </a:extLst>
                </p:cNvPr>
                <p:cNvSpPr txBox="1"/>
                <p:nvPr/>
              </p:nvSpPr>
              <p:spPr>
                <a:xfrm rot="5400000">
                  <a:off x="7226369" y="3161687"/>
                  <a:ext cx="699005" cy="369332"/>
                </a:xfrm>
                <a:prstGeom prst="rect">
                  <a:avLst/>
                </a:prstGeom>
                <a:noFill/>
              </p:spPr>
              <p:txBody>
                <a:bodyPr wrap="square" rtlCol="0">
                  <a:spAutoFit/>
                </a:bodyPr>
                <a:lstStyle/>
                <a:p>
                  <a:r>
                    <a:rPr lang="en-US" dirty="0"/>
                    <a:t>• • •</a:t>
                  </a:r>
                </a:p>
              </p:txBody>
            </p:sp>
          </p:grpSp>
          <p:sp>
            <p:nvSpPr>
              <p:cNvPr id="30" name="object 25">
                <a:extLst>
                  <a:ext uri="{FF2B5EF4-FFF2-40B4-BE49-F238E27FC236}">
                    <a16:creationId xmlns:a16="http://schemas.microsoft.com/office/drawing/2014/main" id="{CA2DC7D0-29D0-CFDE-2253-699B8FF14429}"/>
                  </a:ext>
                </a:extLst>
              </p:cNvPr>
              <p:cNvSpPr txBox="1"/>
              <p:nvPr/>
            </p:nvSpPr>
            <p:spPr>
              <a:xfrm>
                <a:off x="8337877" y="2695089"/>
                <a:ext cx="808838" cy="259687"/>
              </a:xfrm>
              <a:prstGeom prst="rect">
                <a:avLst/>
              </a:prstGeom>
            </p:spPr>
            <p:txBody>
              <a:bodyPr vert="horz" wrap="square" lIns="0" tIns="13335" rIns="0" bIns="0" rtlCol="0">
                <a:spAutoFit/>
              </a:bodyPr>
              <a:lstStyle/>
              <a:p>
                <a:pPr marL="12700">
                  <a:lnSpc>
                    <a:spcPct val="100000"/>
                  </a:lnSpc>
                  <a:spcBef>
                    <a:spcPts val="105"/>
                  </a:spcBef>
                </a:pPr>
                <a:r>
                  <a:rPr lang="en-US" sz="1600" spc="-50" dirty="0">
                    <a:latin typeface="Times New Roman" panose="02020603050405020304" pitchFamily="18" charset="0"/>
                    <a:cs typeface="Times New Roman" panose="02020603050405020304" pitchFamily="18" charset="0"/>
                  </a:rPr>
                  <a:t>Training</a:t>
                </a:r>
                <a:endParaRPr sz="1600" dirty="0">
                  <a:latin typeface="Times New Roman" panose="02020603050405020304" pitchFamily="18" charset="0"/>
                  <a:cs typeface="Times New Roman" panose="02020603050405020304" pitchFamily="18" charset="0"/>
                </a:endParaRPr>
              </a:p>
            </p:txBody>
          </p:sp>
          <p:sp>
            <p:nvSpPr>
              <p:cNvPr id="31" name="object 25">
                <a:extLst>
                  <a:ext uri="{FF2B5EF4-FFF2-40B4-BE49-F238E27FC236}">
                    <a16:creationId xmlns:a16="http://schemas.microsoft.com/office/drawing/2014/main" id="{8B1CE8ED-C074-C594-4140-5173675513E3}"/>
                  </a:ext>
                </a:extLst>
              </p:cNvPr>
              <p:cNvSpPr txBox="1"/>
              <p:nvPr/>
            </p:nvSpPr>
            <p:spPr>
              <a:xfrm>
                <a:off x="8631793" y="5192366"/>
                <a:ext cx="808838" cy="259687"/>
              </a:xfrm>
              <a:prstGeom prst="rect">
                <a:avLst/>
              </a:prstGeom>
            </p:spPr>
            <p:txBody>
              <a:bodyPr vert="horz" wrap="square" lIns="0" tIns="13335" rIns="0" bIns="0" rtlCol="0">
                <a:spAutoFit/>
              </a:bodyPr>
              <a:lstStyle/>
              <a:p>
                <a:pPr marL="12700">
                  <a:lnSpc>
                    <a:spcPct val="100000"/>
                  </a:lnSpc>
                  <a:spcBef>
                    <a:spcPts val="105"/>
                  </a:spcBef>
                </a:pPr>
                <a:r>
                  <a:rPr lang="en-US" sz="1600" spc="-50" dirty="0">
                    <a:latin typeface="Times New Roman" panose="02020603050405020304" pitchFamily="18" charset="0"/>
                    <a:cs typeface="Times New Roman" panose="02020603050405020304" pitchFamily="18" charset="0"/>
                  </a:rPr>
                  <a:t>Adapting</a:t>
                </a:r>
                <a:endParaRPr sz="1600" dirty="0">
                  <a:latin typeface="Times New Roman" panose="02020603050405020304" pitchFamily="18" charset="0"/>
                  <a:cs typeface="Times New Roman" panose="02020603050405020304" pitchFamily="18" charset="0"/>
                </a:endParaRPr>
              </a:p>
            </p:txBody>
          </p:sp>
          <p:sp>
            <p:nvSpPr>
              <p:cNvPr id="32" name="object 25">
                <a:extLst>
                  <a:ext uri="{FF2B5EF4-FFF2-40B4-BE49-F238E27FC236}">
                    <a16:creationId xmlns:a16="http://schemas.microsoft.com/office/drawing/2014/main" id="{A295E67D-0532-8876-7EC9-B4FC9C3E043E}"/>
                  </a:ext>
                </a:extLst>
              </p:cNvPr>
              <p:cNvSpPr txBox="1"/>
              <p:nvPr/>
            </p:nvSpPr>
            <p:spPr>
              <a:xfrm>
                <a:off x="9049490" y="1476893"/>
                <a:ext cx="1215604" cy="290464"/>
              </a:xfrm>
              <a:prstGeom prst="rect">
                <a:avLst/>
              </a:prstGeom>
            </p:spPr>
            <p:txBody>
              <a:bodyPr vert="horz" wrap="square" lIns="0" tIns="13335" rIns="0" bIns="0" rtlCol="0">
                <a:spAutoFit/>
              </a:bodyPr>
              <a:lstStyle/>
              <a:p>
                <a:pPr marL="12700">
                  <a:lnSpc>
                    <a:spcPct val="100000"/>
                  </a:lnSpc>
                  <a:spcBef>
                    <a:spcPts val="105"/>
                  </a:spcBef>
                </a:pPr>
                <a:r>
                  <a:rPr lang="en-US" b="1" spc="-50" dirty="0">
                    <a:latin typeface="Times New Roman" panose="02020603050405020304" pitchFamily="18" charset="0"/>
                    <a:cs typeface="Times New Roman" panose="02020603050405020304" pitchFamily="18" charset="0"/>
                  </a:rPr>
                  <a:t>Base Model</a:t>
                </a:r>
                <a:endParaRPr b="1" dirty="0">
                  <a:latin typeface="Times New Roman" panose="02020603050405020304" pitchFamily="18" charset="0"/>
                  <a:cs typeface="Times New Roman" panose="02020603050405020304" pitchFamily="18" charset="0"/>
                </a:endParaRPr>
              </a:p>
            </p:txBody>
          </p:sp>
          <p:sp>
            <p:nvSpPr>
              <p:cNvPr id="33" name="object 25">
                <a:extLst>
                  <a:ext uri="{FF2B5EF4-FFF2-40B4-BE49-F238E27FC236}">
                    <a16:creationId xmlns:a16="http://schemas.microsoft.com/office/drawing/2014/main" id="{97251D5E-216A-AC52-3443-84C5329B634E}"/>
                  </a:ext>
                </a:extLst>
              </p:cNvPr>
              <p:cNvSpPr txBox="1"/>
              <p:nvPr/>
            </p:nvSpPr>
            <p:spPr>
              <a:xfrm>
                <a:off x="10453626" y="1486434"/>
                <a:ext cx="1450197" cy="290464"/>
              </a:xfrm>
              <a:prstGeom prst="rect">
                <a:avLst/>
              </a:prstGeom>
            </p:spPr>
            <p:txBody>
              <a:bodyPr vert="horz" wrap="square" lIns="0" tIns="13335" rIns="0" bIns="0" rtlCol="0">
                <a:spAutoFit/>
              </a:bodyPr>
              <a:lstStyle/>
              <a:p>
                <a:pPr marL="12700">
                  <a:lnSpc>
                    <a:spcPct val="100000"/>
                  </a:lnSpc>
                  <a:spcBef>
                    <a:spcPts val="105"/>
                  </a:spcBef>
                </a:pPr>
                <a:r>
                  <a:rPr lang="en-US" b="1" spc="-50" dirty="0">
                    <a:latin typeface="Times New Roman" panose="02020603050405020304" pitchFamily="18" charset="0"/>
                    <a:cs typeface="Times New Roman" panose="02020603050405020304" pitchFamily="18" charset="0"/>
                  </a:rPr>
                  <a:t>Adapted Model</a:t>
                </a:r>
                <a:endParaRPr b="1" dirty="0">
                  <a:latin typeface="Times New Roman" panose="02020603050405020304" pitchFamily="18" charset="0"/>
                  <a:cs typeface="Times New Roman" panose="02020603050405020304" pitchFamily="18" charset="0"/>
                </a:endParaRPr>
              </a:p>
            </p:txBody>
          </p:sp>
        </p:grpSp>
        <p:sp>
          <p:nvSpPr>
            <p:cNvPr id="89" name="object 25">
              <a:extLst>
                <a:ext uri="{FF2B5EF4-FFF2-40B4-BE49-F238E27FC236}">
                  <a16:creationId xmlns:a16="http://schemas.microsoft.com/office/drawing/2014/main" id="{2A79C11F-19B2-A734-E3C7-45900228A3E2}"/>
                </a:ext>
              </a:extLst>
            </p:cNvPr>
            <p:cNvSpPr txBox="1"/>
            <p:nvPr/>
          </p:nvSpPr>
          <p:spPr>
            <a:xfrm>
              <a:off x="4105685" y="2347669"/>
              <a:ext cx="848936" cy="272560"/>
            </a:xfrm>
            <a:prstGeom prst="rect">
              <a:avLst/>
            </a:prstGeom>
          </p:spPr>
          <p:txBody>
            <a:bodyPr vert="horz" wrap="square" lIns="0" tIns="13335" rIns="0" bIns="0" rtlCol="0">
              <a:spAutoFit/>
            </a:bodyPr>
            <a:lstStyle/>
            <a:p>
              <a:pPr marL="12700">
                <a:lnSpc>
                  <a:spcPct val="100000"/>
                </a:lnSpc>
                <a:spcBef>
                  <a:spcPts val="105"/>
                </a:spcBef>
              </a:pPr>
              <a:r>
                <a:rPr lang="en-US" sz="1600" spc="-50" dirty="0">
                  <a:latin typeface="Times New Roman" panose="02020603050405020304" pitchFamily="18" charset="0"/>
                  <a:cs typeface="Times New Roman" panose="02020603050405020304" pitchFamily="18" charset="0"/>
                </a:rPr>
                <a:t>Adapting</a:t>
              </a:r>
              <a:endParaRPr sz="1600" dirty="0">
                <a:latin typeface="Times New Roman" panose="02020603050405020304" pitchFamily="18" charset="0"/>
                <a:cs typeface="Times New Roman" panose="02020603050405020304" pitchFamily="18" charset="0"/>
              </a:endParaRPr>
            </a:p>
          </p:txBody>
        </p:sp>
      </p:grpSp>
      <p:grpSp>
        <p:nvGrpSpPr>
          <p:cNvPr id="87" name="Group 86">
            <a:extLst>
              <a:ext uri="{FF2B5EF4-FFF2-40B4-BE49-F238E27FC236}">
                <a16:creationId xmlns:a16="http://schemas.microsoft.com/office/drawing/2014/main" id="{5D810F3C-DC05-0E33-DEC1-85EFA88B2B1D}"/>
              </a:ext>
            </a:extLst>
          </p:cNvPr>
          <p:cNvGrpSpPr/>
          <p:nvPr/>
        </p:nvGrpSpPr>
        <p:grpSpPr>
          <a:xfrm>
            <a:off x="1889807" y="1908619"/>
            <a:ext cx="2207441" cy="1503748"/>
            <a:chOff x="1889807" y="1908619"/>
            <a:chExt cx="2207441" cy="1503748"/>
          </a:xfrm>
        </p:grpSpPr>
        <p:sp>
          <p:nvSpPr>
            <p:cNvPr id="78" name="Rectangle 77">
              <a:extLst>
                <a:ext uri="{FF2B5EF4-FFF2-40B4-BE49-F238E27FC236}">
                  <a16:creationId xmlns:a16="http://schemas.microsoft.com/office/drawing/2014/main" id="{FBAFA1AA-C321-B825-ABD4-78B3A96044C6}"/>
                </a:ext>
              </a:extLst>
            </p:cNvPr>
            <p:cNvSpPr/>
            <p:nvPr/>
          </p:nvSpPr>
          <p:spPr>
            <a:xfrm>
              <a:off x="1916729" y="1921036"/>
              <a:ext cx="2180519" cy="14913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Box 84">
              <a:extLst>
                <a:ext uri="{FF2B5EF4-FFF2-40B4-BE49-F238E27FC236}">
                  <a16:creationId xmlns:a16="http://schemas.microsoft.com/office/drawing/2014/main" id="{32B41994-4A0D-19A9-ECD5-50F76FC30BD5}"/>
                </a:ext>
              </a:extLst>
            </p:cNvPr>
            <p:cNvSpPr txBox="1"/>
            <p:nvPr/>
          </p:nvSpPr>
          <p:spPr>
            <a:xfrm>
              <a:off x="1889807" y="1908619"/>
              <a:ext cx="82804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Step 1</a:t>
              </a:r>
            </a:p>
          </p:txBody>
        </p:sp>
      </p:grpSp>
      <p:grpSp>
        <p:nvGrpSpPr>
          <p:cNvPr id="88" name="Group 87">
            <a:extLst>
              <a:ext uri="{FF2B5EF4-FFF2-40B4-BE49-F238E27FC236}">
                <a16:creationId xmlns:a16="http://schemas.microsoft.com/office/drawing/2014/main" id="{B4FAE777-FA13-C99C-C9EF-E2BE2FECE013}"/>
              </a:ext>
            </a:extLst>
          </p:cNvPr>
          <p:cNvGrpSpPr/>
          <p:nvPr/>
        </p:nvGrpSpPr>
        <p:grpSpPr>
          <a:xfrm>
            <a:off x="2799355" y="1867864"/>
            <a:ext cx="3280357" cy="1538599"/>
            <a:chOff x="1878818" y="3224808"/>
            <a:chExt cx="2218430" cy="2415462"/>
          </a:xfrm>
        </p:grpSpPr>
        <p:sp>
          <p:nvSpPr>
            <p:cNvPr id="79" name="Rectangle 78">
              <a:extLst>
                <a:ext uri="{FF2B5EF4-FFF2-40B4-BE49-F238E27FC236}">
                  <a16:creationId xmlns:a16="http://schemas.microsoft.com/office/drawing/2014/main" id="{7DE95C54-8508-B708-CBA6-0FA118230AF0}"/>
                </a:ext>
              </a:extLst>
            </p:cNvPr>
            <p:cNvSpPr/>
            <p:nvPr/>
          </p:nvSpPr>
          <p:spPr>
            <a:xfrm>
              <a:off x="1919055" y="3304748"/>
              <a:ext cx="2178193" cy="23355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Box 85">
              <a:extLst>
                <a:ext uri="{FF2B5EF4-FFF2-40B4-BE49-F238E27FC236}">
                  <a16:creationId xmlns:a16="http://schemas.microsoft.com/office/drawing/2014/main" id="{D378E580-9B30-4ADE-C2F3-64160C0821C5}"/>
                </a:ext>
              </a:extLst>
            </p:cNvPr>
            <p:cNvSpPr txBox="1"/>
            <p:nvPr/>
          </p:nvSpPr>
          <p:spPr>
            <a:xfrm>
              <a:off x="1878818" y="3224808"/>
              <a:ext cx="82804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Step 2</a:t>
              </a:r>
            </a:p>
          </p:txBody>
        </p:sp>
      </p:grpSp>
    </p:spTree>
    <p:extLst>
      <p:ext uri="{BB962C8B-B14F-4D97-AF65-F5344CB8AC3E}">
        <p14:creationId xmlns:p14="http://schemas.microsoft.com/office/powerpoint/2010/main" val="57197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90"/>
                                        </p:tgtEl>
                                        <p:attrNameLst>
                                          <p:attrName>style.visibility</p:attrName>
                                        </p:attrNameLst>
                                      </p:cBhvr>
                                      <p:to>
                                        <p:strVal val="visible"/>
                                      </p:to>
                                    </p:set>
                                    <p:animEffect transition="in" filter="wipe(left)">
                                      <p:cBhvr>
                                        <p:cTn id="23" dur="500"/>
                                        <p:tgtEl>
                                          <p:spTgt spid="9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8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8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03C0BC-D200-46A8-B174-43E789BE105A}"/>
              </a:ext>
            </a:extLst>
          </p:cNvPr>
          <p:cNvSpPr>
            <a:spLocks noGrp="1"/>
          </p:cNvSpPr>
          <p:nvPr>
            <p:ph type="title"/>
          </p:nvPr>
        </p:nvSpPr>
        <p:spPr>
          <a:xfrm>
            <a:off x="415600" y="106288"/>
            <a:ext cx="11360800" cy="763600"/>
          </a:xfrm>
        </p:spPr>
        <p:txBody>
          <a:bodyPr/>
          <a:lstStyle/>
          <a:p>
            <a:pPr algn="ctr"/>
            <a:r>
              <a:rPr lang="en-US" dirty="0">
                <a:latin typeface="Times New Roman" panose="02020603050405020304" pitchFamily="18" charset="0"/>
                <a:cs typeface="Times New Roman" panose="02020603050405020304" pitchFamily="18" charset="0"/>
              </a:rPr>
              <a:t>Dealing with User Heterogeneity</a:t>
            </a:r>
          </a:p>
        </p:txBody>
      </p:sp>
      <p:pic>
        <p:nvPicPr>
          <p:cNvPr id="11" name="Picture 10">
            <a:extLst>
              <a:ext uri="{FF2B5EF4-FFF2-40B4-BE49-F238E27FC236}">
                <a16:creationId xmlns:a16="http://schemas.microsoft.com/office/drawing/2014/main" id="{F88993F9-256B-EAD9-2DA0-6DEED5D34272}"/>
              </a:ext>
            </a:extLst>
          </p:cNvPr>
          <p:cNvPicPr>
            <a:picLocks noChangeAspect="1"/>
          </p:cNvPicPr>
          <p:nvPr/>
        </p:nvPicPr>
        <p:blipFill>
          <a:blip r:embed="rId3"/>
          <a:srcRect/>
          <a:stretch/>
        </p:blipFill>
        <p:spPr>
          <a:xfrm>
            <a:off x="999635" y="1484260"/>
            <a:ext cx="10192730" cy="4780373"/>
          </a:xfrm>
          <a:prstGeom prst="rect">
            <a:avLst/>
          </a:prstGeom>
        </p:spPr>
      </p:pic>
      <p:sp>
        <p:nvSpPr>
          <p:cNvPr id="2" name="Rectangle 1">
            <a:extLst>
              <a:ext uri="{FF2B5EF4-FFF2-40B4-BE49-F238E27FC236}">
                <a16:creationId xmlns:a16="http://schemas.microsoft.com/office/drawing/2014/main" id="{D3834B5F-E5F4-2699-3D40-A81150A987E8}"/>
              </a:ext>
            </a:extLst>
          </p:cNvPr>
          <p:cNvSpPr/>
          <p:nvPr/>
        </p:nvSpPr>
        <p:spPr>
          <a:xfrm>
            <a:off x="1368191" y="1357313"/>
            <a:ext cx="4832583" cy="49073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4D92A21D-10B1-EB2D-17F9-DA0B96AFE44D}"/>
              </a:ext>
            </a:extLst>
          </p:cNvPr>
          <p:cNvSpPr/>
          <p:nvPr/>
        </p:nvSpPr>
        <p:spPr>
          <a:xfrm>
            <a:off x="6200775" y="1357313"/>
            <a:ext cx="900114" cy="49073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66421D5-9E40-0B05-B7E2-BA5F3274005D}"/>
              </a:ext>
            </a:extLst>
          </p:cNvPr>
          <p:cNvSpPr/>
          <p:nvPr/>
        </p:nvSpPr>
        <p:spPr>
          <a:xfrm>
            <a:off x="7100888" y="1366838"/>
            <a:ext cx="1357311" cy="49073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4420160-C8A8-08E1-1BB2-956241D3DCDD}"/>
              </a:ext>
            </a:extLst>
          </p:cNvPr>
          <p:cNvSpPr/>
          <p:nvPr/>
        </p:nvSpPr>
        <p:spPr>
          <a:xfrm>
            <a:off x="8467970" y="1366838"/>
            <a:ext cx="2724395" cy="49073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4926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animBg="1"/>
      <p:bldP spid="4" grpId="1" animBg="1"/>
      <p:bldP spid="5" grpId="0" animBg="1"/>
      <p:bldP spid="5" grpId="1"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03C0BC-D200-46A8-B174-43E789BE105A}"/>
              </a:ext>
            </a:extLst>
          </p:cNvPr>
          <p:cNvSpPr>
            <a:spLocks noGrp="1"/>
          </p:cNvSpPr>
          <p:nvPr>
            <p:ph type="title"/>
          </p:nvPr>
        </p:nvSpPr>
        <p:spPr>
          <a:xfrm>
            <a:off x="415599" y="156457"/>
            <a:ext cx="11360800" cy="763600"/>
          </a:xfrm>
        </p:spPr>
        <p:txBody>
          <a:bodyPr/>
          <a:lstStyle/>
          <a:p>
            <a:pPr algn="ctr"/>
            <a:r>
              <a:rPr lang="en-US" dirty="0">
                <a:latin typeface="Times New Roman" panose="02020603050405020304" pitchFamily="18" charset="0"/>
                <a:cs typeface="Times New Roman" panose="02020603050405020304" pitchFamily="18" charset="0"/>
              </a:rPr>
              <a:t>Limitation of the Basic Model</a:t>
            </a:r>
          </a:p>
        </p:txBody>
      </p:sp>
      <p:sp>
        <p:nvSpPr>
          <p:cNvPr id="9" name="object 25">
            <a:extLst>
              <a:ext uri="{FF2B5EF4-FFF2-40B4-BE49-F238E27FC236}">
                <a16:creationId xmlns:a16="http://schemas.microsoft.com/office/drawing/2014/main" id="{89CCA245-BA91-F186-9B50-2DE5B1CFDE80}"/>
              </a:ext>
            </a:extLst>
          </p:cNvPr>
          <p:cNvSpPr txBox="1"/>
          <p:nvPr/>
        </p:nvSpPr>
        <p:spPr>
          <a:xfrm>
            <a:off x="3249577" y="2741967"/>
            <a:ext cx="1542400" cy="413575"/>
          </a:xfrm>
          <a:prstGeom prst="rect">
            <a:avLst/>
          </a:prstGeom>
        </p:spPr>
        <p:txBody>
          <a:bodyPr vert="horz" wrap="square" lIns="0" tIns="13335" rIns="0" bIns="0" rtlCol="0">
            <a:spAutoFit/>
          </a:bodyPr>
          <a:lstStyle/>
          <a:p>
            <a:pPr marL="12700">
              <a:lnSpc>
                <a:spcPct val="100000"/>
              </a:lnSpc>
              <a:spcBef>
                <a:spcPts val="105"/>
              </a:spcBef>
            </a:pPr>
            <a:r>
              <a:rPr lang="en-US" sz="2600" b="1" spc="-50" dirty="0">
                <a:latin typeface="Times New Roman" panose="02020603050405020304" pitchFamily="18" charset="0"/>
                <a:cs typeface="Times New Roman" panose="02020603050405020304" pitchFamily="18" charset="0"/>
              </a:rPr>
              <a:t>Few-shot</a:t>
            </a:r>
            <a:endParaRPr sz="2600" b="1" dirty="0">
              <a:latin typeface="Times New Roman" panose="02020603050405020304" pitchFamily="18" charset="0"/>
              <a:cs typeface="Times New Roman" panose="02020603050405020304" pitchFamily="18" charset="0"/>
            </a:endParaRPr>
          </a:p>
        </p:txBody>
      </p:sp>
      <p:grpSp>
        <p:nvGrpSpPr>
          <p:cNvPr id="19" name="Group 18">
            <a:extLst>
              <a:ext uri="{FF2B5EF4-FFF2-40B4-BE49-F238E27FC236}">
                <a16:creationId xmlns:a16="http://schemas.microsoft.com/office/drawing/2014/main" id="{C715B999-563F-50E1-D64C-AA3EEDB74686}"/>
              </a:ext>
            </a:extLst>
          </p:cNvPr>
          <p:cNvGrpSpPr/>
          <p:nvPr/>
        </p:nvGrpSpPr>
        <p:grpSpPr>
          <a:xfrm>
            <a:off x="497052" y="1162569"/>
            <a:ext cx="7080137" cy="2522993"/>
            <a:chOff x="2568641" y="1115751"/>
            <a:chExt cx="7080137" cy="2522993"/>
          </a:xfrm>
        </p:grpSpPr>
        <p:pic>
          <p:nvPicPr>
            <p:cNvPr id="2" name="Picture 2">
              <a:extLst>
                <a:ext uri="{FF2B5EF4-FFF2-40B4-BE49-F238E27FC236}">
                  <a16:creationId xmlns:a16="http://schemas.microsoft.com/office/drawing/2014/main" id="{A5AA2661-0F09-9834-B96E-24F59F7854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8641" y="1234609"/>
              <a:ext cx="2404135" cy="24041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25E18996-8E2B-FAB0-58B6-ACEE9B8183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4644" y="1234610"/>
              <a:ext cx="2404134" cy="2404134"/>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a:extLst>
                <a:ext uri="{FF2B5EF4-FFF2-40B4-BE49-F238E27FC236}">
                  <a16:creationId xmlns:a16="http://schemas.microsoft.com/office/drawing/2014/main" id="{FDBA2ABE-15B2-8BE3-0DED-8BF1BB34C95D}"/>
                </a:ext>
              </a:extLst>
            </p:cNvPr>
            <p:cNvSpPr/>
            <p:nvPr/>
          </p:nvSpPr>
          <p:spPr>
            <a:xfrm>
              <a:off x="4840509" y="2368394"/>
              <a:ext cx="2377440"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with solid fill">
              <a:extLst>
                <a:ext uri="{FF2B5EF4-FFF2-40B4-BE49-F238E27FC236}">
                  <a16:creationId xmlns:a16="http://schemas.microsoft.com/office/drawing/2014/main" id="{88BF664D-7341-443F-55AD-86DB4EBB31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56585" y="1584375"/>
              <a:ext cx="803240" cy="744969"/>
            </a:xfrm>
            <a:prstGeom prst="rect">
              <a:avLst/>
            </a:prstGeom>
          </p:spPr>
        </p:pic>
        <p:sp>
          <p:nvSpPr>
            <p:cNvPr id="10" name="object 25">
              <a:extLst>
                <a:ext uri="{FF2B5EF4-FFF2-40B4-BE49-F238E27FC236}">
                  <a16:creationId xmlns:a16="http://schemas.microsoft.com/office/drawing/2014/main" id="{9AF41D22-0DA9-A0D9-650E-54B26D3F3704}"/>
                </a:ext>
              </a:extLst>
            </p:cNvPr>
            <p:cNvSpPr txBox="1"/>
            <p:nvPr/>
          </p:nvSpPr>
          <p:spPr>
            <a:xfrm>
              <a:off x="5389654" y="1115751"/>
              <a:ext cx="1528967" cy="352019"/>
            </a:xfrm>
            <a:prstGeom prst="rect">
              <a:avLst/>
            </a:prstGeom>
          </p:spPr>
          <p:txBody>
            <a:bodyPr vert="horz" wrap="square" lIns="0" tIns="13335" rIns="0" bIns="0" rtlCol="0">
              <a:spAutoFit/>
            </a:bodyPr>
            <a:lstStyle/>
            <a:p>
              <a:pPr marL="12700">
                <a:lnSpc>
                  <a:spcPct val="100000"/>
                </a:lnSpc>
                <a:spcBef>
                  <a:spcPts val="105"/>
                </a:spcBef>
              </a:pPr>
              <a:r>
                <a:rPr lang="en-US" sz="2200" b="1" spc="-50" dirty="0">
                  <a:latin typeface="Times New Roman" panose="02020603050405020304" pitchFamily="18" charset="0"/>
                  <a:cs typeface="Times New Roman" panose="02020603050405020304" pitchFamily="18" charset="0"/>
                </a:rPr>
                <a:t>New User</a:t>
              </a:r>
              <a:endParaRPr sz="2200"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239DDF3C-8CFE-4B44-44EF-EE6F621D7581}"/>
                </a:ext>
              </a:extLst>
            </p:cNvPr>
            <p:cNvPicPr>
              <a:picLocks noChangeAspect="1"/>
            </p:cNvPicPr>
            <p:nvPr/>
          </p:nvPicPr>
          <p:blipFill>
            <a:blip r:embed="rId7"/>
            <a:stretch>
              <a:fillRect/>
            </a:stretch>
          </p:blipFill>
          <p:spPr>
            <a:xfrm>
              <a:off x="5959825" y="1519949"/>
              <a:ext cx="914400" cy="826851"/>
            </a:xfrm>
            <a:prstGeom prst="rect">
              <a:avLst/>
            </a:prstGeom>
          </p:spPr>
        </p:pic>
      </p:grpSp>
      <p:sp>
        <p:nvSpPr>
          <p:cNvPr id="6" name="Text Placeholder 3">
            <a:extLst>
              <a:ext uri="{FF2B5EF4-FFF2-40B4-BE49-F238E27FC236}">
                <a16:creationId xmlns:a16="http://schemas.microsoft.com/office/drawing/2014/main" id="{9CF35770-F345-F50A-C8F2-7EA92048519E}"/>
              </a:ext>
            </a:extLst>
          </p:cNvPr>
          <p:cNvSpPr>
            <a:spLocks noGrp="1"/>
          </p:cNvSpPr>
          <p:nvPr>
            <p:ph type="body" idx="1"/>
          </p:nvPr>
        </p:nvSpPr>
        <p:spPr>
          <a:xfrm>
            <a:off x="415600" y="3832713"/>
            <a:ext cx="4740985" cy="1092421"/>
          </a:xfrm>
        </p:spPr>
        <p:txBody>
          <a:bodyPr/>
          <a:lstStyle/>
          <a:p>
            <a:pPr indent="-457189">
              <a:lnSpc>
                <a:spcPct val="100000"/>
              </a:lnSpc>
              <a:buSzPts val="1800"/>
            </a:pPr>
            <a:r>
              <a:rPr lang="en-US" sz="2800" dirty="0">
                <a:latin typeface="Times New Roman" panose="02020603050405020304" pitchFamily="18" charset="0"/>
                <a:cs typeface="Times New Roman" panose="02020603050405020304" pitchFamily="18" charset="0"/>
              </a:rPr>
              <a:t>Network</a:t>
            </a:r>
            <a:r>
              <a:rPr lang="en-US" sz="2667"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barely downgrade to unacceptable conditions</a:t>
            </a:r>
          </a:p>
        </p:txBody>
      </p:sp>
      <p:sp>
        <p:nvSpPr>
          <p:cNvPr id="11" name="Text Placeholder 3">
            <a:extLst>
              <a:ext uri="{FF2B5EF4-FFF2-40B4-BE49-F238E27FC236}">
                <a16:creationId xmlns:a16="http://schemas.microsoft.com/office/drawing/2014/main" id="{DD37AFBF-3FD8-BFC2-1A90-BB7874DCA601}"/>
              </a:ext>
            </a:extLst>
          </p:cNvPr>
          <p:cNvSpPr txBox="1">
            <a:spLocks/>
          </p:cNvSpPr>
          <p:nvPr/>
        </p:nvSpPr>
        <p:spPr>
          <a:xfrm>
            <a:off x="415600" y="4892751"/>
            <a:ext cx="4740985" cy="1092421"/>
          </a:xfrm>
          <a:prstGeom prst="rect">
            <a:avLst/>
          </a:prstGeom>
        </p:spPr>
        <p:txBody>
          <a:bodyPr spcFirstLastPara="1" vert="horz" wrap="square" lIns="91425" tIns="91425" rIns="91425" bIns="91425" rtlCol="0" anchor="t" anchorCtr="0">
            <a:noAutofit/>
          </a:bodyPr>
          <a:lstStyle>
            <a:lvl1pPr marL="609585" lvl="0" indent="-423323" algn="l" defTabSz="914400" rtl="0" eaLnBrk="1" latinLnBrk="0" hangingPunct="1">
              <a:lnSpc>
                <a:spcPct val="90000"/>
              </a:lnSpc>
              <a:spcBef>
                <a:spcPts val="0"/>
              </a:spcBef>
              <a:spcAft>
                <a:spcPts val="0"/>
              </a:spcAft>
              <a:buSzPts val="1400"/>
              <a:buFont typeface="Arial" panose="020B0604020202020204" pitchFamily="34" charset="0"/>
              <a:buChar char="●"/>
              <a:defRPr sz="1867" kern="1200">
                <a:solidFill>
                  <a:schemeClr val="tx1"/>
                </a:solidFill>
                <a:latin typeface="+mn-lt"/>
                <a:ea typeface="+mn-ea"/>
                <a:cs typeface="+mn-cs"/>
              </a:defRPr>
            </a:lvl1pPr>
            <a:lvl2pPr marL="1219170" lvl="1"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l" defTabSz="914400" rtl="0"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indent="-457189">
              <a:lnSpc>
                <a:spcPct val="100000"/>
              </a:lnSpc>
              <a:buSzPts val="1800"/>
            </a:pPr>
            <a:r>
              <a:rPr lang="en-US" sz="2800" dirty="0">
                <a:latin typeface="Times New Roman" panose="02020603050405020304" pitchFamily="18" charset="0"/>
                <a:cs typeface="Times New Roman" panose="02020603050405020304" pitchFamily="18" charset="0"/>
              </a:rPr>
              <a:t>Reluctant to assign low scores</a:t>
            </a:r>
          </a:p>
        </p:txBody>
      </p:sp>
      <p:pic>
        <p:nvPicPr>
          <p:cNvPr id="12" name="Picture 11">
            <a:extLst>
              <a:ext uri="{FF2B5EF4-FFF2-40B4-BE49-F238E27FC236}">
                <a16:creationId xmlns:a16="http://schemas.microsoft.com/office/drawing/2014/main" id="{568DE4EC-AD82-8B9D-1F9C-EB0690D2BFFD}"/>
              </a:ext>
            </a:extLst>
          </p:cNvPr>
          <p:cNvPicPr>
            <a:picLocks noChangeAspect="1"/>
          </p:cNvPicPr>
          <p:nvPr/>
        </p:nvPicPr>
        <p:blipFill rotWithShape="1">
          <a:blip r:embed="rId8"/>
          <a:srcRect r="35392"/>
          <a:stretch/>
        </p:blipFill>
        <p:spPr>
          <a:xfrm>
            <a:off x="5156585" y="3495155"/>
            <a:ext cx="4526782" cy="2907183"/>
          </a:xfrm>
          <a:prstGeom prst="rect">
            <a:avLst/>
          </a:prstGeom>
        </p:spPr>
      </p:pic>
      <p:pic>
        <p:nvPicPr>
          <p:cNvPr id="16" name="Picture 15">
            <a:extLst>
              <a:ext uri="{FF2B5EF4-FFF2-40B4-BE49-F238E27FC236}">
                <a16:creationId xmlns:a16="http://schemas.microsoft.com/office/drawing/2014/main" id="{B81B7B77-2145-A455-9C6A-96CE7CCF6994}"/>
              </a:ext>
            </a:extLst>
          </p:cNvPr>
          <p:cNvPicPr>
            <a:picLocks noChangeAspect="1"/>
          </p:cNvPicPr>
          <p:nvPr/>
        </p:nvPicPr>
        <p:blipFill rotWithShape="1">
          <a:blip r:embed="rId8"/>
          <a:srcRect l="65114" r="-601"/>
          <a:stretch/>
        </p:blipFill>
        <p:spPr>
          <a:xfrm>
            <a:off x="9623359" y="3500361"/>
            <a:ext cx="2481938" cy="2901977"/>
          </a:xfrm>
          <a:prstGeom prst="rect">
            <a:avLst/>
          </a:prstGeom>
        </p:spPr>
      </p:pic>
      <p:pic>
        <p:nvPicPr>
          <p:cNvPr id="18" name="Picture 17">
            <a:extLst>
              <a:ext uri="{FF2B5EF4-FFF2-40B4-BE49-F238E27FC236}">
                <a16:creationId xmlns:a16="http://schemas.microsoft.com/office/drawing/2014/main" id="{30F5DEFF-A75F-BB4F-E67F-6DC271AE6FD1}"/>
              </a:ext>
            </a:extLst>
          </p:cNvPr>
          <p:cNvPicPr>
            <a:picLocks noChangeAspect="1"/>
          </p:cNvPicPr>
          <p:nvPr/>
        </p:nvPicPr>
        <p:blipFill>
          <a:blip r:embed="rId9"/>
          <a:stretch>
            <a:fillRect/>
          </a:stretch>
        </p:blipFill>
        <p:spPr>
          <a:xfrm>
            <a:off x="7495544" y="920057"/>
            <a:ext cx="1887780" cy="2621916"/>
          </a:xfrm>
          <a:prstGeom prst="rect">
            <a:avLst/>
          </a:prstGeom>
        </p:spPr>
      </p:pic>
      <p:sp>
        <p:nvSpPr>
          <p:cNvPr id="21" name="Rectangle: Rounded Corners 30">
            <a:extLst>
              <a:ext uri="{FF2B5EF4-FFF2-40B4-BE49-F238E27FC236}">
                <a16:creationId xmlns:a16="http://schemas.microsoft.com/office/drawing/2014/main" id="{B33FF093-65B3-ACA8-1AD8-52DC6CD2797C}"/>
              </a:ext>
            </a:extLst>
          </p:cNvPr>
          <p:cNvSpPr/>
          <p:nvPr/>
        </p:nvSpPr>
        <p:spPr>
          <a:xfrm>
            <a:off x="9721616" y="1372434"/>
            <a:ext cx="2383681" cy="1527835"/>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Evenly distributed</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22" name="Rectangle: Rounded Corners 30">
            <a:extLst>
              <a:ext uri="{FF2B5EF4-FFF2-40B4-BE49-F238E27FC236}">
                <a16:creationId xmlns:a16="http://schemas.microsoft.com/office/drawing/2014/main" id="{59DFC49D-3EA4-A293-B09B-720DD84097FF}"/>
              </a:ext>
            </a:extLst>
          </p:cNvPr>
          <p:cNvSpPr/>
          <p:nvPr/>
        </p:nvSpPr>
        <p:spPr>
          <a:xfrm>
            <a:off x="6487879" y="3927831"/>
            <a:ext cx="2383681" cy="1527835"/>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Unevenly distributed</a:t>
            </a:r>
            <a:endParaRPr lang="en-US" sz="3200" dirty="0">
              <a:solidFill>
                <a:schemeClr val="tx1"/>
              </a:solidFill>
              <a:latin typeface="Times New Roman" panose="02020603050405020304" pitchFamily="18" charset="0"/>
              <a:cs typeface="Times New Roman" panose="02020603050405020304" pitchFamily="18" charset="0"/>
            </a:endParaRPr>
          </a:p>
        </p:txBody>
      </p:sp>
      <p:grpSp>
        <p:nvGrpSpPr>
          <p:cNvPr id="25" name="Group 24">
            <a:extLst>
              <a:ext uri="{FF2B5EF4-FFF2-40B4-BE49-F238E27FC236}">
                <a16:creationId xmlns:a16="http://schemas.microsoft.com/office/drawing/2014/main" id="{D2FF784A-26F3-2F97-2460-0BB93C5E1132}"/>
              </a:ext>
            </a:extLst>
          </p:cNvPr>
          <p:cNvGrpSpPr/>
          <p:nvPr/>
        </p:nvGrpSpPr>
        <p:grpSpPr>
          <a:xfrm>
            <a:off x="2221858" y="4377241"/>
            <a:ext cx="3995107" cy="727884"/>
            <a:chOff x="2221858" y="4377241"/>
            <a:chExt cx="3995107" cy="727884"/>
          </a:xfrm>
        </p:grpSpPr>
        <p:sp>
          <p:nvSpPr>
            <p:cNvPr id="23" name="Right Arrow 22">
              <a:extLst>
                <a:ext uri="{FF2B5EF4-FFF2-40B4-BE49-F238E27FC236}">
                  <a16:creationId xmlns:a16="http://schemas.microsoft.com/office/drawing/2014/main" id="{9204B3D7-B36B-A721-D78B-FE1FEEAE8641}"/>
                </a:ext>
              </a:extLst>
            </p:cNvPr>
            <p:cNvSpPr/>
            <p:nvPr/>
          </p:nvSpPr>
          <p:spPr>
            <a:xfrm rot="10800000">
              <a:off x="4883018" y="4592115"/>
              <a:ext cx="1333947" cy="277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Rounded Corners 30">
              <a:extLst>
                <a:ext uri="{FF2B5EF4-FFF2-40B4-BE49-F238E27FC236}">
                  <a16:creationId xmlns:a16="http://schemas.microsoft.com/office/drawing/2014/main" id="{DE6AD61F-16C3-2877-63C9-F5A7E911497F}"/>
                </a:ext>
              </a:extLst>
            </p:cNvPr>
            <p:cNvSpPr/>
            <p:nvPr/>
          </p:nvSpPr>
          <p:spPr>
            <a:xfrm>
              <a:off x="2221858" y="4377241"/>
              <a:ext cx="2475973" cy="72788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Impractical</a:t>
              </a:r>
              <a:endParaRPr lang="en-US" sz="3200" dirty="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2079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32"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circle(ou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1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build="p"/>
      <p:bldP spid="6" grpId="1" build="p"/>
      <p:bldP spid="11" grpId="0"/>
      <p:bldP spid="11" grpId="1"/>
      <p:bldP spid="21" grpId="0" animBg="1"/>
      <p:bldP spid="2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12738</TotalTime>
  <Words>2826</Words>
  <Application>Microsoft Macintosh PowerPoint</Application>
  <PresentationFormat>Widescreen</PresentationFormat>
  <Paragraphs>239</Paragraphs>
  <Slides>18</Slides>
  <Notes>18</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Google Sans</vt:lpstr>
      <vt:lpstr>LinLibertineT</vt:lpstr>
      <vt:lpstr>LinLibertineTB</vt:lpstr>
      <vt:lpstr>LinLibertineTI</vt:lpstr>
      <vt:lpstr>Arial</vt:lpstr>
      <vt:lpstr>Arial</vt:lpstr>
      <vt:lpstr>Calibri</vt:lpstr>
      <vt:lpstr>Calibri Light</vt:lpstr>
      <vt:lpstr>Courier New</vt:lpstr>
      <vt:lpstr>Times New Roman</vt:lpstr>
      <vt:lpstr>Office Theme</vt:lpstr>
      <vt:lpstr>PowerPoint Presentation</vt:lpstr>
      <vt:lpstr>Motivation</vt:lpstr>
      <vt:lpstr>Motivation</vt:lpstr>
      <vt:lpstr>Related Work</vt:lpstr>
      <vt:lpstr>Key Observations: Measurement Study</vt:lpstr>
      <vt:lpstr>Key Observations: QoE – Speech-based Cues</vt:lpstr>
      <vt:lpstr>A Vanilla Approach – Basic Model</vt:lpstr>
      <vt:lpstr>Dealing with User Heterogeneity</vt:lpstr>
      <vt:lpstr>Limitation of the Basic Model</vt:lpstr>
      <vt:lpstr>Advanced Model – Dealing with Data Scarcity</vt:lpstr>
      <vt:lpstr>Advanced Model – Dealing with Data Scarcity</vt:lpstr>
      <vt:lpstr>Piecing All Together</vt:lpstr>
      <vt:lpstr>Evaluation</vt:lpstr>
      <vt:lpstr>Evaluation</vt:lpstr>
      <vt:lpstr>Evaluation</vt:lpstr>
      <vt:lpstr>Evaluation</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 Chaowei</dc:creator>
  <cp:lastModifiedBy>Wang, Chaowei</cp:lastModifiedBy>
  <cp:revision>106</cp:revision>
  <dcterms:created xsi:type="dcterms:W3CDTF">2022-10-26T20:03:33Z</dcterms:created>
  <dcterms:modified xsi:type="dcterms:W3CDTF">2022-11-07T04:13:10Z</dcterms:modified>
</cp:coreProperties>
</file>