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6"/>
  </p:normalViewPr>
  <p:slideViewPr>
    <p:cSldViewPr snapToGrid="0" snapToObjects="1">
      <p:cViewPr varScale="1">
        <p:scale>
          <a:sx n="76" d="100"/>
          <a:sy n="76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23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A0D5D-741B-E345-B4AC-5D312DBB769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7B29D-31C1-3C40-91EE-FE128E159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7B29D-31C1-3C40-91EE-FE128E1593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which</a:t>
            </a:r>
            <a:r>
              <a:rPr lang="en-US" baseline="0" dirty="0" smtClean="0"/>
              <a:t> one went wrong and manually correct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7B29D-31C1-3C40-91EE-FE128E159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ingligraphics.github.io/beijing-ai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beijing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Less?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5564" y="969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dirty="0"/>
              <a:t>Beijing Municipal Environmental Monitoring Center</a:t>
            </a:r>
            <a:endParaRPr lang="en-US" altLang="zh-CN" dirty="0" smtClean="0"/>
          </a:p>
          <a:p>
            <a:r>
              <a:rPr lang="en-US" altLang="zh-CN" dirty="0" smtClean="0"/>
              <a:t>36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detectors </a:t>
            </a:r>
          </a:p>
          <a:p>
            <a:r>
              <a:rPr lang="en-US" altLang="zh-CN" dirty="0" smtClean="0"/>
              <a:t>1/1/2015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12/31/2018</a:t>
            </a:r>
          </a:p>
          <a:p>
            <a:r>
              <a:rPr lang="en-US" altLang="zh-CN" dirty="0" smtClean="0"/>
              <a:t>Every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</a:t>
            </a:r>
          </a:p>
          <a:p>
            <a:r>
              <a:rPr lang="en-US" altLang="zh-CN" dirty="0" smtClean="0"/>
              <a:t>PM2.5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SO2</a:t>
            </a:r>
            <a:r>
              <a:rPr lang="zh-CN" altLang="en-US" dirty="0" smtClean="0"/>
              <a:t> </a:t>
            </a:r>
            <a:r>
              <a:rPr lang="en-US" altLang="zh-CN" dirty="0" smtClean="0"/>
              <a:t>NO2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0" y="1911927"/>
            <a:ext cx="11448839" cy="3237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3890" y="415636"/>
            <a:ext cx="421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Columns: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hour,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type,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3890" y="82215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Rows:</a:t>
            </a:r>
            <a:r>
              <a:rPr lang="zh-CN" altLang="en-US" dirty="0" smtClean="0"/>
              <a:t> </a:t>
            </a:r>
            <a:r>
              <a:rPr lang="en-US" altLang="zh-CN" dirty="0" smtClean="0"/>
              <a:t>120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3890" y="1228678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365</a:t>
            </a:r>
            <a:r>
              <a:rPr lang="zh-CN" altLang="en-US" dirty="0" smtClean="0"/>
              <a:t> * </a:t>
            </a:r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/>
              <a:t>csv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</a:p>
          <a:p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smtClean="0"/>
              <a:t>Mean</a:t>
            </a:r>
          </a:p>
          <a:p>
            <a:r>
              <a:rPr lang="en-US" dirty="0" smtClean="0"/>
              <a:t>Each Month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9" y="2150534"/>
            <a:ext cx="9586775" cy="3632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3759" y="1303867"/>
            <a:ext cx="4695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Merge is the Hardest</a:t>
            </a:r>
          </a:p>
        </p:txBody>
      </p:sp>
    </p:spTree>
    <p:extLst>
      <p:ext uri="{BB962C8B-B14F-4D97-AF65-F5344CB8AC3E}">
        <p14:creationId xmlns:p14="http://schemas.microsoft.com/office/powerpoint/2010/main" val="17125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“Pollution”?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Indicator: PM2.5 </a:t>
            </a:r>
          </a:p>
          <a:p>
            <a:r>
              <a:rPr lang="en-US" dirty="0" smtClean="0"/>
              <a:t>PM2.5 &gt; 100 </a:t>
            </a:r>
            <a:r>
              <a:rPr lang="mr-IN" dirty="0" err="1" smtClean="0"/>
              <a:t>μg</a:t>
            </a:r>
            <a:r>
              <a:rPr lang="mr-IN" dirty="0" smtClean="0"/>
              <a:t>/m3</a:t>
            </a:r>
            <a:endParaRPr lang="en-US" dirty="0" smtClean="0"/>
          </a:p>
          <a:p>
            <a:r>
              <a:rPr lang="en-US" dirty="0" smtClean="0"/>
              <a:t>SO2</a:t>
            </a:r>
          </a:p>
          <a:p>
            <a:r>
              <a:rPr lang="en-US" dirty="0" smtClean="0"/>
              <a:t>NO2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Average Level of PM2.5 </a:t>
            </a:r>
            <a:r>
              <a:rPr lang="en-US" dirty="0"/>
              <a:t>in Each Month from </a:t>
            </a:r>
            <a:r>
              <a:rPr lang="en-US" dirty="0" smtClean="0"/>
              <a:t>2014.1 </a:t>
            </a:r>
            <a:r>
              <a:rPr lang="en-US" dirty="0"/>
              <a:t>to </a:t>
            </a:r>
            <a:r>
              <a:rPr lang="en-US" dirty="0" smtClean="0"/>
              <a:t>2018.1   </a:t>
            </a:r>
            <a:r>
              <a:rPr lang="en-US" sz="4000" b="1" dirty="0" smtClean="0"/>
              <a:t>Chart</a:t>
            </a:r>
          </a:p>
          <a:p>
            <a:r>
              <a:rPr lang="en-US" dirty="0" smtClean="0"/>
              <a:t>Average </a:t>
            </a:r>
            <a:r>
              <a:rPr lang="en-US" dirty="0"/>
              <a:t>Level of </a:t>
            </a:r>
            <a:r>
              <a:rPr lang="en-US" dirty="0" smtClean="0"/>
              <a:t>SO2 NO2 </a:t>
            </a:r>
            <a:r>
              <a:rPr lang="en-US" dirty="0"/>
              <a:t>in Each Month from 2014.1 to </a:t>
            </a:r>
            <a:r>
              <a:rPr lang="en-US" dirty="0" smtClean="0"/>
              <a:t>2018.1  </a:t>
            </a:r>
            <a:r>
              <a:rPr lang="en-US" sz="4000" b="1" dirty="0" smtClean="0"/>
              <a:t>Chart </a:t>
            </a:r>
          </a:p>
          <a:p>
            <a:r>
              <a:rPr lang="en-US" dirty="0">
                <a:solidFill>
                  <a:srgbClr val="FF0000"/>
                </a:solidFill>
              </a:rPr>
              <a:t>Number of Pollution Days </a:t>
            </a:r>
            <a:r>
              <a:rPr lang="en-US" dirty="0"/>
              <a:t>for Each Detector from 2014 to </a:t>
            </a:r>
            <a:r>
              <a:rPr lang="en-US" dirty="0" smtClean="0"/>
              <a:t>2018   </a:t>
            </a:r>
            <a:r>
              <a:rPr lang="en-US" sz="4000" b="1" dirty="0" smtClean="0"/>
              <a:t>Map</a:t>
            </a:r>
            <a:endParaRPr lang="en-US" sz="40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hlinkClick r:id="rId2"/>
              </a:rPr>
              <a:t>https://mingligraphics.github.io/beijing-air/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140" y="3939309"/>
            <a:ext cx="7539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Charts: pandas, </a:t>
            </a:r>
            <a:r>
              <a:rPr lang="en-US" sz="2400" dirty="0" err="1" smtClean="0"/>
              <a:t>matplotlib</a:t>
            </a:r>
            <a:r>
              <a:rPr lang="en-US" sz="2400" dirty="0"/>
              <a:t>, Adobe illustrator and </a:t>
            </a:r>
            <a:r>
              <a:rPr lang="en-US" sz="2400" dirty="0" smtClean="0"/>
              <a:t>ai2html</a:t>
            </a:r>
          </a:p>
          <a:p>
            <a:endParaRPr lang="en-US" sz="2400" dirty="0" smtClean="0"/>
          </a:p>
          <a:p>
            <a:r>
              <a:rPr lang="en-US" sz="2400" dirty="0" smtClean="0"/>
              <a:t>Maps: </a:t>
            </a:r>
            <a:r>
              <a:rPr lang="en-US" sz="2400" dirty="0" err="1" smtClean="0"/>
              <a:t>Qgis</a:t>
            </a:r>
            <a:r>
              <a:rPr lang="en-US" sz="2400" dirty="0"/>
              <a:t>, Adobe illustrator, </a:t>
            </a:r>
            <a:r>
              <a:rPr lang="en-US" sz="2400" dirty="0" err="1"/>
              <a:t>Mapbox</a:t>
            </a:r>
            <a:r>
              <a:rPr lang="en-US" sz="2400" dirty="0"/>
              <a:t> </a:t>
            </a:r>
            <a:r>
              <a:rPr lang="en-US" sz="2400"/>
              <a:t>and </a:t>
            </a:r>
            <a:r>
              <a:rPr lang="en-US" sz="2400" smtClean="0"/>
              <a:t>D3.js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44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71</TotalTime>
  <Words>142</Words>
  <Application>Microsoft Macintosh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Franklin Gothic Book</vt:lpstr>
      <vt:lpstr>Mangal</vt:lpstr>
      <vt:lpstr>华文楷体</vt:lpstr>
      <vt:lpstr>Crop</vt:lpstr>
      <vt:lpstr>is air Pollution in beijing Less? </vt:lpstr>
      <vt:lpstr>Data </vt:lpstr>
      <vt:lpstr>PowerPoint Presentation</vt:lpstr>
      <vt:lpstr>Data Cleaning</vt:lpstr>
      <vt:lpstr>PowerPoint Presentation</vt:lpstr>
      <vt:lpstr>What is “Pollution”?</vt:lpstr>
      <vt:lpstr>Analysis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air quality in beijing better? </dc:title>
  <dc:creator>Microsoft Office User</dc:creator>
  <cp:lastModifiedBy>Microsoft Office User</cp:lastModifiedBy>
  <cp:revision>13</cp:revision>
  <dcterms:created xsi:type="dcterms:W3CDTF">2019-12-12T04:30:22Z</dcterms:created>
  <dcterms:modified xsi:type="dcterms:W3CDTF">2019-12-12T19:13:54Z</dcterms:modified>
</cp:coreProperties>
</file>