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D430-5F43-409C-BAFB-106FED32955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CC8F-1BAD-494A-A1C5-5F74DB9323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7" y="834522"/>
            <a:ext cx="10713634" cy="60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9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5" y="518577"/>
            <a:ext cx="11051049" cy="62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3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wu</dc:creator>
  <cp:lastModifiedBy>richard wu</cp:lastModifiedBy>
  <cp:revision>2</cp:revision>
  <dcterms:created xsi:type="dcterms:W3CDTF">2015-12-16T21:00:02Z</dcterms:created>
  <dcterms:modified xsi:type="dcterms:W3CDTF">2015-12-16T21:14:28Z</dcterms:modified>
</cp:coreProperties>
</file>