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f3385f51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f3385f51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f3385f51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f3385f5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4f3385f5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4f3385f5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f3385f51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f3385f51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4f3385f5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4f3385f5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f3385f5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f3385f5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f3385f5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f3385f5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f3385f5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f3385f5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f3385f51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f3385f51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f3385f5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f3385f5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f3385f5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f3385f5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f3385f5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f3385f5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f3385f5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f3385f5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f3385f5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f3385f5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f3385f5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f3385f5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athworks.com/matlabcentral/fileexchange/39805-image-to-coe-conver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03425" y="902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c Sans MS"/>
                <a:ea typeface="Comic Sans MS"/>
                <a:cs typeface="Comic Sans MS"/>
                <a:sym typeface="Comic Sans MS"/>
              </a:rPr>
              <a:t>World of Tank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21825" y="3035350"/>
            <a:ext cx="20991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Zhe Lu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Ting Wang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Xiaoqiao Mu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Ming Ma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Software Flowchart:Movement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0" y="1646513"/>
            <a:ext cx="70104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Software Flowchart: Check hitted </a:t>
            </a:r>
            <a:endParaRPr/>
          </a:p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550" y="1600699"/>
            <a:ext cx="3629025" cy="28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Contribution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Zhe Lu: Game algorithm part(software)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Ting Wang: Icon, Rojobot, bullet, colorizer and monster module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Xiaoqiao Mu: Image generation and hardware integration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Ming Ma: Audio module and keyboard interface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Future Work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Monsters move automatically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Improve image resolution and fix the unexpected line in tank icon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Add Wifi module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Improve the usage of memory-use memory more efficiently.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title"/>
          </p:nvPr>
        </p:nvSpPr>
        <p:spPr>
          <a:xfrm>
            <a:off x="1174500" y="2272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Questions?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>
            <p:ph type="title"/>
          </p:nvPr>
        </p:nvSpPr>
        <p:spPr>
          <a:xfrm>
            <a:off x="12309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Demonstration Time!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This is a  competitive game between two players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Player 1(Green Tank) and player 2(Red Tank)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Movement of tanks are controlled by keyboard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How to win the game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Green tank or Red tank is attacked by bullets three time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The base of green tank or the base of red tank is destroyed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Tips about how to win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Pay more attention on the monsters because they can shot bullets also.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Try your best to destroy the base of your opponent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97975" y="271825"/>
            <a:ext cx="70389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Game Procedure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00" y="1646625"/>
            <a:ext cx="1712199" cy="12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200" y="2484125"/>
            <a:ext cx="1597236" cy="119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3449" y="2441000"/>
            <a:ext cx="1712199" cy="12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700" y="3388276"/>
            <a:ext cx="1712199" cy="12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775" y="2484125"/>
            <a:ext cx="1597225" cy="119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5"/>
          <p:cNvCxnSpPr>
            <a:stCxn id="151" idx="3"/>
            <a:endCxn id="148" idx="1"/>
          </p:cNvCxnSpPr>
          <p:nvPr/>
        </p:nvCxnSpPr>
        <p:spPr>
          <a:xfrm>
            <a:off x="1863000" y="3083087"/>
            <a:ext cx="7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5"/>
          <p:cNvCxnSpPr>
            <a:stCxn id="151" idx="0"/>
          </p:cNvCxnSpPr>
          <p:nvPr/>
        </p:nvCxnSpPr>
        <p:spPr>
          <a:xfrm rot="-5400000">
            <a:off x="3861587" y="-1580875"/>
            <a:ext cx="1267800" cy="686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>
            <a:stCxn id="148" idx="0"/>
          </p:cNvCxnSpPr>
          <p:nvPr/>
        </p:nvCxnSpPr>
        <p:spPr>
          <a:xfrm rot="-5400000">
            <a:off x="3786718" y="1878425"/>
            <a:ext cx="196800" cy="101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>
            <a:stCxn id="148" idx="2"/>
          </p:cNvCxnSpPr>
          <p:nvPr/>
        </p:nvCxnSpPr>
        <p:spPr>
          <a:xfrm flipH="1" rot="-5400000">
            <a:off x="3741268" y="3318602"/>
            <a:ext cx="358500" cy="108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>
            <a:endCxn id="149" idx="0"/>
          </p:cNvCxnSpPr>
          <p:nvPr/>
        </p:nvCxnSpPr>
        <p:spPr>
          <a:xfrm>
            <a:off x="7919549" y="1205900"/>
            <a:ext cx="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>
            <a:endCxn id="147" idx="1"/>
          </p:cNvCxnSpPr>
          <p:nvPr/>
        </p:nvCxnSpPr>
        <p:spPr>
          <a:xfrm>
            <a:off x="4387600" y="2288700"/>
            <a:ext cx="3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/>
          <p:nvPr/>
        </p:nvCxnSpPr>
        <p:spPr>
          <a:xfrm>
            <a:off x="4447225" y="4040025"/>
            <a:ext cx="248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5"/>
          <p:cNvCxnSpPr>
            <a:stCxn id="151" idx="2"/>
          </p:cNvCxnSpPr>
          <p:nvPr/>
        </p:nvCxnSpPr>
        <p:spPr>
          <a:xfrm flipH="1" rot="-5400000">
            <a:off x="3854537" y="891899"/>
            <a:ext cx="1276200" cy="685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5"/>
          <p:cNvCxnSpPr/>
          <p:nvPr/>
        </p:nvCxnSpPr>
        <p:spPr>
          <a:xfrm rot="10800000">
            <a:off x="1064388" y="3708750"/>
            <a:ext cx="0" cy="12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5"/>
          <p:cNvCxnSpPr>
            <a:stCxn id="149" idx="2"/>
          </p:cNvCxnSpPr>
          <p:nvPr/>
        </p:nvCxnSpPr>
        <p:spPr>
          <a:xfrm flipH="1" rot="-5400000">
            <a:off x="7292999" y="4351699"/>
            <a:ext cx="1253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5"/>
          <p:cNvSpPr txBox="1"/>
          <p:nvPr/>
        </p:nvSpPr>
        <p:spPr>
          <a:xfrm>
            <a:off x="1863000" y="2643125"/>
            <a:ext cx="636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 1</a:t>
            </a:r>
            <a:endParaRPr sz="1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4174475" y="838725"/>
            <a:ext cx="636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 2</a:t>
            </a:r>
            <a:endParaRPr sz="1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7919550" y="4176800"/>
            <a:ext cx="1164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 Space</a:t>
            </a:r>
            <a:endParaRPr sz="1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5" name="Google Shape;165;p15"/>
          <p:cNvCxnSpPr>
            <a:stCxn id="147" idx="0"/>
          </p:cNvCxnSpPr>
          <p:nvPr/>
        </p:nvCxnSpPr>
        <p:spPr>
          <a:xfrm flipH="1" rot="5400000">
            <a:off x="3460199" y="-444975"/>
            <a:ext cx="266400" cy="391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>
            <a:stCxn id="150" idx="2"/>
          </p:cNvCxnSpPr>
          <p:nvPr/>
        </p:nvCxnSpPr>
        <p:spPr>
          <a:xfrm rot="5400000">
            <a:off x="3371249" y="2689575"/>
            <a:ext cx="197700" cy="416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/>
          <p:nvPr/>
        </p:nvCxnSpPr>
        <p:spPr>
          <a:xfrm rot="10800000">
            <a:off x="1388875" y="3713425"/>
            <a:ext cx="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5"/>
          <p:cNvCxnSpPr/>
          <p:nvPr/>
        </p:nvCxnSpPr>
        <p:spPr>
          <a:xfrm flipH="1">
            <a:off x="1635500" y="1377325"/>
            <a:ext cx="900" cy="10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5"/>
          <p:cNvSpPr txBox="1"/>
          <p:nvPr/>
        </p:nvSpPr>
        <p:spPr>
          <a:xfrm>
            <a:off x="2499300" y="1467225"/>
            <a:ext cx="1164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 Space</a:t>
            </a:r>
            <a:endParaRPr sz="1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2136350" y="4452650"/>
            <a:ext cx="1164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 Space</a:t>
            </a:r>
            <a:endParaRPr sz="1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.coe File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World map 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------&gt;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.coe file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Reference from class 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material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Using </a:t>
            </a:r>
            <a:r>
              <a:rPr i="1" lang="en" sz="1400">
                <a:latin typeface="Comic Sans MS"/>
                <a:ea typeface="Comic Sans MS"/>
                <a:cs typeface="Comic Sans MS"/>
                <a:sym typeface="Comic Sans MS"/>
              </a:rPr>
              <a:t>mapit_coe.pl 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generate .coe files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JPG ------&gt;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.coe file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Matlab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 sz="1400" u="sng"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https://www.mathworks.com/matlabcentral/fileexchange/39805-image-to-coe-converter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916500" y="393750"/>
            <a:ext cx="41358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Hardware Flowchart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524550" y="1050425"/>
            <a:ext cx="1449000" cy="3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myp_sys.v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2009650" y="1358325"/>
            <a:ext cx="13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7"/>
          <p:cNvSpPr txBox="1"/>
          <p:nvPr/>
        </p:nvSpPr>
        <p:spPr>
          <a:xfrm>
            <a:off x="2208850" y="978000"/>
            <a:ext cx="1449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IO_BotCtrl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2259900" y="1358325"/>
            <a:ext cx="1449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IO_BotInfo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17"/>
          <p:cNvCxnSpPr/>
          <p:nvPr/>
        </p:nvCxnSpPr>
        <p:spPr>
          <a:xfrm rot="10800000">
            <a:off x="1955375" y="1738650"/>
            <a:ext cx="143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7"/>
          <p:cNvSpPr txBox="1"/>
          <p:nvPr/>
        </p:nvSpPr>
        <p:spPr>
          <a:xfrm>
            <a:off x="2259900" y="1738675"/>
            <a:ext cx="1449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IO_HIT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17"/>
          <p:cNvCxnSpPr/>
          <p:nvPr/>
        </p:nvCxnSpPr>
        <p:spPr>
          <a:xfrm rot="10800000">
            <a:off x="1955375" y="2119000"/>
            <a:ext cx="143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1955375" y="2609475"/>
            <a:ext cx="13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7"/>
          <p:cNvSpPr txBox="1"/>
          <p:nvPr/>
        </p:nvSpPr>
        <p:spPr>
          <a:xfrm>
            <a:off x="2154575" y="2229150"/>
            <a:ext cx="1449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IO_Bullet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17"/>
          <p:cNvCxnSpPr/>
          <p:nvPr/>
        </p:nvCxnSpPr>
        <p:spPr>
          <a:xfrm>
            <a:off x="1973550" y="3035225"/>
            <a:ext cx="13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7"/>
          <p:cNvSpPr txBox="1"/>
          <p:nvPr/>
        </p:nvSpPr>
        <p:spPr>
          <a:xfrm>
            <a:off x="2172750" y="2654900"/>
            <a:ext cx="1449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IO_Frame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17"/>
          <p:cNvCxnSpPr/>
          <p:nvPr/>
        </p:nvCxnSpPr>
        <p:spPr>
          <a:xfrm>
            <a:off x="1882750" y="3480300"/>
            <a:ext cx="13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7"/>
          <p:cNvSpPr txBox="1"/>
          <p:nvPr/>
        </p:nvSpPr>
        <p:spPr>
          <a:xfrm>
            <a:off x="2081950" y="3099975"/>
            <a:ext cx="1449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IO_History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17"/>
          <p:cNvCxnSpPr/>
          <p:nvPr/>
        </p:nvCxnSpPr>
        <p:spPr>
          <a:xfrm>
            <a:off x="1982350" y="3925375"/>
            <a:ext cx="13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7"/>
          <p:cNvSpPr txBox="1"/>
          <p:nvPr/>
        </p:nvSpPr>
        <p:spPr>
          <a:xfrm>
            <a:off x="2181550" y="3545050"/>
            <a:ext cx="1449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IO_keyboard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3416925" y="978000"/>
            <a:ext cx="4836300" cy="39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3530950" y="3571125"/>
            <a:ext cx="1304700" cy="656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keyboard.v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5074075" y="1229625"/>
            <a:ext cx="1159800" cy="656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DTG</a:t>
            </a:r>
            <a:r>
              <a:rPr lang="en">
                <a:solidFill>
                  <a:schemeClr val="lt1"/>
                </a:solidFill>
              </a:rPr>
              <a:t>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997650" y="1220175"/>
            <a:ext cx="1159800" cy="656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Audio </a:t>
            </a:r>
            <a:r>
              <a:rPr lang="en">
                <a:solidFill>
                  <a:schemeClr val="lt1"/>
                </a:solidFill>
              </a:rPr>
              <a:t>.v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1" name="Google Shape;201;p17"/>
          <p:cNvCxnSpPr/>
          <p:nvPr/>
        </p:nvCxnSpPr>
        <p:spPr>
          <a:xfrm>
            <a:off x="7903900" y="1600500"/>
            <a:ext cx="13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7"/>
          <p:cNvSpPr txBox="1"/>
          <p:nvPr/>
        </p:nvSpPr>
        <p:spPr>
          <a:xfrm>
            <a:off x="8240600" y="1220175"/>
            <a:ext cx="1041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Audio  output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132225" y="2091000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DTG.v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5222554" y="2238439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Bot_31</a:t>
            </a:r>
            <a:r>
              <a:rPr lang="en">
                <a:solidFill>
                  <a:schemeClr val="lt1"/>
                </a:solidFill>
              </a:rPr>
              <a:t>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5222538" y="2970900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DTG.v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5319842" y="3099964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Icon</a:t>
            </a:r>
            <a:r>
              <a:rPr lang="en">
                <a:solidFill>
                  <a:schemeClr val="lt1"/>
                </a:solidFill>
              </a:rPr>
              <a:t>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5271188" y="3850800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DTG.v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5368492" y="3979864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Bullet</a:t>
            </a:r>
            <a:r>
              <a:rPr lang="en">
                <a:solidFill>
                  <a:schemeClr val="lt1"/>
                </a:solidFill>
              </a:rPr>
              <a:t>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6534275" y="2090925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DTG.v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624604" y="2238364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World map</a:t>
            </a:r>
            <a:r>
              <a:rPr lang="en">
                <a:solidFill>
                  <a:schemeClr val="lt1"/>
                </a:solidFill>
              </a:rPr>
              <a:t>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7057050" y="3033075"/>
            <a:ext cx="1041000" cy="656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Colorizer</a:t>
            </a:r>
            <a:r>
              <a:rPr lang="en">
                <a:solidFill>
                  <a:schemeClr val="lt1"/>
                </a:solidFill>
              </a:rPr>
              <a:t>.v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2" name="Google Shape;212;p17"/>
          <p:cNvCxnSpPr>
            <a:stCxn id="199" idx="0"/>
          </p:cNvCxnSpPr>
          <p:nvPr/>
        </p:nvCxnSpPr>
        <p:spPr>
          <a:xfrm flipH="1" rot="10800000">
            <a:off x="5653975" y="224925"/>
            <a:ext cx="147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7"/>
          <p:cNvSpPr txBox="1"/>
          <p:nvPr/>
        </p:nvSpPr>
        <p:spPr>
          <a:xfrm>
            <a:off x="5016725" y="406125"/>
            <a:ext cx="13047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3530950" y="3571125"/>
            <a:ext cx="1304700" cy="656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keyboard.v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5226050" y="368250"/>
            <a:ext cx="1041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H_sync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v_sync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6997650" y="3979875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DTG.v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102204" y="4054864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Bot_31.v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7206754" y="4127464"/>
            <a:ext cx="950700" cy="509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monster</a:t>
            </a:r>
            <a:r>
              <a:rPr lang="en">
                <a:solidFill>
                  <a:schemeClr val="lt1"/>
                </a:solidFill>
              </a:rPr>
              <a:t>.v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9" name="Google Shape;219;p17"/>
          <p:cNvCxnSpPr/>
          <p:nvPr/>
        </p:nvCxnSpPr>
        <p:spPr>
          <a:xfrm>
            <a:off x="8059450" y="3489600"/>
            <a:ext cx="13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7"/>
          <p:cNvSpPr txBox="1"/>
          <p:nvPr/>
        </p:nvSpPr>
        <p:spPr>
          <a:xfrm>
            <a:off x="8396150" y="3109275"/>
            <a:ext cx="1041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RGB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1" name="Google Shape;221;p17"/>
          <p:cNvCxnSpPr>
            <a:stCxn id="206" idx="3"/>
            <a:endCxn id="211" idx="1"/>
          </p:cNvCxnSpPr>
          <p:nvPr/>
        </p:nvCxnSpPr>
        <p:spPr>
          <a:xfrm>
            <a:off x="6270542" y="3354664"/>
            <a:ext cx="786600" cy="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7"/>
          <p:cNvCxnSpPr>
            <a:stCxn id="199" idx="3"/>
          </p:cNvCxnSpPr>
          <p:nvPr/>
        </p:nvCxnSpPr>
        <p:spPr>
          <a:xfrm>
            <a:off x="6233875" y="1557975"/>
            <a:ext cx="917100" cy="7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7"/>
          <p:cNvCxnSpPr/>
          <p:nvPr/>
        </p:nvCxnSpPr>
        <p:spPr>
          <a:xfrm>
            <a:off x="6173242" y="2472152"/>
            <a:ext cx="527700" cy="4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7"/>
          <p:cNvCxnSpPr/>
          <p:nvPr/>
        </p:nvCxnSpPr>
        <p:spPr>
          <a:xfrm>
            <a:off x="5697138" y="2561500"/>
            <a:ext cx="1500" cy="6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7"/>
          <p:cNvCxnSpPr>
            <a:endCxn id="208" idx="1"/>
          </p:cNvCxnSpPr>
          <p:nvPr/>
        </p:nvCxnSpPr>
        <p:spPr>
          <a:xfrm flipH="1" rot="10800000">
            <a:off x="5016892" y="4234564"/>
            <a:ext cx="351600" cy="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7"/>
          <p:cNvCxnSpPr>
            <a:stCxn id="208" idx="3"/>
            <a:endCxn id="211" idx="2"/>
          </p:cNvCxnSpPr>
          <p:nvPr/>
        </p:nvCxnSpPr>
        <p:spPr>
          <a:xfrm flipH="1" rot="10800000">
            <a:off x="6319192" y="3689764"/>
            <a:ext cx="1258500" cy="54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7"/>
          <p:cNvCxnSpPr/>
          <p:nvPr/>
        </p:nvCxnSpPr>
        <p:spPr>
          <a:xfrm flipH="1" rot="10800000">
            <a:off x="7675000" y="3573525"/>
            <a:ext cx="18000" cy="65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7"/>
          <p:cNvCxnSpPr>
            <a:stCxn id="210" idx="3"/>
          </p:cNvCxnSpPr>
          <p:nvPr/>
        </p:nvCxnSpPr>
        <p:spPr>
          <a:xfrm>
            <a:off x="7575304" y="2493064"/>
            <a:ext cx="453600" cy="547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7"/>
          <p:cNvCxnSpPr>
            <a:stCxn id="204" idx="1"/>
          </p:cNvCxnSpPr>
          <p:nvPr/>
        </p:nvCxnSpPr>
        <p:spPr>
          <a:xfrm flipH="1">
            <a:off x="5016754" y="2493139"/>
            <a:ext cx="205800" cy="1799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1526100" y="165150"/>
            <a:ext cx="25059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Hardware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18"/>
          <p:cNvSpPr txBox="1"/>
          <p:nvPr>
            <p:ph type="title"/>
          </p:nvPr>
        </p:nvSpPr>
        <p:spPr>
          <a:xfrm>
            <a:off x="1207600" y="1004350"/>
            <a:ext cx="9588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Bullet.v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1206600" y="1473825"/>
            <a:ext cx="7968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</a:t>
            </a:r>
            <a:endParaRPr/>
          </a:p>
        </p:txBody>
      </p:sp>
      <p:cxnSp>
        <p:nvCxnSpPr>
          <p:cNvPr id="237" name="Google Shape;237;p18"/>
          <p:cNvCxnSpPr/>
          <p:nvPr/>
        </p:nvCxnSpPr>
        <p:spPr>
          <a:xfrm>
            <a:off x="1605000" y="2108325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8"/>
          <p:cNvSpPr/>
          <p:nvPr/>
        </p:nvSpPr>
        <p:spPr>
          <a:xfrm>
            <a:off x="771900" y="2461500"/>
            <a:ext cx="1666200" cy="525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shot?</a:t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978000" y="3296875"/>
            <a:ext cx="12315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stop=0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1195350" y="1867263"/>
            <a:ext cx="7968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stop=1</a:t>
            </a:r>
            <a:endParaRPr/>
          </a:p>
        </p:txBody>
      </p:sp>
      <p:cxnSp>
        <p:nvCxnSpPr>
          <p:cNvPr id="241" name="Google Shape;241;p18"/>
          <p:cNvCxnSpPr>
            <a:endCxn id="240" idx="0"/>
          </p:cNvCxnSpPr>
          <p:nvPr/>
        </p:nvCxnSpPr>
        <p:spPr>
          <a:xfrm flipH="1">
            <a:off x="1593750" y="1550763"/>
            <a:ext cx="11400" cy="3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8"/>
          <p:cNvSpPr/>
          <p:nvPr/>
        </p:nvSpPr>
        <p:spPr>
          <a:xfrm>
            <a:off x="-63450" y="3860450"/>
            <a:ext cx="3314400" cy="525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bullet=1&amp;&amp; world=2?</a:t>
            </a:r>
            <a:endParaRPr sz="1200"/>
          </a:p>
        </p:txBody>
      </p:sp>
      <p:cxnSp>
        <p:nvCxnSpPr>
          <p:cNvPr id="243" name="Google Shape;243;p18"/>
          <p:cNvCxnSpPr>
            <a:stCxn id="239" idx="2"/>
            <a:endCxn id="242" idx="0"/>
          </p:cNvCxnSpPr>
          <p:nvPr/>
        </p:nvCxnSpPr>
        <p:spPr>
          <a:xfrm>
            <a:off x="1593750" y="3550375"/>
            <a:ext cx="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8"/>
          <p:cNvCxnSpPr>
            <a:endCxn id="239" idx="0"/>
          </p:cNvCxnSpPr>
          <p:nvPr/>
        </p:nvCxnSpPr>
        <p:spPr>
          <a:xfrm flipH="1">
            <a:off x="1593750" y="2986675"/>
            <a:ext cx="1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18"/>
          <p:cNvSpPr/>
          <p:nvPr/>
        </p:nvSpPr>
        <p:spPr>
          <a:xfrm>
            <a:off x="983700" y="4734350"/>
            <a:ext cx="12315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stop=1</a:t>
            </a:r>
            <a:endParaRPr/>
          </a:p>
        </p:txBody>
      </p:sp>
      <p:cxnSp>
        <p:nvCxnSpPr>
          <p:cNvPr id="246" name="Google Shape;246;p18"/>
          <p:cNvCxnSpPr>
            <a:endCxn id="245" idx="0"/>
          </p:cNvCxnSpPr>
          <p:nvPr/>
        </p:nvCxnSpPr>
        <p:spPr>
          <a:xfrm flipH="1">
            <a:off x="1599450" y="4424150"/>
            <a:ext cx="1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18"/>
          <p:cNvSpPr txBox="1"/>
          <p:nvPr>
            <p:ph type="title"/>
          </p:nvPr>
        </p:nvSpPr>
        <p:spPr>
          <a:xfrm>
            <a:off x="4066725" y="1104850"/>
            <a:ext cx="9588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Icon.v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3657450" y="1783550"/>
            <a:ext cx="1829100" cy="656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hit?</a:t>
            </a:r>
            <a:endParaRPr sz="1800"/>
          </a:p>
        </p:txBody>
      </p:sp>
      <p:sp>
        <p:nvSpPr>
          <p:cNvPr id="249" name="Google Shape;249;p18"/>
          <p:cNvSpPr/>
          <p:nvPr/>
        </p:nvSpPr>
        <p:spPr>
          <a:xfrm>
            <a:off x="2800500" y="2815400"/>
            <a:ext cx="1231500" cy="5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icon=tank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025525" y="2802925"/>
            <a:ext cx="1231500" cy="5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icon=brust</a:t>
            </a:r>
            <a:endParaRPr/>
          </a:p>
        </p:txBody>
      </p:sp>
      <p:cxnSp>
        <p:nvCxnSpPr>
          <p:cNvPr id="251" name="Google Shape;251;p18"/>
          <p:cNvCxnSpPr>
            <a:stCxn id="248" idx="1"/>
            <a:endCxn id="249" idx="0"/>
          </p:cNvCxnSpPr>
          <p:nvPr/>
        </p:nvCxnSpPr>
        <p:spPr>
          <a:xfrm flipH="1">
            <a:off x="3416250" y="2111900"/>
            <a:ext cx="241200" cy="70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8"/>
          <p:cNvCxnSpPr>
            <a:stCxn id="248" idx="3"/>
            <a:endCxn id="250" idx="0"/>
          </p:cNvCxnSpPr>
          <p:nvPr/>
        </p:nvCxnSpPr>
        <p:spPr>
          <a:xfrm>
            <a:off x="5486550" y="2111900"/>
            <a:ext cx="154800" cy="69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18"/>
          <p:cNvSpPr txBox="1"/>
          <p:nvPr>
            <p:ph type="title"/>
          </p:nvPr>
        </p:nvSpPr>
        <p:spPr>
          <a:xfrm>
            <a:off x="7087475" y="1232950"/>
            <a:ext cx="13047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Colorizer.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7075650" y="2526300"/>
            <a:ext cx="14595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frame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7075650" y="1948575"/>
            <a:ext cx="14595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frame</a:t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6257025" y="3507625"/>
            <a:ext cx="14595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Winner</a:t>
            </a:r>
            <a:r>
              <a:rPr lang="en"/>
              <a:t> frame1</a:t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7705900" y="3507625"/>
            <a:ext cx="14595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Winner frame2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7075650" y="4254350"/>
            <a:ext cx="14595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r>
              <a:rPr lang="en"/>
              <a:t> frame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Keyboard Interface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9675"/>
            <a:ext cx="4314900" cy="22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250" y="1439675"/>
            <a:ext cx="4221524" cy="22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 txBox="1"/>
          <p:nvPr/>
        </p:nvSpPr>
        <p:spPr>
          <a:xfrm>
            <a:off x="5012413" y="3886650"/>
            <a:ext cx="36672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W：1D(Hex)  →  F0(Hex)  -&gt;  1D(Hex)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168050" y="3916050"/>
            <a:ext cx="2283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PS/2-style keyboard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76500" y="4463850"/>
            <a:ext cx="9067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https://reference.digilentinc.com/learn/programmable-logic/tutorials/nexys-4-ddr-keyboard-demo/start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Audio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632400" y="3004100"/>
            <a:ext cx="3713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Page: background_reduced.ceo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Fight Page: start_background_reduced.ceo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632400" y="3791175"/>
            <a:ext cx="82584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MP3 to WAV website: https://audio.online-convert.com/convert-to-wav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WAV to Ceo reference: https://github.com/gajjanag/6111_Project/tree/master/assets/audio_convert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6" name="Google Shape;2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08" y="1444500"/>
            <a:ext cx="4800519" cy="13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 txBox="1"/>
          <p:nvPr/>
        </p:nvSpPr>
        <p:spPr>
          <a:xfrm>
            <a:off x="5520450" y="1728100"/>
            <a:ext cx="34257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AUD_PWM=1’b1 if data_in&gt;Pwm_Count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AUD_SD = 1’b1 (Shutdown)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Software Flowchart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0050"/>
            <a:ext cx="9144000" cy="419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