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154E7-B869-420E-9126-C8891BB04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DA658-C3AD-4C3D-8CE0-E42ED2728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07630-9622-49FF-8987-49453A3D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894E1-9705-48D5-9D09-2728AA2C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BDBEF-AE67-4429-ABC2-FFF2CC53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5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B56A-ECC6-4777-B29E-277ADB1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88CAF-36DC-44F1-B672-9EE3FEAE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7CA43-3DEC-4659-8944-F7D5DDE3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1EE3-75D6-4C22-A668-B1173AFB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DC41D-7A6B-4345-9EAC-1FBA868A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C76E51-1B90-4185-A43A-69E2FDCDF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0EF5E-A48C-45B0-ACE8-7A44C2D6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C5A62-A857-4CE3-BEAB-1080FD62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E2C35-8D75-4932-BA95-E5D8DD92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A5EB8-FE93-4A0B-9426-ADB0D97D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1BC63-5021-4643-B379-C2BF947D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982A0-F207-4801-B39E-211B9FFB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7B20A-F79C-4119-8234-661FBAC9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237E3-E154-4404-8D1E-9E2311D6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77163-135D-4DD5-9045-1695C749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5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A27D2-C52E-4B6D-9D5C-A7988450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EB4D2-54DB-44DC-9A66-CA117ACF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36247-B7BF-49EF-AD12-E646CD33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E2C5F-DDFF-4C78-A2CF-71F1AFA2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E7EA1-FDF1-4333-ADDC-8713924F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2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92276-000F-4C10-BC75-6DBE6169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FE337-5E55-435F-8560-00789C1B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9B220-C76C-4FCD-A686-BCEE06E7C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83524-138F-427C-AD18-889EF57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7DB98-D4BE-4562-B7DA-8EECC7F8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B8AAC-9EC4-4CEA-BBEA-AD76F844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0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DD44B-38DC-41D3-9C60-38675ED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6CB6C-5205-4900-B376-54AF6A72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623159-BF81-4378-9023-E5FAEAC5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E4721-989E-4A0D-8BD1-9A9813FDC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D33752-2878-4A0F-B4A6-874178BA4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55BB2-43DA-459D-B3DD-9805FDAC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B864FD-AAB5-4FD4-B879-51A329E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860F8D-D9DB-4268-903F-9A64643F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BE6C-B50B-45BF-86B6-71FEA5E4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FDEDE2-75CE-4439-9ADD-94E1E60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738210-7460-470F-A486-49ACC9C8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D4F8AD-AF4A-48E1-B10C-24DEBE2B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0BE0D0-B9D7-46C6-9B89-5555EA9A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3FB4C3-B4C0-46DD-83EA-EDC5DC53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4A691B-E4AD-4688-B9C1-3B3F8DD1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5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B4668-BCA3-4750-A503-E457B26E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98798-5E14-4A46-8F67-FD3D1818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10DB02-C2E2-49A9-8317-CF37069F3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624F0-36C3-45DC-9422-C00A1569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B07D5-1BD3-476F-B1DE-A7B388BD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CDC65-D65F-43EA-A0D8-CD1E2D0D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0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5E2B8-C6FE-4E04-8139-4624F128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D8D40B-13A3-4AAD-AD89-1B59816CB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C73A9-434C-42EF-A59C-0E388D36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777B0-F048-4766-939F-187A75A4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297B5-A147-4367-8AB1-6CEF8BBE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DF190-F8B0-4FB3-9CCB-A2CBFA9E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6C15C8-146C-4922-9F92-D2401060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B3749-DE74-4C02-B4B2-9C3D5615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9ED8F-64DB-49AB-BE7E-A126D797C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3093-CAE7-4F87-9ADD-1511796035D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ECC73-D18A-46E6-8D42-C19AE83E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4CB6F-AEA1-4B81-892D-70140D655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A541-316E-4292-A130-C6A255CE3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4AC444-CB80-4569-95DA-43FEFE214AF3}"/>
              </a:ext>
            </a:extLst>
          </p:cNvPr>
          <p:cNvSpPr/>
          <p:nvPr/>
        </p:nvSpPr>
        <p:spPr>
          <a:xfrm>
            <a:off x="629171" y="-14151"/>
            <a:ext cx="8657439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Observe(</a:t>
            </a:r>
            <a:r>
              <a:rPr lang="zh-CN" altLang="en-US" dirty="0"/>
              <a:t>观察者对象</a:t>
            </a:r>
            <a:r>
              <a:rPr lang="en-US" altLang="zh-CN" dirty="0"/>
              <a:t>)</a:t>
            </a:r>
            <a:r>
              <a:rPr lang="zh-CN" altLang="en-US" dirty="0"/>
              <a:t>：负责设置所有涉及</a:t>
            </a:r>
            <a:r>
              <a:rPr lang="en-US" altLang="zh-CN" dirty="0" err="1"/>
              <a:t>vue.data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元素设置响应式（</a:t>
            </a:r>
            <a:r>
              <a:rPr lang="en-US" altLang="zh-CN" dirty="0" err="1"/>
              <a:t>defineProperty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836441-F684-4CE5-B2F2-571CE532C698}"/>
              </a:ext>
            </a:extLst>
          </p:cNvPr>
          <p:cNvSpPr/>
          <p:nvPr/>
        </p:nvSpPr>
        <p:spPr>
          <a:xfrm>
            <a:off x="629171" y="5536204"/>
            <a:ext cx="8657439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</a:t>
            </a:r>
            <a:r>
              <a:rPr lang="en-US" altLang="zh-CN" dirty="0"/>
              <a:t>Vue</a:t>
            </a:r>
            <a:r>
              <a:rPr lang="zh-CN" altLang="en-US" dirty="0"/>
              <a:t>有多个</a:t>
            </a:r>
            <a:r>
              <a:rPr lang="en-US" altLang="zh-CN" dirty="0"/>
              <a:t>data</a:t>
            </a:r>
            <a:r>
              <a:rPr lang="zh-CN" altLang="en-US" dirty="0"/>
              <a:t>（多个发布者（依赖对象</a:t>
            </a:r>
            <a:r>
              <a:rPr lang="en-US" altLang="zh-CN" dirty="0"/>
              <a:t>dep</a:t>
            </a:r>
            <a:r>
              <a:rPr lang="zh-CN" altLang="en-US" dirty="0"/>
              <a:t>）），每个</a:t>
            </a:r>
            <a:r>
              <a:rPr lang="en-US" altLang="zh-CN" dirty="0"/>
              <a:t>data</a:t>
            </a:r>
            <a:r>
              <a:rPr lang="zh-CN" altLang="en-US" dirty="0"/>
              <a:t>又有多个</a:t>
            </a:r>
            <a:r>
              <a:rPr lang="en-US" altLang="zh-CN" dirty="0"/>
              <a:t>watcher</a:t>
            </a:r>
            <a:r>
              <a:rPr lang="zh-CN" altLang="en-US" dirty="0"/>
              <a:t>（具体多少个，视相关</a:t>
            </a:r>
            <a:r>
              <a:rPr lang="en-US" altLang="zh-CN" dirty="0"/>
              <a:t>html</a:t>
            </a:r>
            <a:r>
              <a:rPr lang="zh-CN" altLang="en-US" dirty="0"/>
              <a:t>元素数量决定）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4602A-DA71-424B-B98C-B9E008E94604}"/>
              </a:ext>
            </a:extLst>
          </p:cNvPr>
          <p:cNvSpPr/>
          <p:nvPr/>
        </p:nvSpPr>
        <p:spPr>
          <a:xfrm>
            <a:off x="629171" y="1495517"/>
            <a:ext cx="8657439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具体的</a:t>
            </a:r>
            <a:r>
              <a:rPr lang="en-US" altLang="zh-CN" dirty="0"/>
              <a:t>data</a:t>
            </a:r>
            <a:r>
              <a:rPr lang="zh-CN" altLang="en-US" dirty="0"/>
              <a:t>的响应式是这样子的：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8115C55-C287-40EE-8F77-FF5C7AA589FD}"/>
              </a:ext>
            </a:extLst>
          </p:cNvPr>
          <p:cNvCxnSpPr>
            <a:cxnSpLocks/>
          </p:cNvCxnSpPr>
          <p:nvPr/>
        </p:nvCxnSpPr>
        <p:spPr>
          <a:xfrm>
            <a:off x="4957890" y="743485"/>
            <a:ext cx="0" cy="662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503AC79B-F584-4B45-AE6D-E7A84AA57F01}"/>
              </a:ext>
            </a:extLst>
          </p:cNvPr>
          <p:cNvSpPr/>
          <p:nvPr/>
        </p:nvSpPr>
        <p:spPr>
          <a:xfrm>
            <a:off x="6744749" y="2701255"/>
            <a:ext cx="159390" cy="13757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9DFD9C-0074-4478-BEA5-ECB9F3A9B49C}"/>
              </a:ext>
            </a:extLst>
          </p:cNvPr>
          <p:cNvSpPr txBox="1"/>
          <p:nvPr/>
        </p:nvSpPr>
        <p:spPr>
          <a:xfrm>
            <a:off x="6979640" y="2558642"/>
            <a:ext cx="1342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Set</a:t>
            </a:r>
            <a:r>
              <a:rPr lang="zh-CN" altLang="en-US" sz="1400" dirty="0"/>
              <a:t>：触发对应该</a:t>
            </a:r>
            <a:r>
              <a:rPr lang="en-US" altLang="zh-CN" sz="1400" dirty="0"/>
              <a:t>data</a:t>
            </a:r>
            <a:r>
              <a:rPr lang="zh-CN" altLang="en-US" sz="1400" dirty="0"/>
              <a:t>依赖对象的发布函数</a:t>
            </a:r>
            <a:r>
              <a:rPr lang="en-US" altLang="zh-CN" sz="1400" dirty="0"/>
              <a:t>Notify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90A393-3F95-4F6B-8D62-D3A9AA539245}"/>
              </a:ext>
            </a:extLst>
          </p:cNvPr>
          <p:cNvSpPr txBox="1"/>
          <p:nvPr/>
        </p:nvSpPr>
        <p:spPr>
          <a:xfrm>
            <a:off x="6932105" y="3955760"/>
            <a:ext cx="1342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Get</a:t>
            </a:r>
            <a:r>
              <a:rPr lang="zh-CN" altLang="en-US" sz="1400" dirty="0"/>
              <a:t>：触发为该</a:t>
            </a:r>
            <a:r>
              <a:rPr lang="en-US" altLang="zh-CN" sz="1400" dirty="0"/>
              <a:t>html</a:t>
            </a:r>
            <a:r>
              <a:rPr lang="zh-CN" altLang="en-US" sz="1400" dirty="0"/>
              <a:t>元素设置</a:t>
            </a:r>
            <a:r>
              <a:rPr lang="en-US" altLang="zh-CN" sz="1400" dirty="0"/>
              <a:t>watcher(node, </a:t>
            </a:r>
            <a:r>
              <a:rPr lang="en-US" altLang="zh-CN" sz="1400" dirty="0" err="1"/>
              <a:t>vm</a:t>
            </a:r>
            <a:r>
              <a:rPr lang="en-US" altLang="zh-CN" sz="1400" dirty="0"/>
              <a:t>, name)</a:t>
            </a:r>
            <a:r>
              <a:rPr lang="zh-CN" altLang="en-US" sz="1400" dirty="0"/>
              <a:t>，并添加至发布者（</a:t>
            </a:r>
            <a:r>
              <a:rPr lang="en-US" altLang="zh-CN" sz="1400"/>
              <a:t>subscriber</a:t>
            </a:r>
            <a:r>
              <a:rPr lang="zh-CN" altLang="en-US" sz="1400"/>
              <a:t>）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A972C1-F197-42B6-9820-4953D97A37AB}"/>
              </a:ext>
            </a:extLst>
          </p:cNvPr>
          <p:cNvSpPr/>
          <p:nvPr/>
        </p:nvSpPr>
        <p:spPr>
          <a:xfrm>
            <a:off x="629171" y="2701255"/>
            <a:ext cx="3372374" cy="2048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= [x, y],x</a:t>
            </a:r>
            <a:r>
              <a:rPr lang="zh-CN" altLang="en-US" dirty="0"/>
              <a:t>对应一个</a:t>
            </a:r>
            <a:r>
              <a:rPr lang="en-US" altLang="zh-CN" dirty="0"/>
              <a:t>dep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对应一个</a:t>
            </a:r>
            <a:r>
              <a:rPr lang="en-US" altLang="zh-CN" dirty="0"/>
              <a:t>dep</a:t>
            </a:r>
            <a:r>
              <a:rPr lang="zh-CN" altLang="en-US" dirty="0"/>
              <a:t>，如果</a:t>
            </a:r>
            <a:r>
              <a:rPr lang="en-US" altLang="zh-CN" dirty="0"/>
              <a:t>x</a:t>
            </a:r>
            <a:r>
              <a:rPr lang="zh-CN" altLang="en-US" dirty="0"/>
              <a:t>的数据发生变化，则触发</a:t>
            </a:r>
            <a:r>
              <a:rPr lang="en-US" altLang="zh-CN" dirty="0"/>
              <a:t>set-&gt;</a:t>
            </a:r>
            <a:r>
              <a:rPr lang="zh-CN" altLang="en-US" dirty="0"/>
              <a:t>执行该依赖对象的通知函数</a:t>
            </a:r>
            <a:r>
              <a:rPr lang="en-US" altLang="zh-CN" dirty="0"/>
              <a:t>(notify)-&gt;</a:t>
            </a:r>
            <a:r>
              <a:rPr lang="zh-CN" altLang="en-US" dirty="0"/>
              <a:t>遍历该</a:t>
            </a:r>
            <a:r>
              <a:rPr lang="en-US" altLang="zh-CN" dirty="0"/>
              <a:t>dep</a:t>
            </a:r>
            <a:r>
              <a:rPr lang="zh-CN" altLang="en-US" dirty="0"/>
              <a:t>的订阅者，并执行对应的函数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6C5746-AB0C-43EA-82BF-6AD3630A3872}"/>
              </a:ext>
            </a:extLst>
          </p:cNvPr>
          <p:cNvSpPr/>
          <p:nvPr/>
        </p:nvSpPr>
        <p:spPr>
          <a:xfrm>
            <a:off x="9803933" y="149000"/>
            <a:ext cx="1828800" cy="68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9B636E1-A73F-4D90-B308-9AC3A5C18B93}"/>
              </a:ext>
            </a:extLst>
          </p:cNvPr>
          <p:cNvCxnSpPr/>
          <p:nvPr/>
        </p:nvCxnSpPr>
        <p:spPr>
          <a:xfrm>
            <a:off x="9496338" y="-14151"/>
            <a:ext cx="0" cy="6872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26C668-358E-40B9-9367-F0BDA22B45DE}"/>
              </a:ext>
            </a:extLst>
          </p:cNvPr>
          <p:cNvSpPr/>
          <p:nvPr/>
        </p:nvSpPr>
        <p:spPr>
          <a:xfrm>
            <a:off x="880110" y="834390"/>
            <a:ext cx="3006090" cy="1497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Observer(</a:t>
            </a:r>
            <a:r>
              <a:rPr lang="zh-CN" altLang="en-US" dirty="0"/>
              <a:t>负责设置响应式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1C64FC-50E5-4C4B-842D-005A7973C1B1}"/>
              </a:ext>
            </a:extLst>
          </p:cNvPr>
          <p:cNvSpPr/>
          <p:nvPr/>
        </p:nvSpPr>
        <p:spPr>
          <a:xfrm>
            <a:off x="880110" y="3429000"/>
            <a:ext cx="3006090" cy="1497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Dep(watcher</a:t>
            </a:r>
            <a:r>
              <a:rPr lang="zh-CN" altLang="en-US" dirty="0"/>
              <a:t>的依赖对象，也是订阅者的集合，一个</a:t>
            </a:r>
            <a:r>
              <a:rPr lang="en-US" altLang="zh-CN" dirty="0"/>
              <a:t>data</a:t>
            </a:r>
            <a:r>
              <a:rPr lang="zh-CN" altLang="en-US" dirty="0"/>
              <a:t>属性一个</a:t>
            </a:r>
            <a:r>
              <a:rPr lang="en-US" altLang="zh-CN" dirty="0"/>
              <a:t>dep</a:t>
            </a:r>
            <a:r>
              <a:rPr lang="zh-CN" altLang="en-US" dirty="0"/>
              <a:t>对象，一个</a:t>
            </a:r>
            <a:r>
              <a:rPr lang="en-US" altLang="zh-CN" dirty="0"/>
              <a:t>subscriber</a:t>
            </a:r>
            <a:r>
              <a:rPr lang="zh-CN" altLang="en-US" dirty="0"/>
              <a:t>集合，多个</a:t>
            </a:r>
            <a:r>
              <a:rPr lang="en-US" altLang="zh-CN" dirty="0"/>
              <a:t>watcher</a:t>
            </a:r>
            <a:r>
              <a:rPr lang="zh-CN" altLang="en-US"/>
              <a:t>对象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D7EB6C-E994-448C-986A-D16CB8D5247D}"/>
              </a:ext>
            </a:extLst>
          </p:cNvPr>
          <p:cNvSpPr/>
          <p:nvPr/>
        </p:nvSpPr>
        <p:spPr>
          <a:xfrm>
            <a:off x="7063740" y="3429000"/>
            <a:ext cx="3006090" cy="1497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订阅者</a:t>
            </a:r>
            <a:r>
              <a:rPr lang="en-US" altLang="zh-CN" dirty="0"/>
              <a:t>subscriber(</a:t>
            </a:r>
            <a:r>
              <a:rPr lang="zh-CN" altLang="en-US" dirty="0"/>
              <a:t>为每一个</a:t>
            </a:r>
            <a:r>
              <a:rPr lang="en-US" altLang="zh-CN" dirty="0"/>
              <a:t>data</a:t>
            </a:r>
            <a:r>
              <a:rPr lang="zh-CN" altLang="en-US" dirty="0"/>
              <a:t>属性设置</a:t>
            </a:r>
            <a:r>
              <a:rPr lang="en-US" altLang="zh-CN" dirty="0"/>
              <a:t>subscriber</a:t>
            </a:r>
            <a:r>
              <a:rPr lang="zh-CN" altLang="en-US" dirty="0"/>
              <a:t>，在设置</a:t>
            </a:r>
            <a:r>
              <a:rPr lang="en-US" altLang="zh-CN" dirty="0"/>
              <a:t>watcher</a:t>
            </a:r>
            <a:r>
              <a:rPr lang="zh-CN" altLang="en-US" dirty="0"/>
              <a:t>的时候添加至</a:t>
            </a:r>
            <a:r>
              <a:rPr lang="en-US" altLang="zh-CN" dirty="0"/>
              <a:t>subscriber)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A716F4-E1C7-4DE4-8A24-01A853B94EDE}"/>
              </a:ext>
            </a:extLst>
          </p:cNvPr>
          <p:cNvSpPr/>
          <p:nvPr/>
        </p:nvSpPr>
        <p:spPr>
          <a:xfrm>
            <a:off x="7063740" y="834390"/>
            <a:ext cx="3006090" cy="1497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Watcher(</a:t>
            </a:r>
            <a:r>
              <a:rPr lang="zh-CN" altLang="en-US" dirty="0"/>
              <a:t>为每一个与</a:t>
            </a:r>
            <a:r>
              <a:rPr lang="en-US" altLang="zh-CN" dirty="0"/>
              <a:t>data</a:t>
            </a:r>
            <a:r>
              <a:rPr lang="zh-CN" altLang="en-US" dirty="0"/>
              <a:t>相关联的</a:t>
            </a:r>
            <a:r>
              <a:rPr lang="en-US" altLang="zh-CN" dirty="0"/>
              <a:t>html</a:t>
            </a:r>
            <a:r>
              <a:rPr lang="zh-CN" altLang="en-US" dirty="0"/>
              <a:t>元素添加响应式，初始化的时候就创建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0D90C1E-621E-4D68-8BD6-F61A3F5A1811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3886200" y="4177665"/>
            <a:ext cx="31775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BC10F3-0C9C-42DC-872E-5F90FA7F5A9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566785" y="2331720"/>
            <a:ext cx="0" cy="1097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5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Mingming</dc:creator>
  <cp:lastModifiedBy>jiang Mingming</cp:lastModifiedBy>
  <cp:revision>6</cp:revision>
  <dcterms:created xsi:type="dcterms:W3CDTF">2021-07-09T06:49:27Z</dcterms:created>
  <dcterms:modified xsi:type="dcterms:W3CDTF">2021-07-09T13:05:59Z</dcterms:modified>
</cp:coreProperties>
</file>