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
  </p:notesMasterIdLst>
  <p:handoutMasterIdLst>
    <p:handoutMasterId r:id="rId8"/>
  </p:handoutMasterIdLst>
  <p:sldIdLst>
    <p:sldId id="549" r:id="rId2"/>
    <p:sldId id="628" r:id="rId3"/>
    <p:sldId id="630" r:id="rId4"/>
    <p:sldId id="629" r:id="rId5"/>
    <p:sldId id="631" r:id="rId6"/>
  </p:sldIdLst>
  <p:sldSz cx="12192000" cy="6858000"/>
  <p:notesSz cx="6858000" cy="9144000"/>
  <p:custDataLst>
    <p:tags r:id="rId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62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F2F56"/>
    <a:srgbClr val="BA87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067" autoAdjust="0"/>
  </p:normalViewPr>
  <p:slideViewPr>
    <p:cSldViewPr snapToGrid="0">
      <p:cViewPr varScale="1">
        <p:scale>
          <a:sx n="145" d="100"/>
          <a:sy n="145" d="100"/>
        </p:scale>
        <p:origin x="906" y="126"/>
      </p:cViewPr>
      <p:guideLst>
        <p:guide orient="horz" pos="2160"/>
        <p:guide pos="3624"/>
      </p:guideLst>
    </p:cSldViewPr>
  </p:slideViewPr>
  <p:notesTextViewPr>
    <p:cViewPr>
      <p:scale>
        <a:sx n="1" d="1"/>
        <a:sy n="1" d="1"/>
      </p:scale>
      <p:origin x="0" y="0"/>
    </p:cViewPr>
  </p:notesTextViewPr>
  <p:notesViewPr>
    <p:cSldViewPr snapToGrid="0">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ACA4EF-EB44-41F9-9601-18A0AB141482}" type="datetimeFigureOut">
              <a:rPr lang="zh-CN" altLang="en-US" smtClean="0"/>
              <a:t>2025/4/8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1AB3030-8280-4024-AE17-52BAD81E4B1B}" type="slidenum">
              <a:rPr lang="zh-CN" altLang="en-US" smtClean="0"/>
              <a:t>‹#›</a:t>
            </a:fld>
            <a:endParaRPr lang="zh-CN" altLang="en-US"/>
          </a:p>
        </p:txBody>
      </p:sp>
    </p:spTree>
    <p:extLst>
      <p:ext uri="{BB962C8B-B14F-4D97-AF65-F5344CB8AC3E}">
        <p14:creationId xmlns:p14="http://schemas.microsoft.com/office/powerpoint/2010/main" val="37609894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02D897-CD94-4189-B2D6-CF5A5AF22DF4}" type="datetimeFigureOut">
              <a:rPr lang="zh-CN" altLang="en-US" smtClean="0"/>
              <a:t>2025/4/8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A14EE2-B794-47CF-8502-39B7F9ABBF50}" type="slidenum">
              <a:rPr lang="zh-CN" altLang="en-US" smtClean="0"/>
              <a:t>‹#›</a:t>
            </a:fld>
            <a:endParaRPr lang="zh-CN" altLang="en-US"/>
          </a:p>
        </p:txBody>
      </p:sp>
    </p:spTree>
    <p:extLst>
      <p:ext uri="{BB962C8B-B14F-4D97-AF65-F5344CB8AC3E}">
        <p14:creationId xmlns:p14="http://schemas.microsoft.com/office/powerpoint/2010/main" val="732578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AA14EE2-B794-47CF-8502-39B7F9ABBF50}" type="slidenum">
              <a:rPr lang="zh-CN" altLang="en-US" smtClean="0"/>
              <a:t>1</a:t>
            </a:fld>
            <a:endParaRPr lang="zh-CN" altLang="en-US"/>
          </a:p>
        </p:txBody>
      </p:sp>
    </p:spTree>
    <p:extLst>
      <p:ext uri="{BB962C8B-B14F-4D97-AF65-F5344CB8AC3E}">
        <p14:creationId xmlns:p14="http://schemas.microsoft.com/office/powerpoint/2010/main" val="356533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29017924-4C81-434F-9F68-15BB7BD8009B}"/>
              </a:ext>
            </a:extLst>
          </p:cNvPr>
          <p:cNvGrpSpPr/>
          <p:nvPr userDrawn="1"/>
        </p:nvGrpSpPr>
        <p:grpSpPr>
          <a:xfrm>
            <a:off x="3199258" y="2370989"/>
            <a:ext cx="5793485" cy="2116022"/>
            <a:chOff x="1769918" y="2385536"/>
            <a:chExt cx="8652164" cy="2086928"/>
          </a:xfrm>
        </p:grpSpPr>
        <p:sp>
          <p:nvSpPr>
            <p:cNvPr id="8" name="矩形 7">
              <a:extLst>
                <a:ext uri="{FF2B5EF4-FFF2-40B4-BE49-F238E27FC236}">
                  <a16:creationId xmlns:a16="http://schemas.microsoft.com/office/drawing/2014/main" id="{A610372B-15B5-4BC2-894D-CF23B1F28BBA}"/>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9" name="矩形 8">
              <a:extLst>
                <a:ext uri="{FF2B5EF4-FFF2-40B4-BE49-F238E27FC236}">
                  <a16:creationId xmlns:a16="http://schemas.microsoft.com/office/drawing/2014/main" id="{C75983DA-99E2-4287-AF09-4804228BCF8F}"/>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E0150BFA-DA26-4BC9-9704-7FFFE0D17A75}"/>
              </a:ext>
            </a:extLst>
          </p:cNvPr>
          <p:cNvSpPr>
            <a:spLocks noGrp="1"/>
          </p:cNvSpPr>
          <p:nvPr>
            <p:ph type="ctrTitle"/>
          </p:nvPr>
        </p:nvSpPr>
        <p:spPr>
          <a:xfrm>
            <a:off x="2572793" y="2904666"/>
            <a:ext cx="7005614" cy="979463"/>
          </a:xfrm>
        </p:spPr>
        <p:txBody>
          <a:bodyPr anchor="ctr">
            <a:noAutofit/>
          </a:bodyPr>
          <a:lstStyle>
            <a:lvl1pPr algn="ctr">
              <a:defRPr sz="4000" b="1">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副标题 2">
            <a:extLst>
              <a:ext uri="{FF2B5EF4-FFF2-40B4-BE49-F238E27FC236}">
                <a16:creationId xmlns:a16="http://schemas.microsoft.com/office/drawing/2014/main" id="{D78CB748-0EEC-4DB8-9983-1C1E661F4259}"/>
              </a:ext>
            </a:extLst>
          </p:cNvPr>
          <p:cNvSpPr>
            <a:spLocks noGrp="1"/>
          </p:cNvSpPr>
          <p:nvPr>
            <p:ph type="subTitle" idx="1"/>
          </p:nvPr>
        </p:nvSpPr>
        <p:spPr>
          <a:xfrm>
            <a:off x="1524000" y="4758588"/>
            <a:ext cx="9144000" cy="1409937"/>
          </a:xfrm>
        </p:spPr>
        <p:txBody>
          <a:bodyPr anchor="ctr"/>
          <a:lstStyle>
            <a:lvl1pPr marL="0" indent="0" algn="ctr">
              <a:buNone/>
              <a:defRPr sz="2400" b="1">
                <a:latin typeface="黑体" panose="02010609060101010101" pitchFamily="49" charset="-122"/>
                <a:ea typeface="黑体" panose="020106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F66326A2-AAA3-47AC-94C6-4774969E68E7}"/>
              </a:ext>
            </a:extLst>
          </p:cNvPr>
          <p:cNvSpPr>
            <a:spLocks noGrp="1"/>
          </p:cNvSpPr>
          <p:nvPr>
            <p:ph type="dt" sz="half" idx="10"/>
          </p:nvPr>
        </p:nvSpPr>
        <p:spPr/>
        <p:txBody>
          <a:bodyPr/>
          <a:lstStyle/>
          <a:p>
            <a:fld id="{1BE4E011-2421-F74F-B689-D06B3F6879B8}" type="datetime1">
              <a:rPr lang="zh-CN" altLang="en-US" smtClean="0"/>
              <a:t>2025/4/8</a:t>
            </a:fld>
            <a:endParaRPr lang="zh-CN" altLang="en-US"/>
          </a:p>
        </p:txBody>
      </p:sp>
      <p:sp>
        <p:nvSpPr>
          <p:cNvPr id="5" name="页脚占位符 4">
            <a:extLst>
              <a:ext uri="{FF2B5EF4-FFF2-40B4-BE49-F238E27FC236}">
                <a16:creationId xmlns:a16="http://schemas.microsoft.com/office/drawing/2014/main" id="{1D4F0AA0-B090-4D77-B810-EEA75F2A6B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E0C87-DF19-47E5-93E5-5F9AAA0ADA01}"/>
              </a:ext>
            </a:extLst>
          </p:cNvPr>
          <p:cNvSpPr>
            <a:spLocks noGrp="1"/>
          </p:cNvSpPr>
          <p:nvPr>
            <p:ph type="sldNum" sz="quarter" idx="12"/>
          </p:nvPr>
        </p:nvSpPr>
        <p:spPr/>
        <p:txBody>
          <a:bodyPr/>
          <a:lstStyle>
            <a:lvl1pPr>
              <a:defRPr b="1">
                <a:latin typeface="黑体" panose="02010609060101010101" pitchFamily="49" charset="-122"/>
                <a:ea typeface="黑体" panose="02010609060101010101" pitchFamily="49" charset="-122"/>
              </a:defRPr>
            </a:lvl1pPr>
          </a:lstStyle>
          <a:p>
            <a:fld id="{323E5165-BFEC-4878-A89A-D5B54D133213}" type="slidenum">
              <a:rPr lang="zh-CN" altLang="en-US" smtClean="0"/>
              <a:pPr/>
              <a:t>‹#›</a:t>
            </a:fld>
            <a:endParaRPr lang="zh-CN" altLang="en-US"/>
          </a:p>
        </p:txBody>
      </p:sp>
      <p:sp>
        <p:nvSpPr>
          <p:cNvPr id="11" name="矩形 10">
            <a:extLst>
              <a:ext uri="{FF2B5EF4-FFF2-40B4-BE49-F238E27FC236}">
                <a16:creationId xmlns:a16="http://schemas.microsoft.com/office/drawing/2014/main" id="{966961E1-2098-4417-AA31-62505F667DC9}"/>
              </a:ext>
            </a:extLst>
          </p:cNvPr>
          <p:cNvSpPr/>
          <p:nvPr userDrawn="1"/>
        </p:nvSpPr>
        <p:spPr>
          <a:xfrm>
            <a:off x="364054" y="373646"/>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CEA53BDD-9B5E-4FDF-BD7A-AC17B9624A82}"/>
              </a:ext>
            </a:extLst>
          </p:cNvPr>
          <p:cNvSpPr/>
          <p:nvPr userDrawn="1"/>
        </p:nvSpPr>
        <p:spPr>
          <a:xfrm>
            <a:off x="209334" y="200086"/>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userDrawn="1"/>
        </p:nvGrpSpPr>
        <p:grpSpPr>
          <a:xfrm>
            <a:off x="2572793" y="3263106"/>
            <a:ext cx="7005613" cy="331788"/>
            <a:chOff x="2572793" y="3317645"/>
            <a:chExt cx="7005613" cy="331788"/>
          </a:xfrm>
        </p:grpSpPr>
        <p:sp>
          <p:nvSpPr>
            <p:cNvPr id="13" name="Freeform 513">
              <a:extLst>
                <a:ext uri="{FF2B5EF4-FFF2-40B4-BE49-F238E27FC236}">
                  <a16:creationId xmlns:a16="http://schemas.microsoft.com/office/drawing/2014/main" id="{1E673289-DF63-4D4C-BDE3-926043448177}"/>
                </a:ext>
              </a:extLst>
            </p:cNvPr>
            <p:cNvSpPr>
              <a:spLocks/>
            </p:cNvSpPr>
            <p:nvPr userDrawn="1"/>
          </p:nvSpPr>
          <p:spPr bwMode="auto">
            <a:xfrm>
              <a:off x="2572793" y="3317645"/>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14" name="Freeform 513">
              <a:extLst>
                <a:ext uri="{FF2B5EF4-FFF2-40B4-BE49-F238E27FC236}">
                  <a16:creationId xmlns:a16="http://schemas.microsoft.com/office/drawing/2014/main" id="{02DC74E7-9823-4898-A9DA-4611CCA42ED7}"/>
                </a:ext>
              </a:extLst>
            </p:cNvPr>
            <p:cNvSpPr>
              <a:spLocks/>
            </p:cNvSpPr>
            <p:nvPr userDrawn="1"/>
          </p:nvSpPr>
          <p:spPr bwMode="auto">
            <a:xfrm flipH="1">
              <a:off x="9400606" y="3317645"/>
              <a:ext cx="177800" cy="331788"/>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p:nvSpPr>
          <p:cNvPr id="16" name="矩形 15">
            <a:extLst>
              <a:ext uri="{FF2B5EF4-FFF2-40B4-BE49-F238E27FC236}">
                <a16:creationId xmlns:a16="http://schemas.microsoft.com/office/drawing/2014/main" id="{0C1EC499-D237-4C35-B392-2203E918F697}"/>
              </a:ext>
            </a:extLst>
          </p:cNvPr>
          <p:cNvSpPr/>
          <p:nvPr userDrawn="1"/>
        </p:nvSpPr>
        <p:spPr>
          <a:xfrm>
            <a:off x="11647560" y="6347404"/>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170925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3837F8-35D4-4773-8E9B-A7AE19AF20B6}"/>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392F082-3D66-4AA7-A299-6DDEB75D566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2CE913F-4EE9-4E1B-91DA-6A458FC9B09B}"/>
              </a:ext>
            </a:extLst>
          </p:cNvPr>
          <p:cNvSpPr>
            <a:spLocks noGrp="1"/>
          </p:cNvSpPr>
          <p:nvPr>
            <p:ph type="dt" sz="half" idx="10"/>
          </p:nvPr>
        </p:nvSpPr>
        <p:spPr/>
        <p:txBody>
          <a:bodyPr/>
          <a:lstStyle/>
          <a:p>
            <a:fld id="{EA761436-1E7E-EE42-95FB-CDDE4BAE6ADF}" type="datetime1">
              <a:rPr lang="zh-CN" altLang="en-US" smtClean="0"/>
              <a:t>2025/4/8</a:t>
            </a:fld>
            <a:endParaRPr lang="zh-CN" altLang="en-US"/>
          </a:p>
        </p:txBody>
      </p:sp>
      <p:sp>
        <p:nvSpPr>
          <p:cNvPr id="5" name="页脚占位符 4">
            <a:extLst>
              <a:ext uri="{FF2B5EF4-FFF2-40B4-BE49-F238E27FC236}">
                <a16:creationId xmlns:a16="http://schemas.microsoft.com/office/drawing/2014/main" id="{3B4A1319-9310-46FD-98CB-B6E152408F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C4AEE59-E7FE-4705-9660-9FCD19C0510B}"/>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4293370995"/>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B16737C-9F8B-4082-8372-345DC17A5CF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0196F52-563C-4E2C-A272-2A515DF7455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0419B3-0254-4B78-B4B6-FBA37BCF7B7B}"/>
              </a:ext>
            </a:extLst>
          </p:cNvPr>
          <p:cNvSpPr>
            <a:spLocks noGrp="1"/>
          </p:cNvSpPr>
          <p:nvPr>
            <p:ph type="dt" sz="half" idx="10"/>
          </p:nvPr>
        </p:nvSpPr>
        <p:spPr/>
        <p:txBody>
          <a:bodyPr/>
          <a:lstStyle/>
          <a:p>
            <a:fld id="{30CE671B-D108-2340-A558-2208CF870829}" type="datetime1">
              <a:rPr lang="zh-CN" altLang="en-US" smtClean="0"/>
              <a:t>2025/4/8</a:t>
            </a:fld>
            <a:endParaRPr lang="zh-CN" altLang="en-US"/>
          </a:p>
        </p:txBody>
      </p:sp>
      <p:sp>
        <p:nvSpPr>
          <p:cNvPr id="5" name="页脚占位符 4">
            <a:extLst>
              <a:ext uri="{FF2B5EF4-FFF2-40B4-BE49-F238E27FC236}">
                <a16:creationId xmlns:a16="http://schemas.microsoft.com/office/drawing/2014/main" id="{F7A44A51-F5E8-40E3-B0E2-8E873BBA30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2870D3E-6EBD-4ED7-8F8B-DCCD4218BFC5}"/>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293419314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37FCEB8-54DD-4833-AE74-13C6E10CAB04}"/>
              </a:ext>
            </a:extLst>
          </p:cNvPr>
          <p:cNvSpPr>
            <a:spLocks noGrp="1"/>
          </p:cNvSpPr>
          <p:nvPr>
            <p:ph idx="1"/>
          </p:nvPr>
        </p:nvSpPr>
        <p:spPr>
          <a:xfrm>
            <a:off x="320511" y="1442301"/>
            <a:ext cx="11642103" cy="4734662"/>
          </a:xfrm>
        </p:spPr>
        <p:txBody>
          <a:bodyPr/>
          <a:lstStyle>
            <a:lvl1pPr marL="228600" indent="-228600">
              <a:buFont typeface="Wingdings" panose="05000000000000000000" pitchFamily="2" charset="2"/>
              <a:buChar char="Ø"/>
              <a:defRPr>
                <a:latin typeface="黑体" panose="02010609060101010101" pitchFamily="49" charset="-122"/>
                <a:ea typeface="黑体" panose="02010609060101010101" pitchFamily="49" charset="-122"/>
              </a:defRPr>
            </a:lvl1pPr>
            <a:lvl2pPr marL="685800" indent="-228600">
              <a:buFont typeface="Wingdings" panose="05000000000000000000" pitchFamily="2" charset="2"/>
              <a:buChar char="p"/>
              <a:defRPr>
                <a:latin typeface="黑体" panose="02010609060101010101" pitchFamily="49" charset="-122"/>
                <a:ea typeface="黑体" panose="02010609060101010101" pitchFamily="49" charset="-122"/>
              </a:defRPr>
            </a:lvl2pPr>
            <a:lvl3pPr>
              <a:defRPr>
                <a:latin typeface="黑体" panose="02010609060101010101" pitchFamily="49" charset="-122"/>
                <a:ea typeface="黑体" panose="02010609060101010101" pitchFamily="49" charset="-122"/>
              </a:defRPr>
            </a:lvl3pPr>
            <a:lvl4pPr>
              <a:defRPr>
                <a:latin typeface="黑体" panose="02010609060101010101" pitchFamily="49" charset="-122"/>
                <a:ea typeface="黑体" panose="02010609060101010101" pitchFamily="49" charset="-122"/>
              </a:defRPr>
            </a:lvl4pPr>
            <a:lvl5pPr>
              <a:defRPr>
                <a:latin typeface="黑体" panose="02010609060101010101" pitchFamily="49" charset="-122"/>
                <a:ea typeface="黑体" panose="02010609060101010101" pitchFamily="49"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B5DAE49-4794-4ACC-8179-0A5AEF417D90}"/>
              </a:ext>
            </a:extLst>
          </p:cNvPr>
          <p:cNvSpPr>
            <a:spLocks noGrp="1"/>
          </p:cNvSpPr>
          <p:nvPr>
            <p:ph type="dt" sz="half" idx="10"/>
          </p:nvPr>
        </p:nvSpPr>
        <p:spPr/>
        <p:txBody>
          <a:bodyPr/>
          <a:lstStyle/>
          <a:p>
            <a:fld id="{8E2A4C01-2C91-024F-8859-093C92CBA159}" type="datetime1">
              <a:rPr lang="zh-CN" altLang="en-US" smtClean="0"/>
              <a:t>2025/4/8</a:t>
            </a:fld>
            <a:endParaRPr lang="zh-CN" altLang="en-US"/>
          </a:p>
        </p:txBody>
      </p:sp>
      <p:sp>
        <p:nvSpPr>
          <p:cNvPr id="5" name="页脚占位符 4">
            <a:extLst>
              <a:ext uri="{FF2B5EF4-FFF2-40B4-BE49-F238E27FC236}">
                <a16:creationId xmlns:a16="http://schemas.microsoft.com/office/drawing/2014/main" id="{937BEDDC-0438-48D4-95B4-E336802A34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2DF6B0-949D-4F10-87CB-A21865FFF2C9}"/>
              </a:ext>
            </a:extLst>
          </p:cNvPr>
          <p:cNvSpPr>
            <a:spLocks noGrp="1"/>
          </p:cNvSpPr>
          <p:nvPr>
            <p:ph type="sldNum" sz="quarter" idx="12"/>
          </p:nvPr>
        </p:nvSpPr>
        <p:spPr>
          <a:xfrm>
            <a:off x="9298757" y="6356350"/>
            <a:ext cx="2743200" cy="365125"/>
          </a:xfrm>
        </p:spPr>
        <p:txBody>
          <a:bodyPr/>
          <a:lstStyle>
            <a:lvl1pPr>
              <a:defRPr b="1">
                <a:latin typeface="黑体" panose="02010609060101010101" pitchFamily="49" charset="-122"/>
                <a:ea typeface="黑体" panose="02010609060101010101" pitchFamily="49" charset="-122"/>
              </a:defRPr>
            </a:lvl1pPr>
          </a:lstStyle>
          <a:p>
            <a:fld id="{323E5165-BFEC-4878-A89A-D5B54D133213}" type="slidenum">
              <a:rPr lang="zh-CN" altLang="en-US" smtClean="0"/>
              <a:pPr/>
              <a:t>‹#›</a:t>
            </a:fld>
            <a:endParaRPr lang="zh-CN" altLang="en-US" dirty="0"/>
          </a:p>
        </p:txBody>
      </p:sp>
      <p:grpSp>
        <p:nvGrpSpPr>
          <p:cNvPr id="12" name="组合 11"/>
          <p:cNvGrpSpPr/>
          <p:nvPr userDrawn="1"/>
        </p:nvGrpSpPr>
        <p:grpSpPr>
          <a:xfrm>
            <a:off x="65315" y="88618"/>
            <a:ext cx="5086349" cy="727811"/>
            <a:chOff x="65315" y="88618"/>
            <a:chExt cx="5086349" cy="809453"/>
          </a:xfrm>
        </p:grpSpPr>
        <p:sp>
          <p:nvSpPr>
            <p:cNvPr id="10" name="矩形 9">
              <a:extLst>
                <a:ext uri="{FF2B5EF4-FFF2-40B4-BE49-F238E27FC236}">
                  <a16:creationId xmlns:a16="http://schemas.microsoft.com/office/drawing/2014/main" id="{7A09E5BC-69BB-4C1B-A2C8-24DD94565417}"/>
                </a:ext>
              </a:extLst>
            </p:cNvPr>
            <p:cNvSpPr/>
            <p:nvPr/>
          </p:nvSpPr>
          <p:spPr>
            <a:xfrm>
              <a:off x="188577" y="88618"/>
              <a:ext cx="4897773" cy="809453"/>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11" name="矩形 10">
              <a:extLst>
                <a:ext uri="{FF2B5EF4-FFF2-40B4-BE49-F238E27FC236}">
                  <a16:creationId xmlns:a16="http://schemas.microsoft.com/office/drawing/2014/main" id="{D9EEACF5-5711-4037-96D3-610967C7E9FB}"/>
                </a:ext>
              </a:extLst>
            </p:cNvPr>
            <p:cNvSpPr/>
            <p:nvPr/>
          </p:nvSpPr>
          <p:spPr>
            <a:xfrm>
              <a:off x="65315" y="254213"/>
              <a:ext cx="5086349" cy="4782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2" name="标题 1">
            <a:extLst>
              <a:ext uri="{FF2B5EF4-FFF2-40B4-BE49-F238E27FC236}">
                <a16:creationId xmlns:a16="http://schemas.microsoft.com/office/drawing/2014/main" id="{E90A9A2E-F76B-4159-B79B-3647E07C21F3}"/>
              </a:ext>
            </a:extLst>
          </p:cNvPr>
          <p:cNvSpPr>
            <a:spLocks noGrp="1"/>
          </p:cNvSpPr>
          <p:nvPr userDrawn="1">
            <p:ph type="title"/>
          </p:nvPr>
        </p:nvSpPr>
        <p:spPr>
          <a:xfrm>
            <a:off x="188577" y="106848"/>
            <a:ext cx="4897773" cy="709582"/>
          </a:xfrm>
        </p:spPr>
        <p:txBody>
          <a:bodyPr>
            <a:normAutofit/>
          </a:bodyPr>
          <a:lstStyle>
            <a:lvl1pPr algn="ctr">
              <a:defRPr sz="2800"/>
            </a:lvl1pPr>
          </a:lstStyle>
          <a:p>
            <a:r>
              <a:rPr lang="zh-CN" altLang="en-US" dirty="0"/>
              <a:t>单击此处编辑母版标题样式</a:t>
            </a:r>
          </a:p>
        </p:txBody>
      </p:sp>
    </p:spTree>
    <p:extLst>
      <p:ext uri="{BB962C8B-B14F-4D97-AF65-F5344CB8AC3E}">
        <p14:creationId xmlns:p14="http://schemas.microsoft.com/office/powerpoint/2010/main" val="2521430907"/>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a:extLst>
              <a:ext uri="{FF2B5EF4-FFF2-40B4-BE49-F238E27FC236}">
                <a16:creationId xmlns:a16="http://schemas.microsoft.com/office/drawing/2014/main" id="{BDB62D96-3DDF-4307-B464-53648FA074E3}"/>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
        <p:nvSpPr>
          <p:cNvPr id="21" name="矩形 20">
            <a:extLst>
              <a:ext uri="{FF2B5EF4-FFF2-40B4-BE49-F238E27FC236}">
                <a16:creationId xmlns:a16="http://schemas.microsoft.com/office/drawing/2014/main" id="{966961E1-2098-4417-AA31-62505F667DC9}"/>
              </a:ext>
            </a:extLst>
          </p:cNvPr>
          <p:cNvSpPr/>
          <p:nvPr userDrawn="1"/>
        </p:nvSpPr>
        <p:spPr>
          <a:xfrm>
            <a:off x="727435" y="1223128"/>
            <a:ext cx="10737130" cy="4411744"/>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CEA53BDD-9B5E-4FDF-BD7A-AC17B9624A82}"/>
              </a:ext>
            </a:extLst>
          </p:cNvPr>
          <p:cNvSpPr/>
          <p:nvPr userDrawn="1"/>
        </p:nvSpPr>
        <p:spPr>
          <a:xfrm>
            <a:off x="533990" y="1042742"/>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0C1EC499-D237-4C35-B392-2203E918F697}"/>
              </a:ext>
            </a:extLst>
          </p:cNvPr>
          <p:cNvSpPr/>
          <p:nvPr userDrawn="1"/>
        </p:nvSpPr>
        <p:spPr>
          <a:xfrm>
            <a:off x="11280906" y="5440765"/>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0" name="组合 29"/>
          <p:cNvGrpSpPr/>
          <p:nvPr userDrawn="1"/>
        </p:nvGrpSpPr>
        <p:grpSpPr>
          <a:xfrm>
            <a:off x="2918761" y="2370989"/>
            <a:ext cx="6354479" cy="2116022"/>
            <a:chOff x="2526384" y="2370989"/>
            <a:chExt cx="6354479" cy="2116022"/>
          </a:xfrm>
        </p:grpSpPr>
        <p:sp>
          <p:nvSpPr>
            <p:cNvPr id="18" name="矩形 17">
              <a:extLst>
                <a:ext uri="{FF2B5EF4-FFF2-40B4-BE49-F238E27FC236}">
                  <a16:creationId xmlns:a16="http://schemas.microsoft.com/office/drawing/2014/main" id="{A610372B-15B5-4BC2-894D-CF23B1F28BBA}"/>
                </a:ext>
              </a:extLst>
            </p:cNvPr>
            <p:cNvSpPr/>
            <p:nvPr/>
          </p:nvSpPr>
          <p:spPr>
            <a:xfrm>
              <a:off x="2820260" y="2370989"/>
              <a:ext cx="5766725" cy="2116022"/>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19" name="矩形 18">
              <a:extLst>
                <a:ext uri="{FF2B5EF4-FFF2-40B4-BE49-F238E27FC236}">
                  <a16:creationId xmlns:a16="http://schemas.microsoft.com/office/drawing/2014/main" id="{C75983DA-99E2-4287-AF09-4804228BCF8F}"/>
                </a:ext>
              </a:extLst>
            </p:cNvPr>
            <p:cNvSpPr/>
            <p:nvPr/>
          </p:nvSpPr>
          <p:spPr>
            <a:xfrm>
              <a:off x="2526384" y="2803878"/>
              <a:ext cx="6354479" cy="12502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4" name="组合 23">
              <a:extLst>
                <a:ext uri="{FF2B5EF4-FFF2-40B4-BE49-F238E27FC236}">
                  <a16:creationId xmlns:a16="http://schemas.microsoft.com/office/drawing/2014/main" id="{749E99FA-1D8D-4B23-8309-03A7F7074FDA}"/>
                </a:ext>
              </a:extLst>
            </p:cNvPr>
            <p:cNvGrpSpPr/>
            <p:nvPr userDrawn="1"/>
          </p:nvGrpSpPr>
          <p:grpSpPr>
            <a:xfrm>
              <a:off x="2526384" y="3188663"/>
              <a:ext cx="6354479" cy="480671"/>
              <a:chOff x="3261223" y="1131982"/>
              <a:chExt cx="5569726" cy="480671"/>
            </a:xfrm>
          </p:grpSpPr>
          <p:sp>
            <p:nvSpPr>
              <p:cNvPr id="25" name="Freeform 513">
                <a:extLst>
                  <a:ext uri="{FF2B5EF4-FFF2-40B4-BE49-F238E27FC236}">
                    <a16:creationId xmlns:a16="http://schemas.microsoft.com/office/drawing/2014/main" id="{1E673289-DF63-4D4C-BDE3-926043448177}"/>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26" name="Freeform 513">
                <a:extLst>
                  <a:ext uri="{FF2B5EF4-FFF2-40B4-BE49-F238E27FC236}">
                    <a16:creationId xmlns:a16="http://schemas.microsoft.com/office/drawing/2014/main" id="{02DC74E7-9823-4898-A9DA-4611CCA42ED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grpSp>
      <p:sp>
        <p:nvSpPr>
          <p:cNvPr id="2" name="标题 1">
            <a:extLst>
              <a:ext uri="{FF2B5EF4-FFF2-40B4-BE49-F238E27FC236}">
                <a16:creationId xmlns:a16="http://schemas.microsoft.com/office/drawing/2014/main" id="{9C5733B0-0A09-42DD-A64F-230DEE361490}"/>
              </a:ext>
            </a:extLst>
          </p:cNvPr>
          <p:cNvSpPr>
            <a:spLocks noGrp="1"/>
          </p:cNvSpPr>
          <p:nvPr userDrawn="1">
            <p:ph type="title"/>
          </p:nvPr>
        </p:nvSpPr>
        <p:spPr>
          <a:xfrm>
            <a:off x="3212636" y="2370989"/>
            <a:ext cx="5766726" cy="2116022"/>
          </a:xfrm>
        </p:spPr>
        <p:txBody>
          <a:bodyPr anchor="ctr">
            <a:normAutofit/>
          </a:bodyPr>
          <a:lstStyle>
            <a:lvl1pPr algn="ctr">
              <a:lnSpc>
                <a:spcPct val="150000"/>
              </a:lnSpc>
              <a:defRPr sz="3200" b="1">
                <a:latin typeface="黑体" panose="02010609060101010101" pitchFamily="49" charset="-122"/>
                <a:ea typeface="黑体" panose="02010609060101010101" pitchFamily="49" charset="-122"/>
              </a:defRPr>
            </a:lvl1pPr>
          </a:lstStyle>
          <a:p>
            <a:r>
              <a:rPr lang="zh-CN" altLang="en-US" dirty="0"/>
              <a:t>单击此处编辑母版标题样式</a:t>
            </a:r>
          </a:p>
        </p:txBody>
      </p:sp>
    </p:spTree>
    <p:extLst>
      <p:ext uri="{BB962C8B-B14F-4D97-AF65-F5344CB8AC3E}">
        <p14:creationId xmlns:p14="http://schemas.microsoft.com/office/powerpoint/2010/main" val="1595393296"/>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6330CE-79D9-45BE-A628-2630332917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8FCEF6-61BA-4414-9BE1-0492269705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72E2966-E940-4058-99A4-9072A349B54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10BB49F-99D9-4B35-99D7-55BF34B32C7D}"/>
              </a:ext>
            </a:extLst>
          </p:cNvPr>
          <p:cNvSpPr>
            <a:spLocks noGrp="1"/>
          </p:cNvSpPr>
          <p:nvPr>
            <p:ph type="dt" sz="half" idx="10"/>
          </p:nvPr>
        </p:nvSpPr>
        <p:spPr/>
        <p:txBody>
          <a:bodyPr/>
          <a:lstStyle/>
          <a:p>
            <a:fld id="{C4BFA9D5-D14C-464F-A83C-8B27B369262A}" type="datetime1">
              <a:rPr lang="zh-CN" altLang="en-US" smtClean="0"/>
              <a:t>2025/4/8</a:t>
            </a:fld>
            <a:endParaRPr lang="zh-CN" altLang="en-US"/>
          </a:p>
        </p:txBody>
      </p:sp>
      <p:sp>
        <p:nvSpPr>
          <p:cNvPr id="6" name="页脚占位符 5">
            <a:extLst>
              <a:ext uri="{FF2B5EF4-FFF2-40B4-BE49-F238E27FC236}">
                <a16:creationId xmlns:a16="http://schemas.microsoft.com/office/drawing/2014/main" id="{A097CD17-74E6-40DF-B7F4-A14C2B9804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C59D95B-F2F6-4951-885A-9FC9B7728C9F}"/>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24209935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E4F47-C695-4160-9CCD-6182F91FD8F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412655F-195B-4ED8-87FD-E4EB51CBC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69FF7CB-2810-4882-A357-9D31D083C5A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F3AD3F-4087-4EBE-9F04-1FF9AE810D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5C08346-71A6-482C-8963-7561E6D73F0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9F83EE5-5342-4434-940D-B531D1D6A1EC}"/>
              </a:ext>
            </a:extLst>
          </p:cNvPr>
          <p:cNvSpPr>
            <a:spLocks noGrp="1"/>
          </p:cNvSpPr>
          <p:nvPr>
            <p:ph type="dt" sz="half" idx="10"/>
          </p:nvPr>
        </p:nvSpPr>
        <p:spPr/>
        <p:txBody>
          <a:bodyPr/>
          <a:lstStyle/>
          <a:p>
            <a:fld id="{A6EB58AB-0D76-B44F-A39F-30E58D121A0B}" type="datetime1">
              <a:rPr lang="zh-CN" altLang="en-US" smtClean="0"/>
              <a:t>2025/4/8</a:t>
            </a:fld>
            <a:endParaRPr lang="zh-CN" altLang="en-US"/>
          </a:p>
        </p:txBody>
      </p:sp>
      <p:sp>
        <p:nvSpPr>
          <p:cNvPr id="8" name="页脚占位符 7">
            <a:extLst>
              <a:ext uri="{FF2B5EF4-FFF2-40B4-BE49-F238E27FC236}">
                <a16:creationId xmlns:a16="http://schemas.microsoft.com/office/drawing/2014/main" id="{EF90CF03-D06B-4798-B06E-5B748A41C2D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ECBE974-FC8B-459A-9569-E7C7056DA009}"/>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2699226888"/>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915122-590E-4164-B0AE-1B489FCAFAD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41840B-04D1-4C7D-9205-B0A4DCC75D34}"/>
              </a:ext>
            </a:extLst>
          </p:cNvPr>
          <p:cNvSpPr>
            <a:spLocks noGrp="1"/>
          </p:cNvSpPr>
          <p:nvPr>
            <p:ph type="dt" sz="half" idx="10"/>
          </p:nvPr>
        </p:nvSpPr>
        <p:spPr/>
        <p:txBody>
          <a:bodyPr/>
          <a:lstStyle/>
          <a:p>
            <a:fld id="{77379B7A-7185-2743-9F76-F11A884763D7}" type="datetime1">
              <a:rPr lang="zh-CN" altLang="en-US" smtClean="0"/>
              <a:t>2025/4/8</a:t>
            </a:fld>
            <a:endParaRPr lang="zh-CN" altLang="en-US"/>
          </a:p>
        </p:txBody>
      </p:sp>
      <p:sp>
        <p:nvSpPr>
          <p:cNvPr id="4" name="页脚占位符 3">
            <a:extLst>
              <a:ext uri="{FF2B5EF4-FFF2-40B4-BE49-F238E27FC236}">
                <a16:creationId xmlns:a16="http://schemas.microsoft.com/office/drawing/2014/main" id="{224EE43A-83A1-40B0-99A7-EB6B4739CA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3493DA4-3E75-465D-AF43-927C762D9D00}"/>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84223548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BEFD2C2-4903-432B-8D76-BB553AB797A3}"/>
              </a:ext>
            </a:extLst>
          </p:cNvPr>
          <p:cNvSpPr>
            <a:spLocks noGrp="1"/>
          </p:cNvSpPr>
          <p:nvPr>
            <p:ph type="dt" sz="half" idx="10"/>
          </p:nvPr>
        </p:nvSpPr>
        <p:spPr/>
        <p:txBody>
          <a:bodyPr/>
          <a:lstStyle/>
          <a:p>
            <a:fld id="{4B3729D1-BC41-144A-9CCA-337179EFF6B5}" type="datetime1">
              <a:rPr lang="zh-CN" altLang="en-US" smtClean="0"/>
              <a:t>2025/4/8</a:t>
            </a:fld>
            <a:endParaRPr lang="zh-CN" altLang="en-US"/>
          </a:p>
        </p:txBody>
      </p:sp>
      <p:sp>
        <p:nvSpPr>
          <p:cNvPr id="3" name="页脚占位符 2">
            <a:extLst>
              <a:ext uri="{FF2B5EF4-FFF2-40B4-BE49-F238E27FC236}">
                <a16:creationId xmlns:a16="http://schemas.microsoft.com/office/drawing/2014/main" id="{947D0671-5628-47A0-8C74-45C05770FEF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E0E9E9B-13D8-4C8A-8FA8-4C377D9892F5}"/>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470059834"/>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0FCBBA-665A-47CB-BC58-A93196E7F94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9139113-5E9F-4EAC-B3A0-BEF485BCF6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FE352F8-F9D4-473B-961A-EF3AAD769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DEB6EF-3FE5-4D95-BA96-0549899DBAAD}"/>
              </a:ext>
            </a:extLst>
          </p:cNvPr>
          <p:cNvSpPr>
            <a:spLocks noGrp="1"/>
          </p:cNvSpPr>
          <p:nvPr>
            <p:ph type="dt" sz="half" idx="10"/>
          </p:nvPr>
        </p:nvSpPr>
        <p:spPr/>
        <p:txBody>
          <a:bodyPr/>
          <a:lstStyle/>
          <a:p>
            <a:fld id="{A5E30FCD-AF5C-8C40-8ED5-C48F1092F906}" type="datetime1">
              <a:rPr lang="zh-CN" altLang="en-US" smtClean="0"/>
              <a:t>2025/4/8</a:t>
            </a:fld>
            <a:endParaRPr lang="zh-CN" altLang="en-US"/>
          </a:p>
        </p:txBody>
      </p:sp>
      <p:sp>
        <p:nvSpPr>
          <p:cNvPr id="6" name="页脚占位符 5">
            <a:extLst>
              <a:ext uri="{FF2B5EF4-FFF2-40B4-BE49-F238E27FC236}">
                <a16:creationId xmlns:a16="http://schemas.microsoft.com/office/drawing/2014/main" id="{5F2278E6-2946-4329-B96A-75480C944E0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07490DB-BEB6-4847-8113-52BCDE1864AA}"/>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32858012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212D1B-9796-4F66-8229-7701D7D9CA3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98A2D74-8966-4DA2-BC05-D9ECD98FB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1D2B636-3E20-4C63-BDC8-C641646DF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94B01C5-7218-48B5-9EE1-7726DDA97A33}"/>
              </a:ext>
            </a:extLst>
          </p:cNvPr>
          <p:cNvSpPr>
            <a:spLocks noGrp="1"/>
          </p:cNvSpPr>
          <p:nvPr>
            <p:ph type="dt" sz="half" idx="10"/>
          </p:nvPr>
        </p:nvSpPr>
        <p:spPr/>
        <p:txBody>
          <a:bodyPr/>
          <a:lstStyle/>
          <a:p>
            <a:fld id="{22803E25-E3DD-4340-ACAB-8127C14A41C4}" type="datetime1">
              <a:rPr lang="zh-CN" altLang="en-US" smtClean="0"/>
              <a:t>2025/4/8</a:t>
            </a:fld>
            <a:endParaRPr lang="zh-CN" altLang="en-US"/>
          </a:p>
        </p:txBody>
      </p:sp>
      <p:sp>
        <p:nvSpPr>
          <p:cNvPr id="6" name="页脚占位符 5">
            <a:extLst>
              <a:ext uri="{FF2B5EF4-FFF2-40B4-BE49-F238E27FC236}">
                <a16:creationId xmlns:a16="http://schemas.microsoft.com/office/drawing/2014/main" id="{A500C02C-E304-45B3-A0D7-42F3233BAFC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ADDF31-2F4E-4A1D-9479-BE92A335A50B}"/>
              </a:ext>
            </a:extLst>
          </p:cNvPr>
          <p:cNvSpPr>
            <a:spLocks noGrp="1"/>
          </p:cNvSpPr>
          <p:nvPr>
            <p:ph type="sldNum" sz="quarter" idx="12"/>
          </p:nvPr>
        </p:nvSpPr>
        <p:spPr/>
        <p:txBody>
          <a:body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3568634761"/>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B3B05F0-268B-4457-B99F-FF7ACEA69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F990C38-1139-463E-B35E-3FB17FAD07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8E07C5-60D9-4F9E-8A2A-A4C1A9EDF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0012A2-7B29-6F42-A81C-4FED2EACD13A}" type="datetime1">
              <a:rPr lang="zh-CN" altLang="en-US" smtClean="0"/>
              <a:t>2025/4/8</a:t>
            </a:fld>
            <a:endParaRPr lang="zh-CN" altLang="en-US"/>
          </a:p>
        </p:txBody>
      </p:sp>
      <p:sp>
        <p:nvSpPr>
          <p:cNvPr id="5" name="页脚占位符 4">
            <a:extLst>
              <a:ext uri="{FF2B5EF4-FFF2-40B4-BE49-F238E27FC236}">
                <a16:creationId xmlns:a16="http://schemas.microsoft.com/office/drawing/2014/main" id="{3F17E1B4-3F77-4A01-8958-D2093605F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983841A-A431-4337-ABEB-8E03BDB178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3E5165-BFEC-4878-A89A-D5B54D133213}" type="slidenum">
              <a:rPr lang="zh-CN" altLang="en-US" smtClean="0"/>
              <a:t>‹#›</a:t>
            </a:fld>
            <a:endParaRPr lang="zh-CN" altLang="en-US"/>
          </a:p>
        </p:txBody>
      </p:sp>
    </p:spTree>
    <p:extLst>
      <p:ext uri="{BB962C8B-B14F-4D97-AF65-F5344CB8AC3E}">
        <p14:creationId xmlns:p14="http://schemas.microsoft.com/office/powerpoint/2010/main" val="1259651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637865" y="2904666"/>
            <a:ext cx="4946970" cy="979463"/>
          </a:xfrm>
        </p:spPr>
        <p:txBody>
          <a:bodyPr/>
          <a:lstStyle/>
          <a:p>
            <a:r>
              <a:rPr lang="zh-CN" altLang="en-US" dirty="0"/>
              <a:t>实验二汇总</a:t>
            </a:r>
          </a:p>
        </p:txBody>
      </p:sp>
      <p:sp>
        <p:nvSpPr>
          <p:cNvPr id="3" name="标题 1"/>
          <p:cNvSpPr txBox="1">
            <a:spLocks/>
          </p:cNvSpPr>
          <p:nvPr/>
        </p:nvSpPr>
        <p:spPr>
          <a:xfrm>
            <a:off x="2831411" y="4530266"/>
            <a:ext cx="7005614" cy="97946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000" b="1" kern="1200">
                <a:solidFill>
                  <a:schemeClr val="tx1"/>
                </a:solidFill>
                <a:latin typeface="黑体" panose="02010609060101010101" pitchFamily="49" charset="-122"/>
                <a:ea typeface="黑体" panose="02010609060101010101" pitchFamily="49" charset="-122"/>
                <a:cs typeface="+mj-cs"/>
              </a:defRPr>
            </a:lvl1pPr>
          </a:lstStyle>
          <a:p>
            <a:endParaRPr lang="zh-CN" altLang="en-US" sz="2800" dirty="0"/>
          </a:p>
        </p:txBody>
      </p:sp>
    </p:spTree>
    <p:extLst>
      <p:ext uri="{BB962C8B-B14F-4D97-AF65-F5344CB8AC3E}">
        <p14:creationId xmlns:p14="http://schemas.microsoft.com/office/powerpoint/2010/main" val="3236288075"/>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p:nvPr>
        </p:nvSpPr>
        <p:spPr>
          <a:xfrm>
            <a:off x="549897" y="124234"/>
            <a:ext cx="2287723" cy="709582"/>
          </a:xfrm>
        </p:spPr>
        <p:txBody>
          <a:bodyPr>
            <a:normAutofit/>
          </a:bodyPr>
          <a:lstStyle/>
          <a:p>
            <a:r>
              <a:rPr lang="zh-CN" altLang="en-US" sz="2800" dirty="0">
                <a:latin typeface="黑体" panose="02010609060101010101" pitchFamily="49" charset="-122"/>
                <a:ea typeface="黑体" panose="02010609060101010101" pitchFamily="49" charset="-122"/>
              </a:rPr>
              <a:t>实验</a:t>
            </a:r>
            <a:r>
              <a:rPr lang="en-US" altLang="zh-CN" sz="2800" dirty="0">
                <a:latin typeface="黑体" panose="02010609060101010101" pitchFamily="49" charset="-122"/>
                <a:ea typeface="黑体" panose="02010609060101010101" pitchFamily="49" charset="-122"/>
              </a:rPr>
              <a:t>2-1</a:t>
            </a:r>
            <a:endParaRPr lang="zh-CN" altLang="en-US" sz="2800" dirty="0"/>
          </a:p>
        </p:txBody>
      </p:sp>
      <p:sp>
        <p:nvSpPr>
          <p:cNvPr id="8" name="内容占位符 2"/>
          <p:cNvSpPr>
            <a:spLocks noGrp="1"/>
          </p:cNvSpPr>
          <p:nvPr>
            <p:ph idx="1"/>
          </p:nvPr>
        </p:nvSpPr>
        <p:spPr bwMode="auto">
          <a:xfrm>
            <a:off x="549897" y="939095"/>
            <a:ext cx="11642103" cy="5354565"/>
          </a:xfrm>
        </p:spPr>
        <p:txBody>
          <a:bodyPr wrap="square" numCol="1" anchor="t" anchorCtr="0" compatLnSpc="1">
            <a:prstTxWarp prst="textNoShape">
              <a:avLst/>
            </a:prstTxWarp>
            <a:noAutofit/>
          </a:bodyPr>
          <a:lstStyle/>
          <a:p>
            <a:pPr>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实验目的：</a:t>
            </a: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掌握理论建模方法</a:t>
            </a: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实验步骤</a:t>
            </a:r>
            <a:endParaRPr lang="zh-CN"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用所提供的数据画出柱状图</a:t>
            </a:r>
            <a:r>
              <a:rPr lang="zh-CN" altLang="zh-CN" sz="26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 </a:t>
            </a:r>
          </a:p>
          <a:p>
            <a:pPr lvl="1">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观察柱状图形状，猜测分布类型；</a:t>
            </a: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尝试用瑞利分布作为候选理论分布，用矩量法估计参数，并进行卡方检验。</a:t>
            </a: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提示</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2600" dirty="0" err="1">
                <a:latin typeface="Times New Roman" panose="02020603050405020304" pitchFamily="18" charset="0"/>
                <a:ea typeface="楷体" panose="02010609060101010101" pitchFamily="49" charset="-122"/>
                <a:cs typeface="Times New Roman" panose="02020603050405020304" pitchFamily="18" charset="0"/>
              </a:rPr>
              <a:t>Matlab</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中查卡方分布的表的方法：</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chi2inv</a:t>
            </a:r>
          </a:p>
          <a:p>
            <a:pPr lvl="1">
              <a:lnSpc>
                <a:spcPct val="120000"/>
              </a:lnSpc>
              <a:spcBef>
                <a:spcPts val="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例如：</a:t>
            </a:r>
            <a:r>
              <a:rPr lang="en-US" altLang="zh-CN" dirty="0">
                <a:latin typeface="Times New Roman" panose="02020603050405020304" pitchFamily="18" charset="0"/>
                <a:ea typeface="楷体" panose="02010609060101010101" pitchFamily="49" charset="-122"/>
                <a:cs typeface="Times New Roman" panose="02020603050405020304" pitchFamily="18" charset="0"/>
              </a:rPr>
              <a:t>chi2inv(0.95,2)    5.9915</a:t>
            </a:r>
          </a:p>
          <a:p>
            <a:pPr>
              <a:lnSpc>
                <a:spcPct val="120000"/>
              </a:lnSpc>
              <a:spcBef>
                <a:spcPts val="0"/>
              </a:spcBef>
            </a:pP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提示</a:t>
            </a: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600" dirty="0">
                <a:latin typeface="Times New Roman" panose="02020603050405020304" pitchFamily="18" charset="0"/>
                <a:ea typeface="楷体" panose="02010609060101010101" pitchFamily="49" charset="-122"/>
                <a:cs typeface="Times New Roman" panose="02020603050405020304" pitchFamily="18" charset="0"/>
              </a:rPr>
              <a:t>：瑞利分布概率密度函数 </a:t>
            </a: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0000"/>
              </a:lnSpc>
              <a:spcBef>
                <a:spcPts val="0"/>
              </a:spcBef>
            </a:pP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nSpc>
                <a:spcPct val="120000"/>
              </a:lnSpc>
              <a:spcBef>
                <a:spcPts val="0"/>
              </a:spcBef>
              <a:buNone/>
            </a:pP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nSpc>
                <a:spcPct val="120000"/>
              </a:lnSpc>
              <a:spcBef>
                <a:spcPts val="0"/>
              </a:spcBef>
              <a:buNone/>
            </a:pPr>
            <a:r>
              <a:rPr lang="en-US" altLang="zh-CN" sz="2600" dirty="0">
                <a:latin typeface="Times New Roman" panose="02020603050405020304" pitchFamily="18" charset="0"/>
                <a:ea typeface="楷体" panose="02010609060101010101" pitchFamily="49" charset="-122"/>
                <a:cs typeface="Times New Roman" panose="02020603050405020304" pitchFamily="18" charset="0"/>
              </a:rPr>
              <a:t>  </a:t>
            </a:r>
          </a:p>
          <a:p>
            <a:pPr marL="457200" lvl="1" indent="0">
              <a:lnSpc>
                <a:spcPct val="120000"/>
              </a:lnSpc>
              <a:spcBef>
                <a:spcPts val="0"/>
              </a:spcBef>
              <a:buNone/>
            </a:pPr>
            <a:endParaRPr lang="en-US" altLang="zh-CN" sz="26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幻灯片编号占位符 1"/>
          <p:cNvSpPr>
            <a:spLocks noGrp="1"/>
          </p:cNvSpPr>
          <p:nvPr>
            <p:ph type="sldNum" sz="quarter" idx="12"/>
          </p:nvPr>
        </p:nvSpPr>
        <p:spPr/>
        <p:txBody>
          <a:bodyPr/>
          <a:lstStyle/>
          <a:p>
            <a:fld id="{323E5165-BFEC-4878-A89A-D5B54D133213}" type="slidenum">
              <a:rPr lang="zh-CN" altLang="en-US" smtClean="0"/>
              <a:pPr/>
              <a:t>2</a:t>
            </a:fld>
            <a:endParaRPr lang="zh-CN" altLang="en-US" dirty="0"/>
          </a:p>
        </p:txBody>
      </p:sp>
      <p:graphicFrame>
        <p:nvGraphicFramePr>
          <p:cNvPr id="32" name="对象 31">
            <a:extLst>
              <a:ext uri="{FF2B5EF4-FFF2-40B4-BE49-F238E27FC236}">
                <a16:creationId xmlns:a16="http://schemas.microsoft.com/office/drawing/2014/main" id="{4C6BB44D-377C-4271-99B5-B7FE845496EF}"/>
              </a:ext>
            </a:extLst>
          </p:cNvPr>
          <p:cNvGraphicFramePr>
            <a:graphicFrameLocks noChangeAspect="1"/>
          </p:cNvGraphicFramePr>
          <p:nvPr>
            <p:extLst/>
          </p:nvPr>
        </p:nvGraphicFramePr>
        <p:xfrm>
          <a:off x="6414820" y="5308734"/>
          <a:ext cx="1615761" cy="796502"/>
        </p:xfrm>
        <a:graphic>
          <a:graphicData uri="http://schemas.openxmlformats.org/presentationml/2006/ole">
            <mc:AlternateContent xmlns:mc="http://schemas.openxmlformats.org/markup-compatibility/2006">
              <mc:Choice xmlns:v="urn:schemas-microsoft-com:vml" Requires="v">
                <p:oleObj spid="_x0000_s72722" name="Equation" r:id="rId3" imgW="901440" imgH="444240" progId="Equation.DSMT4">
                  <p:embed/>
                </p:oleObj>
              </mc:Choice>
              <mc:Fallback>
                <p:oleObj name="Equation" r:id="rId3" imgW="901440" imgH="444240" progId="Equation.DSMT4">
                  <p:embed/>
                  <p:pic>
                    <p:nvPicPr>
                      <p:cNvPr id="32" name="对象 31">
                        <a:extLst>
                          <a:ext uri="{FF2B5EF4-FFF2-40B4-BE49-F238E27FC236}">
                            <a16:creationId xmlns:a16="http://schemas.microsoft.com/office/drawing/2014/main" id="{4C6BB44D-377C-4271-99B5-B7FE845496EF}"/>
                          </a:ext>
                        </a:extLst>
                      </p:cNvPr>
                      <p:cNvPicPr/>
                      <p:nvPr/>
                    </p:nvPicPr>
                    <p:blipFill>
                      <a:blip r:embed="rId4"/>
                      <a:stretch>
                        <a:fillRect/>
                      </a:stretch>
                    </p:blipFill>
                    <p:spPr>
                      <a:xfrm>
                        <a:off x="6414820" y="5308734"/>
                        <a:ext cx="1615761" cy="796502"/>
                      </a:xfrm>
                      <a:prstGeom prst="rect">
                        <a:avLst/>
                      </a:prstGeom>
                    </p:spPr>
                  </p:pic>
                </p:oleObj>
              </mc:Fallback>
            </mc:AlternateContent>
          </a:graphicData>
        </a:graphic>
      </p:graphicFrame>
      <p:graphicFrame>
        <p:nvGraphicFramePr>
          <p:cNvPr id="37" name="对象 36">
            <a:extLst>
              <a:ext uri="{FF2B5EF4-FFF2-40B4-BE49-F238E27FC236}">
                <a16:creationId xmlns:a16="http://schemas.microsoft.com/office/drawing/2014/main" id="{73DA5259-3B13-4A5B-AB68-F78182C2A000}"/>
              </a:ext>
            </a:extLst>
          </p:cNvPr>
          <p:cNvGraphicFramePr>
            <a:graphicFrameLocks noChangeAspect="1"/>
          </p:cNvGraphicFramePr>
          <p:nvPr>
            <p:extLst/>
          </p:nvPr>
        </p:nvGraphicFramePr>
        <p:xfrm>
          <a:off x="2193033" y="5116717"/>
          <a:ext cx="3625876" cy="1071664"/>
        </p:xfrm>
        <a:graphic>
          <a:graphicData uri="http://schemas.openxmlformats.org/presentationml/2006/ole">
            <mc:AlternateContent xmlns:mc="http://schemas.openxmlformats.org/markup-compatibility/2006">
              <mc:Choice xmlns:v="urn:schemas-microsoft-com:vml" Requires="v">
                <p:oleObj spid="_x0000_s72723" name="Equation" r:id="rId5" imgW="1549080" imgH="457200" progId="Equation.DSMT4">
                  <p:embed/>
                </p:oleObj>
              </mc:Choice>
              <mc:Fallback>
                <p:oleObj name="Equation" r:id="rId5" imgW="1549080" imgH="457200" progId="Equation.DSMT4">
                  <p:embed/>
                  <p:pic>
                    <p:nvPicPr>
                      <p:cNvPr id="37" name="对象 36">
                        <a:extLst>
                          <a:ext uri="{FF2B5EF4-FFF2-40B4-BE49-F238E27FC236}">
                            <a16:creationId xmlns:a16="http://schemas.microsoft.com/office/drawing/2014/main" id="{73DA5259-3B13-4A5B-AB68-F78182C2A000}"/>
                          </a:ext>
                        </a:extLst>
                      </p:cNvPr>
                      <p:cNvPicPr/>
                      <p:nvPr/>
                    </p:nvPicPr>
                    <p:blipFill>
                      <a:blip r:embed="rId6"/>
                      <a:stretch>
                        <a:fillRect/>
                      </a:stretch>
                    </p:blipFill>
                    <p:spPr>
                      <a:xfrm>
                        <a:off x="2193033" y="5116717"/>
                        <a:ext cx="3625876" cy="1071664"/>
                      </a:xfrm>
                      <a:prstGeom prst="rect">
                        <a:avLst/>
                      </a:prstGeom>
                    </p:spPr>
                  </p:pic>
                </p:oleObj>
              </mc:Fallback>
            </mc:AlternateContent>
          </a:graphicData>
        </a:graphic>
      </p:graphicFrame>
    </p:spTree>
    <p:extLst>
      <p:ext uri="{BB962C8B-B14F-4D97-AF65-F5344CB8AC3E}">
        <p14:creationId xmlns:p14="http://schemas.microsoft.com/office/powerpoint/2010/main" val="596452374"/>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12"/>
          </p:nvPr>
        </p:nvSpPr>
        <p:spPr/>
        <p:txBody>
          <a:bodyPr/>
          <a:lstStyle/>
          <a:p>
            <a:fld id="{323E5165-BFEC-4878-A89A-D5B54D133213}" type="slidenum">
              <a:rPr lang="zh-CN" altLang="en-US" smtClean="0"/>
              <a:t>3</a:t>
            </a:fld>
            <a:endParaRPr lang="zh-CN" altLang="en-US"/>
          </a:p>
        </p:txBody>
      </p:sp>
      <p:sp>
        <p:nvSpPr>
          <p:cNvPr id="3" name="文本框 2">
            <a:extLst>
              <a:ext uri="{FF2B5EF4-FFF2-40B4-BE49-F238E27FC236}">
                <a16:creationId xmlns:a16="http://schemas.microsoft.com/office/drawing/2014/main" id="{E406592A-BD77-4899-A9CB-E85E6E29A420}"/>
              </a:ext>
            </a:extLst>
          </p:cNvPr>
          <p:cNvSpPr txBox="1"/>
          <p:nvPr/>
        </p:nvSpPr>
        <p:spPr>
          <a:xfrm>
            <a:off x="549897" y="283620"/>
            <a:ext cx="2296160" cy="523220"/>
          </a:xfrm>
          <a:prstGeom prst="rect">
            <a:avLst/>
          </a:prstGeom>
          <a:noFill/>
        </p:spPr>
        <p:txBody>
          <a:bodyPr wrap="square" rtlCol="0">
            <a:spAutoFit/>
          </a:bodyPr>
          <a:lstStyle/>
          <a:p>
            <a:r>
              <a:rPr lang="zh-CN" altLang="en-US" sz="2800" dirty="0"/>
              <a:t>实验</a:t>
            </a:r>
            <a:r>
              <a:rPr lang="en-US" altLang="zh-CN" sz="2800" dirty="0"/>
              <a:t>2-2</a:t>
            </a:r>
            <a:endParaRPr lang="zh-CN" altLang="en-US" sz="2800" dirty="0"/>
          </a:p>
        </p:txBody>
      </p:sp>
      <p:sp>
        <p:nvSpPr>
          <p:cNvPr id="14" name="内容占位符 2">
            <a:extLst>
              <a:ext uri="{FF2B5EF4-FFF2-40B4-BE49-F238E27FC236}">
                <a16:creationId xmlns:a16="http://schemas.microsoft.com/office/drawing/2014/main" id="{38B0B2FD-BBDB-48F4-8EB3-0A35C34E5AB7}"/>
              </a:ext>
            </a:extLst>
          </p:cNvPr>
          <p:cNvSpPr>
            <a:spLocks noGrp="1"/>
          </p:cNvSpPr>
          <p:nvPr>
            <p:ph idx="1"/>
          </p:nvPr>
        </p:nvSpPr>
        <p:spPr bwMode="auto">
          <a:xfrm>
            <a:off x="549897" y="1086875"/>
            <a:ext cx="11642103" cy="5354565"/>
          </a:xfrm>
        </p:spPr>
        <p:txBody>
          <a:bodyPr wrap="square" numCol="1" anchor="t" anchorCtr="0" compatLnSpc="1">
            <a:prstTxWarp prst="textNoShape">
              <a:avLst/>
            </a:prstTxWarp>
            <a:normAutofit lnSpcReduction="10000"/>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实验目的：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楷体" panose="02010609060101010101" pitchFamily="49" charset="-122"/>
                <a:cs typeface="Times New Roman" panose="02020603050405020304" pitchFamily="18" charset="0"/>
              </a:rPr>
              <a:t>掌握典型拓扑模型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楷体" panose="02010609060101010101" pitchFamily="49" charset="-122"/>
                <a:cs typeface="Times New Roman" panose="02020603050405020304" pitchFamily="18" charset="0"/>
              </a:rPr>
              <a:t>掌握典型运动模型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实验内容：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、参考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BRITE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软件包中的源代码，给出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a:t>
            </a:r>
            <a:r>
              <a:rPr lang="en-US" altLang="zh-CN">
                <a:latin typeface="Times New Roman" panose="02020603050405020304" pitchFamily="18" charset="0"/>
                <a:ea typeface="楷体" panose="02010609060101010101" pitchFamily="49" charset="-122"/>
                <a:cs typeface="Times New Roman" panose="02020603050405020304" pitchFamily="18" charset="0"/>
              </a:rPr>
              <a:t>axman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模型实现的伪代码或者选择一种编程语言实现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Waxman</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拓扑模型。</a:t>
            </a:r>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、参考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BRITE</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软件包中的源代码，给出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模型实现的伪代码或者选择一种编程语言实现</a:t>
            </a:r>
            <a:r>
              <a:rPr lang="en-US" altLang="zh-CN" dirty="0">
                <a:latin typeface="Times New Roman" panose="02020603050405020304" pitchFamily="18" charset="0"/>
                <a:ea typeface="楷体" panose="02010609060101010101" pitchFamily="49" charset="-122"/>
                <a:cs typeface="Times New Roman" panose="02020603050405020304" pitchFamily="18" charset="0"/>
              </a:rPr>
              <a:t>BA</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拓扑模型。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、参考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NS3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中的相关源代码，给出二维随机游走模型实现的伪代码或者选择一种编程语言实现二维随机游走模型。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、参考</a:t>
            </a:r>
            <a:r>
              <a:rPr lang="en-US" altLang="zh-CN" dirty="0">
                <a:latin typeface="Times New Roman" panose="02020603050405020304" pitchFamily="18" charset="0"/>
                <a:ea typeface="楷体" panose="02010609060101010101" pitchFamily="49" charset="-122"/>
                <a:cs typeface="Times New Roman" panose="02020603050405020304" pitchFamily="18" charset="0"/>
              </a:rPr>
              <a:t>NS3</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中的相关源代码，给出高斯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马尔可夫移动性模型实现的伪代码或者选择一种编程语言实现高斯</a:t>
            </a:r>
            <a:r>
              <a:rPr lang="en-US" altLang="zh-CN"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马尔可夫移动性模型。</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endParaRPr lang="zh-CN" altLang="zh-CN"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buNone/>
            </a:pPr>
            <a:r>
              <a:rPr lang="en-US" altLang="zh-CN" sz="2800" dirty="0">
                <a:latin typeface="Times New Roman" panose="02020603050405020304" pitchFamily="18" charset="0"/>
                <a:ea typeface="楷体" panose="02010609060101010101" pitchFamily="49" charset="-122"/>
                <a:cs typeface="Times New Roman" panose="02020603050405020304" pitchFamily="18" charset="0"/>
              </a:rPr>
              <a:t> </a:t>
            </a:r>
          </a:p>
          <a:p>
            <a:pPr marL="457200" lvl="1" indent="0">
              <a:buNone/>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63544717"/>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12"/>
          </p:nvPr>
        </p:nvSpPr>
        <p:spPr/>
        <p:txBody>
          <a:bodyPr/>
          <a:lstStyle/>
          <a:p>
            <a:fld id="{323E5165-BFEC-4878-A89A-D5B54D133213}" type="slidenum">
              <a:rPr lang="zh-CN" altLang="en-US" smtClean="0"/>
              <a:t>4</a:t>
            </a:fld>
            <a:endParaRPr lang="zh-CN" altLang="en-US"/>
          </a:p>
        </p:txBody>
      </p:sp>
      <p:sp>
        <p:nvSpPr>
          <p:cNvPr id="3" name="文本框 2">
            <a:extLst>
              <a:ext uri="{FF2B5EF4-FFF2-40B4-BE49-F238E27FC236}">
                <a16:creationId xmlns:a16="http://schemas.microsoft.com/office/drawing/2014/main" id="{E406592A-BD77-4899-A9CB-E85E6E29A420}"/>
              </a:ext>
            </a:extLst>
          </p:cNvPr>
          <p:cNvSpPr txBox="1"/>
          <p:nvPr/>
        </p:nvSpPr>
        <p:spPr>
          <a:xfrm>
            <a:off x="629920" y="250305"/>
            <a:ext cx="2296160" cy="523220"/>
          </a:xfrm>
          <a:prstGeom prst="rect">
            <a:avLst/>
          </a:prstGeom>
          <a:noFill/>
        </p:spPr>
        <p:txBody>
          <a:bodyPr wrap="square" rtlCol="0">
            <a:spAutoFit/>
          </a:bodyPr>
          <a:lstStyle/>
          <a:p>
            <a:r>
              <a:rPr lang="zh-CN" altLang="en-US" sz="2800" dirty="0"/>
              <a:t>实验</a:t>
            </a:r>
            <a:r>
              <a:rPr lang="en-US" altLang="zh-CN" sz="2800" dirty="0"/>
              <a:t>2-3</a:t>
            </a:r>
            <a:endParaRPr lang="zh-CN" altLang="en-US" sz="2800" dirty="0"/>
          </a:p>
        </p:txBody>
      </p:sp>
      <p:sp>
        <p:nvSpPr>
          <p:cNvPr id="14" name="内容占位符 2">
            <a:extLst>
              <a:ext uri="{FF2B5EF4-FFF2-40B4-BE49-F238E27FC236}">
                <a16:creationId xmlns:a16="http://schemas.microsoft.com/office/drawing/2014/main" id="{38B0B2FD-BBDB-48F4-8EB3-0A35C34E5AB7}"/>
              </a:ext>
            </a:extLst>
          </p:cNvPr>
          <p:cNvSpPr>
            <a:spLocks noGrp="1"/>
          </p:cNvSpPr>
          <p:nvPr>
            <p:ph idx="1"/>
          </p:nvPr>
        </p:nvSpPr>
        <p:spPr bwMode="auto">
          <a:xfrm>
            <a:off x="245097" y="1135836"/>
            <a:ext cx="11642103" cy="5354565"/>
          </a:xfrm>
        </p:spPr>
        <p:txBody>
          <a:bodyPr wrap="square" numCol="1" anchor="t" anchorCtr="0" compatLnSpc="1">
            <a:prstTxWarp prst="textNoShape">
              <a:avLst/>
            </a:prstTxWarp>
            <a:normAutofit/>
          </a:bodyPr>
          <a:lstStyle/>
          <a:p>
            <a:pPr>
              <a:lnSpc>
                <a:spcPct val="130000"/>
              </a:lnSpc>
              <a:spcBef>
                <a:spcPts val="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实验目的：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30000"/>
              </a:lnSpc>
              <a:spcBef>
                <a:spcPts val="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掌握单径瑞利衰落信道的产生方法</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30000"/>
              </a:lnSpc>
              <a:spcBef>
                <a:spcPts val="0"/>
              </a:spcBef>
            </a:pPr>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实验内容：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30000"/>
              </a:lnSpc>
              <a:spcBef>
                <a:spcPts val="0"/>
              </a:spcBef>
            </a:pPr>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、采用正弦波叠加法生成</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Jakes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模型，要求最大多普勒频移为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200Hz</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，采样率为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100ksps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，试生成包含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10000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个样点的</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Jakes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模型，计算其同相分量的自相关函数和功率谱密度并画图。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30000"/>
              </a:lnSpc>
              <a:spcBef>
                <a:spcPts val="0"/>
              </a:spcBef>
            </a:pPr>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、教学云平台上传了采用时域滤波法产生具有</a:t>
            </a:r>
            <a:r>
              <a:rPr lang="en-US" altLang="zh-CN" dirty="0">
                <a:latin typeface="Times New Roman" panose="02020603050405020304" pitchFamily="18" charset="0"/>
                <a:ea typeface="楷体" panose="02010609060101010101" pitchFamily="49" charset="-122"/>
                <a:cs typeface="Times New Roman" panose="02020603050405020304" pitchFamily="18" charset="0"/>
              </a:rPr>
              <a:t>Jakes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功率谱的瑞利衰落模型的</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matlab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代码，试修改该代码，使其产生最大多普勒频移为</a:t>
            </a:r>
            <a:r>
              <a:rPr lang="en-US" altLang="zh-CN" dirty="0">
                <a:latin typeface="Times New Roman" panose="02020603050405020304" pitchFamily="18" charset="0"/>
                <a:ea typeface="楷体" panose="02010609060101010101" pitchFamily="49" charset="-122"/>
                <a:cs typeface="Times New Roman" panose="02020603050405020304" pitchFamily="18" charset="0"/>
              </a:rPr>
              <a:t>200Hz</a:t>
            </a:r>
            <a:r>
              <a:rPr lang="zh-CN" altLang="en-US" dirty="0">
                <a:latin typeface="Times New Roman" panose="02020603050405020304" pitchFamily="18" charset="0"/>
                <a:ea typeface="楷体" panose="02010609060101010101" pitchFamily="49" charset="-122"/>
                <a:cs typeface="Times New Roman" panose="02020603050405020304" pitchFamily="18" charset="0"/>
              </a:rPr>
              <a:t>，采样率为</a:t>
            </a:r>
            <a:r>
              <a:rPr lang="en-US" altLang="zh-CN">
                <a:latin typeface="Times New Roman" panose="02020603050405020304" pitchFamily="18" charset="0"/>
                <a:ea typeface="楷体" panose="02010609060101010101" pitchFamily="49" charset="-122"/>
                <a:cs typeface="Times New Roman" panose="02020603050405020304" pitchFamily="18" charset="0"/>
              </a:rPr>
              <a:t>100ksps</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，包含</a:t>
            </a:r>
            <a:r>
              <a:rPr lang="en-US" altLang="zh-CN" dirty="0">
                <a:latin typeface="Times New Roman" panose="02020603050405020304" pitchFamily="18" charset="0"/>
                <a:ea typeface="楷体" panose="02010609060101010101" pitchFamily="49" charset="-122"/>
                <a:cs typeface="Times New Roman" panose="02020603050405020304" pitchFamily="18" charset="0"/>
              </a:rPr>
              <a:t>10000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个样点的信道模型，并计算其同相分量的自相关函数和功率谱密度并画图。</a:t>
            </a: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lnSpc>
                <a:spcPct val="130000"/>
              </a:lnSpc>
              <a:spcBef>
                <a:spcPts val="0"/>
              </a:spcBef>
              <a:buNone/>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48382019"/>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12"/>
          </p:nvPr>
        </p:nvSpPr>
        <p:spPr/>
        <p:txBody>
          <a:bodyPr/>
          <a:lstStyle/>
          <a:p>
            <a:fld id="{323E5165-BFEC-4878-A89A-D5B54D133213}" type="slidenum">
              <a:rPr lang="zh-CN" altLang="en-US" smtClean="0"/>
              <a:t>5</a:t>
            </a:fld>
            <a:endParaRPr lang="zh-CN" altLang="en-US"/>
          </a:p>
        </p:txBody>
      </p:sp>
      <p:sp>
        <p:nvSpPr>
          <p:cNvPr id="3" name="文本框 2">
            <a:extLst>
              <a:ext uri="{FF2B5EF4-FFF2-40B4-BE49-F238E27FC236}">
                <a16:creationId xmlns:a16="http://schemas.microsoft.com/office/drawing/2014/main" id="{E406592A-BD77-4899-A9CB-E85E6E29A420}"/>
              </a:ext>
            </a:extLst>
          </p:cNvPr>
          <p:cNvSpPr txBox="1"/>
          <p:nvPr/>
        </p:nvSpPr>
        <p:spPr>
          <a:xfrm>
            <a:off x="814647" y="241070"/>
            <a:ext cx="2296160" cy="523220"/>
          </a:xfrm>
          <a:prstGeom prst="rect">
            <a:avLst/>
          </a:prstGeom>
          <a:noFill/>
        </p:spPr>
        <p:txBody>
          <a:bodyPr wrap="square" rtlCol="0">
            <a:spAutoFit/>
          </a:bodyPr>
          <a:lstStyle/>
          <a:p>
            <a:r>
              <a:rPr lang="zh-CN" altLang="en-US" sz="2800" dirty="0"/>
              <a:t>实验</a:t>
            </a:r>
            <a:r>
              <a:rPr lang="en-US" altLang="zh-CN" sz="2800" dirty="0"/>
              <a:t>2-4</a:t>
            </a:r>
            <a:endParaRPr lang="zh-CN" altLang="en-US" sz="2800" dirty="0"/>
          </a:p>
        </p:txBody>
      </p:sp>
      <p:sp>
        <p:nvSpPr>
          <p:cNvPr id="14" name="内容占位符 2">
            <a:extLst>
              <a:ext uri="{FF2B5EF4-FFF2-40B4-BE49-F238E27FC236}">
                <a16:creationId xmlns:a16="http://schemas.microsoft.com/office/drawing/2014/main" id="{38B0B2FD-BBDB-48F4-8EB3-0A35C34E5AB7}"/>
              </a:ext>
            </a:extLst>
          </p:cNvPr>
          <p:cNvSpPr>
            <a:spLocks noGrp="1"/>
          </p:cNvSpPr>
          <p:nvPr>
            <p:ph idx="1"/>
          </p:nvPr>
        </p:nvSpPr>
        <p:spPr bwMode="auto">
          <a:xfrm>
            <a:off x="549897" y="998822"/>
            <a:ext cx="11642103" cy="5354565"/>
          </a:xfrm>
        </p:spPr>
        <p:txBody>
          <a:bodyPr wrap="square" numCol="1" anchor="t" anchorCtr="0" compatLnSpc="1">
            <a:prstTxWarp prst="textNoShape">
              <a:avLst/>
            </a:prstTxWarp>
            <a:normAutofit/>
          </a:bodyPr>
          <a:lstStyle/>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实验目的：</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zh-CN" altLang="en-US" dirty="0">
                <a:latin typeface="Times New Roman" panose="02020603050405020304" pitchFamily="18" charset="0"/>
                <a:ea typeface="楷体" panose="02010609060101010101" pitchFamily="49" charset="-122"/>
                <a:cs typeface="Times New Roman" panose="02020603050405020304" pitchFamily="18" charset="0"/>
              </a:rPr>
              <a:t>了解</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Matlab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中的业务源模型生成方法</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r>
              <a:rPr lang="zh-CN" altLang="en-US" dirty="0">
                <a:latin typeface="Times New Roman" panose="02020603050405020304" pitchFamily="18" charset="0"/>
                <a:ea typeface="楷体" panose="02010609060101010101" pitchFamily="49" charset="-122"/>
                <a:cs typeface="Times New Roman" panose="02020603050405020304" pitchFamily="18" charset="0"/>
              </a:rPr>
              <a:t>实验内容：</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、学习</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Matlab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工具箱中的</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networkTrafficVoIP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函数的使用方法，使用它生成</a:t>
            </a:r>
            <a:r>
              <a:rPr lang="en-US" altLang="zh-CN" dirty="0">
                <a:latin typeface="Times New Roman" panose="02020603050405020304" pitchFamily="18" charset="0"/>
                <a:ea typeface="楷体" panose="02010609060101010101" pitchFamily="49" charset="-122"/>
                <a:cs typeface="Times New Roman" panose="02020603050405020304" pitchFamily="18" charset="0"/>
              </a:rPr>
              <a:t>400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a:latin typeface="Times New Roman" panose="02020603050405020304" pitchFamily="18" charset="0"/>
                <a:ea typeface="楷体" panose="02010609060101010101" pitchFamily="49" charset="-122"/>
                <a:cs typeface="Times New Roman" panose="02020603050405020304" pitchFamily="18" charset="0"/>
              </a:rPr>
              <a:t>VoIP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数据包，将各个数据包产生的时间和大小存在文件中，画出数据包时间间隔的分布图。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r>
              <a:rPr lang="en-US" altLang="zh-CN"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、学习</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Matlab</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中的</a:t>
            </a:r>
            <a:r>
              <a:rPr lang="en-US" altLang="zh-CN" dirty="0" err="1">
                <a:latin typeface="Times New Roman" panose="02020603050405020304" pitchFamily="18" charset="0"/>
                <a:ea typeface="楷体" panose="02010609060101010101" pitchFamily="49" charset="-122"/>
                <a:cs typeface="Times New Roman" panose="02020603050405020304" pitchFamily="18" charset="0"/>
              </a:rPr>
              <a:t>networkTrafficFTP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函数的使用方法，总结</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FTP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业务模型中所包含的随机量，调用该函数生成</a:t>
            </a:r>
            <a:r>
              <a:rPr lang="en-US" altLang="zh-CN"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dirty="0">
                <a:latin typeface="Times New Roman" panose="02020603050405020304" pitchFamily="18" charset="0"/>
                <a:ea typeface="楷体" panose="02010609060101010101" pitchFamily="49" charset="-122"/>
                <a:cs typeface="Times New Roman" panose="02020603050405020304" pitchFamily="18" charset="0"/>
              </a:rPr>
              <a:t>FTP</a:t>
            </a:r>
            <a:r>
              <a:rPr lang="zh-CN" altLang="en-US" dirty="0">
                <a:latin typeface="Times New Roman" panose="02020603050405020304" pitchFamily="18" charset="0"/>
                <a:ea typeface="楷体" panose="02010609060101010101" pitchFamily="49" charset="-122"/>
                <a:cs typeface="Times New Roman" panose="02020603050405020304" pitchFamily="18" charset="0"/>
              </a:rPr>
              <a:t>数据包。将各个数据包产生的时间和大小存在</a:t>
            </a:r>
            <a:r>
              <a:rPr lang="zh-CN" altLang="en-US">
                <a:latin typeface="Times New Roman" panose="02020603050405020304" pitchFamily="18" charset="0"/>
                <a:ea typeface="楷体" panose="02010609060101010101" pitchFamily="49" charset="-122"/>
                <a:cs typeface="Times New Roman" panose="02020603050405020304" pitchFamily="18" charset="0"/>
              </a:rPr>
              <a:t>文件中，画出数据包时间间隔的分布图。</a:t>
            </a:r>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endParaRPr lang="en-US" altLang="zh-CN" dirty="0">
              <a:latin typeface="Times New Roman" panose="02020603050405020304" pitchFamily="18" charset="0"/>
              <a:ea typeface="楷体" panose="02010609060101010101" pitchFamily="49" charset="-122"/>
              <a:cs typeface="Times New Roman" panose="02020603050405020304" pitchFamily="18" charset="0"/>
            </a:endParaRPr>
          </a:p>
          <a:p>
            <a:pPr lvl="1"/>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a:p>
            <a:pPr marL="457200" lvl="1" indent="0">
              <a:buNone/>
            </a:pPr>
            <a:endParaRPr lang="en-US" altLang="zh-CN"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661915129"/>
      </p:ext>
    </p:extLst>
  </p:cSld>
  <p:clrMapOvr>
    <a:masterClrMapping/>
  </p:clrMapOvr>
  <mc:AlternateContent xmlns:mc="http://schemas.openxmlformats.org/markup-compatibility/2006" xmlns:p159="http://schemas.microsoft.com/office/powerpoint/2015/09/main">
    <mc:Choice Requires="p159">
      <p:transition spd="med" advTm="3000">
        <p159:morph option="byObject"/>
      </p:transition>
    </mc:Choice>
    <mc:Fallback xmlns="">
      <p:transition spd="med"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23671</TotalTime>
  <Words>450</Words>
  <Application>Microsoft Office PowerPoint</Application>
  <PresentationFormat>宽屏</PresentationFormat>
  <Paragraphs>43</Paragraphs>
  <Slides>5</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5</vt:i4>
      </vt:variant>
    </vt:vector>
  </HeadingPairs>
  <TitlesOfParts>
    <vt:vector size="16" baseType="lpstr">
      <vt:lpstr>等线</vt:lpstr>
      <vt:lpstr>等线 Light</vt:lpstr>
      <vt:lpstr>黑体</vt:lpstr>
      <vt:lpstr>楷体</vt:lpstr>
      <vt:lpstr>宋体</vt:lpstr>
      <vt:lpstr>Arial</vt:lpstr>
      <vt:lpstr>Calibri</vt:lpstr>
      <vt:lpstr>Times New Roman</vt:lpstr>
      <vt:lpstr>Wingdings</vt:lpstr>
      <vt:lpstr>Office 主题​​</vt:lpstr>
      <vt:lpstr>Equation</vt:lpstr>
      <vt:lpstr>实验二汇总</vt:lpstr>
      <vt:lpstr>实验2-1</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唐 凯</dc:creator>
  <cp:lastModifiedBy>admin</cp:lastModifiedBy>
  <cp:revision>1177</cp:revision>
  <dcterms:created xsi:type="dcterms:W3CDTF">2019-05-21T13:20:10Z</dcterms:created>
  <dcterms:modified xsi:type="dcterms:W3CDTF">2025-04-08T00:57:01Z</dcterms:modified>
</cp:coreProperties>
</file>