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2918400" cy="41148000"/>
  <p:notesSz cx="6858000" cy="929640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940" userDrawn="1">
          <p15:clr>
            <a:srgbClr val="A4A3A4"/>
          </p15:clr>
        </p15:guide>
        <p15:guide id="2" pos="1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3F3F3"/>
    <a:srgbClr val="FF9933"/>
    <a:srgbClr val="FFF2D9"/>
    <a:srgbClr val="172487"/>
    <a:srgbClr val="FFFFE1"/>
    <a:srgbClr val="FFCC00"/>
    <a:srgbClr val="D6AD00"/>
    <a:srgbClr val="DEB400"/>
    <a:srgbClr val="FFF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43"/>
    <p:restoredTop sz="94648"/>
  </p:normalViewPr>
  <p:slideViewPr>
    <p:cSldViewPr snapToGrid="0">
      <p:cViewPr>
        <p:scale>
          <a:sx n="60" d="100"/>
          <a:sy n="60" d="100"/>
        </p:scale>
        <p:origin x="144" y="144"/>
      </p:cViewPr>
      <p:guideLst>
        <p:guide orient="horz" pos="11940"/>
        <p:guide pos="1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751" cy="464794"/>
          </a:xfrm>
          <a:prstGeom prst="rect">
            <a:avLst/>
          </a:prstGeom>
          <a:noFill/>
          <a:ln w="9525">
            <a:noFill/>
            <a:miter lim="800000"/>
            <a:headEnd/>
            <a:tailEnd/>
          </a:ln>
          <a:effectLst/>
        </p:spPr>
        <p:txBody>
          <a:bodyPr vert="horz" wrap="square" lIns="92262" tIns="46132" rIns="92262" bIns="46132" numCol="1" anchor="t" anchorCtr="0" compatLnSpc="1">
            <a:prstTxWarp prst="textNoShape">
              <a:avLst/>
            </a:prstTxWarp>
          </a:bodyPr>
          <a:lstStyle>
            <a:lvl1pPr defTabSz="923200">
              <a:defRPr sz="1200"/>
            </a:lvl1pPr>
          </a:lstStyle>
          <a:p>
            <a:endParaRPr lang="en-US"/>
          </a:p>
        </p:txBody>
      </p:sp>
      <p:sp>
        <p:nvSpPr>
          <p:cNvPr id="4099" name="Rectangle 1027"/>
          <p:cNvSpPr>
            <a:spLocks noGrp="1" noChangeArrowheads="1"/>
          </p:cNvSpPr>
          <p:nvPr>
            <p:ph type="dt" sz="quarter" idx="1"/>
          </p:nvPr>
        </p:nvSpPr>
        <p:spPr bwMode="auto">
          <a:xfrm>
            <a:off x="3886249" y="0"/>
            <a:ext cx="2971751" cy="464794"/>
          </a:xfrm>
          <a:prstGeom prst="rect">
            <a:avLst/>
          </a:prstGeom>
          <a:noFill/>
          <a:ln w="9525">
            <a:noFill/>
            <a:miter lim="800000"/>
            <a:headEnd/>
            <a:tailEnd/>
          </a:ln>
          <a:effectLst/>
        </p:spPr>
        <p:txBody>
          <a:bodyPr vert="horz" wrap="square" lIns="92262" tIns="46132" rIns="92262" bIns="46132" numCol="1" anchor="t" anchorCtr="0" compatLnSpc="1">
            <a:prstTxWarp prst="textNoShape">
              <a:avLst/>
            </a:prstTxWarp>
          </a:bodyPr>
          <a:lstStyle>
            <a:lvl1pPr algn="r" defTabSz="923200">
              <a:defRPr sz="1200"/>
            </a:lvl1pPr>
          </a:lstStyle>
          <a:p>
            <a:endParaRPr lang="en-US"/>
          </a:p>
        </p:txBody>
      </p:sp>
      <p:sp>
        <p:nvSpPr>
          <p:cNvPr id="4100" name="Rectangle 1028"/>
          <p:cNvSpPr>
            <a:spLocks noGrp="1" noChangeArrowheads="1"/>
          </p:cNvSpPr>
          <p:nvPr>
            <p:ph type="ftr" sz="quarter" idx="2"/>
          </p:nvPr>
        </p:nvSpPr>
        <p:spPr bwMode="auto">
          <a:xfrm>
            <a:off x="0" y="8831606"/>
            <a:ext cx="2971751" cy="464794"/>
          </a:xfrm>
          <a:prstGeom prst="rect">
            <a:avLst/>
          </a:prstGeom>
          <a:noFill/>
          <a:ln w="9525">
            <a:noFill/>
            <a:miter lim="800000"/>
            <a:headEnd/>
            <a:tailEnd/>
          </a:ln>
          <a:effectLst/>
        </p:spPr>
        <p:txBody>
          <a:bodyPr vert="horz" wrap="square" lIns="92262" tIns="46132" rIns="92262" bIns="46132" numCol="1" anchor="b" anchorCtr="0" compatLnSpc="1">
            <a:prstTxWarp prst="textNoShape">
              <a:avLst/>
            </a:prstTxWarp>
          </a:bodyPr>
          <a:lstStyle>
            <a:lvl1pPr defTabSz="923200">
              <a:defRPr sz="1200"/>
            </a:lvl1pPr>
          </a:lstStyle>
          <a:p>
            <a:endParaRPr lang="en-US"/>
          </a:p>
        </p:txBody>
      </p:sp>
      <p:sp>
        <p:nvSpPr>
          <p:cNvPr id="4101" name="Rectangle 1029"/>
          <p:cNvSpPr>
            <a:spLocks noGrp="1" noChangeArrowheads="1"/>
          </p:cNvSpPr>
          <p:nvPr>
            <p:ph type="sldNum" sz="quarter" idx="3"/>
          </p:nvPr>
        </p:nvSpPr>
        <p:spPr bwMode="auto">
          <a:xfrm>
            <a:off x="3886249" y="8831606"/>
            <a:ext cx="2971751" cy="464794"/>
          </a:xfrm>
          <a:prstGeom prst="rect">
            <a:avLst/>
          </a:prstGeom>
          <a:noFill/>
          <a:ln w="9525">
            <a:noFill/>
            <a:miter lim="800000"/>
            <a:headEnd/>
            <a:tailEnd/>
          </a:ln>
          <a:effectLst/>
        </p:spPr>
        <p:txBody>
          <a:bodyPr vert="horz" wrap="square" lIns="92262" tIns="46132" rIns="92262" bIns="46132" numCol="1" anchor="b" anchorCtr="0" compatLnSpc="1">
            <a:prstTxWarp prst="textNoShape">
              <a:avLst/>
            </a:prstTxWarp>
          </a:bodyPr>
          <a:lstStyle>
            <a:lvl1pPr algn="r" defTabSz="923200">
              <a:defRPr sz="1200"/>
            </a:lvl1pPr>
          </a:lstStyle>
          <a:p>
            <a:fld id="{EF5CCF25-47EE-43CE-834D-D3ABFE0A2039}" type="slidenum">
              <a:rPr lang="en-US"/>
              <a:pPr/>
              <a:t>‹#›</a:t>
            </a:fld>
            <a:endParaRPr lang="en-US"/>
          </a:p>
        </p:txBody>
      </p:sp>
    </p:spTree>
    <p:extLst>
      <p:ext uri="{BB962C8B-B14F-4D97-AF65-F5344CB8AC3E}">
        <p14:creationId xmlns:p14="http://schemas.microsoft.com/office/powerpoint/2010/main" val="1284821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751" cy="464794"/>
          </a:xfrm>
          <a:prstGeom prst="rect">
            <a:avLst/>
          </a:prstGeom>
          <a:noFill/>
          <a:ln w="9525">
            <a:noFill/>
            <a:miter lim="800000"/>
            <a:headEnd/>
            <a:tailEnd/>
          </a:ln>
          <a:effectLst/>
        </p:spPr>
        <p:txBody>
          <a:bodyPr vert="horz" wrap="square" lIns="92640" tIns="46320" rIns="92640" bIns="46320" numCol="1" anchor="t" anchorCtr="0" compatLnSpc="1">
            <a:prstTxWarp prst="textNoShape">
              <a:avLst/>
            </a:prstTxWarp>
          </a:bodyPr>
          <a:lstStyle>
            <a:lvl1pPr defTabSz="926472">
              <a:defRPr sz="1200"/>
            </a:lvl1pPr>
          </a:lstStyle>
          <a:p>
            <a:endParaRPr lang="en-US"/>
          </a:p>
        </p:txBody>
      </p:sp>
      <p:sp>
        <p:nvSpPr>
          <p:cNvPr id="17411" name="Rectangle 3"/>
          <p:cNvSpPr>
            <a:spLocks noGrp="1" noChangeArrowheads="1"/>
          </p:cNvSpPr>
          <p:nvPr>
            <p:ph type="dt" idx="1"/>
          </p:nvPr>
        </p:nvSpPr>
        <p:spPr bwMode="auto">
          <a:xfrm>
            <a:off x="3884504" y="0"/>
            <a:ext cx="2972042" cy="464794"/>
          </a:xfrm>
          <a:prstGeom prst="rect">
            <a:avLst/>
          </a:prstGeom>
          <a:noFill/>
          <a:ln w="9525">
            <a:noFill/>
            <a:miter lim="800000"/>
            <a:headEnd/>
            <a:tailEnd/>
          </a:ln>
          <a:effectLst/>
        </p:spPr>
        <p:txBody>
          <a:bodyPr vert="horz" wrap="square" lIns="92640" tIns="46320" rIns="92640" bIns="46320" numCol="1" anchor="t" anchorCtr="0" compatLnSpc="1">
            <a:prstTxWarp prst="textNoShape">
              <a:avLst/>
            </a:prstTxWarp>
          </a:bodyPr>
          <a:lstStyle>
            <a:lvl1pPr algn="r" defTabSz="926472">
              <a:defRPr sz="1200"/>
            </a:lvl1pPr>
          </a:lstStyle>
          <a:p>
            <a:endParaRPr lang="en-US"/>
          </a:p>
        </p:txBody>
      </p:sp>
      <p:sp>
        <p:nvSpPr>
          <p:cNvPr id="17412" name="Rectangle 4"/>
          <p:cNvSpPr>
            <a:spLocks noGrp="1" noRot="1" noChangeAspect="1" noChangeArrowheads="1" noTextEdit="1"/>
          </p:cNvSpPr>
          <p:nvPr>
            <p:ph type="sldImg" idx="2"/>
          </p:nvPr>
        </p:nvSpPr>
        <p:spPr bwMode="auto">
          <a:xfrm>
            <a:off x="2035175" y="696913"/>
            <a:ext cx="2787650" cy="348615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945" y="4415673"/>
            <a:ext cx="5486400" cy="4183406"/>
          </a:xfrm>
          <a:prstGeom prst="rect">
            <a:avLst/>
          </a:prstGeom>
          <a:noFill/>
          <a:ln w="9525">
            <a:noFill/>
            <a:miter lim="800000"/>
            <a:headEnd/>
            <a:tailEnd/>
          </a:ln>
          <a:effectLst/>
        </p:spPr>
        <p:txBody>
          <a:bodyPr vert="horz" wrap="square" lIns="92640" tIns="46320" rIns="92640" bIns="463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830040"/>
            <a:ext cx="2971751" cy="464794"/>
          </a:xfrm>
          <a:prstGeom prst="rect">
            <a:avLst/>
          </a:prstGeom>
          <a:noFill/>
          <a:ln w="9525">
            <a:noFill/>
            <a:miter lim="800000"/>
            <a:headEnd/>
            <a:tailEnd/>
          </a:ln>
          <a:effectLst/>
        </p:spPr>
        <p:txBody>
          <a:bodyPr vert="horz" wrap="square" lIns="92640" tIns="46320" rIns="92640" bIns="46320" numCol="1" anchor="b" anchorCtr="0" compatLnSpc="1">
            <a:prstTxWarp prst="textNoShape">
              <a:avLst/>
            </a:prstTxWarp>
          </a:bodyPr>
          <a:lstStyle>
            <a:lvl1pPr defTabSz="926472">
              <a:defRPr sz="1200"/>
            </a:lvl1pPr>
          </a:lstStyle>
          <a:p>
            <a:endParaRPr lang="en-US"/>
          </a:p>
        </p:txBody>
      </p:sp>
      <p:sp>
        <p:nvSpPr>
          <p:cNvPr id="17415" name="Rectangle 7"/>
          <p:cNvSpPr>
            <a:spLocks noGrp="1" noChangeArrowheads="1"/>
          </p:cNvSpPr>
          <p:nvPr>
            <p:ph type="sldNum" sz="quarter" idx="5"/>
          </p:nvPr>
        </p:nvSpPr>
        <p:spPr bwMode="auto">
          <a:xfrm>
            <a:off x="3884504" y="8830040"/>
            <a:ext cx="2972042" cy="464794"/>
          </a:xfrm>
          <a:prstGeom prst="rect">
            <a:avLst/>
          </a:prstGeom>
          <a:noFill/>
          <a:ln w="9525">
            <a:noFill/>
            <a:miter lim="800000"/>
            <a:headEnd/>
            <a:tailEnd/>
          </a:ln>
          <a:effectLst/>
        </p:spPr>
        <p:txBody>
          <a:bodyPr vert="horz" wrap="square" lIns="92640" tIns="46320" rIns="92640" bIns="46320" numCol="1" anchor="b" anchorCtr="0" compatLnSpc="1">
            <a:prstTxWarp prst="textNoShape">
              <a:avLst/>
            </a:prstTxWarp>
          </a:bodyPr>
          <a:lstStyle>
            <a:lvl1pPr algn="r" defTabSz="926472">
              <a:defRPr sz="1200"/>
            </a:lvl1pPr>
          </a:lstStyle>
          <a:p>
            <a:fld id="{C3CFB65C-2BBE-4205-AE56-6A7234D71833}" type="slidenum">
              <a:rPr lang="en-US"/>
              <a:pPr/>
              <a:t>‹#›</a:t>
            </a:fld>
            <a:endParaRPr lang="en-US"/>
          </a:p>
        </p:txBody>
      </p:sp>
    </p:spTree>
    <p:extLst>
      <p:ext uri="{BB962C8B-B14F-4D97-AF65-F5344CB8AC3E}">
        <p14:creationId xmlns:p14="http://schemas.microsoft.com/office/powerpoint/2010/main" val="17541233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3E5EB-D55C-423D-87D1-5D9017E92F28}" type="slidenum">
              <a:rPr lang="en-US"/>
              <a:pPr/>
              <a:t>1</a:t>
            </a:fld>
            <a:endParaRPr lang="en-US"/>
          </a:p>
        </p:txBody>
      </p:sp>
      <p:sp>
        <p:nvSpPr>
          <p:cNvPr id="18434" name="Rectangle 2"/>
          <p:cNvSpPr>
            <a:spLocks noGrp="1" noRot="1" noChangeAspect="1" noChangeArrowheads="1" noTextEdit="1"/>
          </p:cNvSpPr>
          <p:nvPr>
            <p:ph type="sldImg"/>
          </p:nvPr>
        </p:nvSpPr>
        <p:spPr>
          <a:xfrm>
            <a:off x="2035175" y="696913"/>
            <a:ext cx="2787650" cy="3486150"/>
          </a:xfrm>
          <a:ln/>
        </p:spPr>
      </p:sp>
      <p:sp>
        <p:nvSpPr>
          <p:cNvPr id="184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45746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2783350"/>
            <a:ext cx="27979688" cy="8818563"/>
          </a:xfrm>
        </p:spPr>
        <p:txBody>
          <a:bodyPr/>
          <a:lstStyle/>
          <a:p>
            <a:r>
              <a:rPr lang="en-US" dirty="0"/>
              <a:t>Click to edit Master title style</a:t>
            </a:r>
          </a:p>
        </p:txBody>
      </p:sp>
      <p:sp>
        <p:nvSpPr>
          <p:cNvPr id="3" name="Subtitle 2"/>
          <p:cNvSpPr>
            <a:spLocks noGrp="1"/>
          </p:cNvSpPr>
          <p:nvPr>
            <p:ph type="subTitle" idx="1"/>
          </p:nvPr>
        </p:nvSpPr>
        <p:spPr>
          <a:xfrm>
            <a:off x="4937526" y="23316413"/>
            <a:ext cx="23043356" cy="10517187"/>
          </a:xfrm>
        </p:spPr>
        <p:txBody>
          <a:bodyPr/>
          <a:lstStyle>
            <a:lvl1pPr marL="0" indent="0" algn="ctr">
              <a:buNone/>
              <a:defRPr/>
            </a:lvl1pPr>
            <a:lvl2pPr marL="385755" indent="0" algn="ctr">
              <a:buNone/>
              <a:defRPr/>
            </a:lvl2pPr>
            <a:lvl3pPr marL="771510" indent="0" algn="ctr">
              <a:buNone/>
              <a:defRPr/>
            </a:lvl3pPr>
            <a:lvl4pPr marL="1157264" indent="0" algn="ctr">
              <a:buNone/>
              <a:defRPr/>
            </a:lvl4pPr>
            <a:lvl5pPr marL="1543019" indent="0" algn="ctr">
              <a:buNone/>
              <a:defRPr/>
            </a:lvl5pPr>
            <a:lvl6pPr marL="1928774" indent="0" algn="ctr">
              <a:buNone/>
              <a:defRPr/>
            </a:lvl6pPr>
            <a:lvl7pPr marL="2314529" indent="0" algn="ctr">
              <a:buNone/>
              <a:defRPr/>
            </a:lvl7pPr>
            <a:lvl8pPr marL="2700284" indent="0" algn="ctr">
              <a:buNone/>
              <a:defRPr/>
            </a:lvl8pPr>
            <a:lvl9pPr marL="3086038"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7BFC1C-51C4-48CD-8368-3B775DD1D5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32629F-4880-4F1D-98FA-07905DFEBCD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649023"/>
            <a:ext cx="7405688" cy="351095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638" y="1649023"/>
            <a:ext cx="22106334" cy="351095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ADEBBA-9CC1-4159-9FB5-85CAA334D2E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E18ADBB-5114-4352-B1C0-FD45638270E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6441799"/>
            <a:ext cx="27980879" cy="8171656"/>
          </a:xfrm>
        </p:spPr>
        <p:txBody>
          <a:bodyPr anchor="t"/>
          <a:lstStyle>
            <a:lvl1pPr algn="l">
              <a:defRPr sz="3375" b="1" cap="all"/>
            </a:lvl1pPr>
          </a:lstStyle>
          <a:p>
            <a:r>
              <a:rPr lang="en-US"/>
              <a:t>Click to edit Master title style</a:t>
            </a:r>
          </a:p>
        </p:txBody>
      </p:sp>
      <p:sp>
        <p:nvSpPr>
          <p:cNvPr id="3" name="Text Placeholder 2"/>
          <p:cNvSpPr>
            <a:spLocks noGrp="1"/>
          </p:cNvSpPr>
          <p:nvPr>
            <p:ph type="body" idx="1"/>
          </p:nvPr>
        </p:nvSpPr>
        <p:spPr>
          <a:xfrm>
            <a:off x="2600326" y="17440674"/>
            <a:ext cx="27980879" cy="9001125"/>
          </a:xfrm>
        </p:spPr>
        <p:txBody>
          <a:bodyPr anchor="b"/>
          <a:lstStyle>
            <a:lvl1pPr marL="0" indent="0">
              <a:buNone/>
              <a:defRPr sz="1688"/>
            </a:lvl1pPr>
            <a:lvl2pPr marL="385755" indent="0">
              <a:buNone/>
              <a:defRPr sz="1519"/>
            </a:lvl2pPr>
            <a:lvl3pPr marL="771510" indent="0">
              <a:buNone/>
              <a:defRPr sz="1350"/>
            </a:lvl3pPr>
            <a:lvl4pPr marL="1157264" indent="0">
              <a:buNone/>
              <a:defRPr sz="1182"/>
            </a:lvl4pPr>
            <a:lvl5pPr marL="1543019" indent="0">
              <a:buNone/>
              <a:defRPr sz="1182"/>
            </a:lvl5pPr>
            <a:lvl6pPr marL="1928774" indent="0">
              <a:buNone/>
              <a:defRPr sz="1182"/>
            </a:lvl6pPr>
            <a:lvl7pPr marL="2314529" indent="0">
              <a:buNone/>
              <a:defRPr sz="1182"/>
            </a:lvl7pPr>
            <a:lvl8pPr marL="2700284" indent="0">
              <a:buNone/>
              <a:defRPr sz="1182"/>
            </a:lvl8pPr>
            <a:lvl9pPr marL="3086038" indent="0">
              <a:buNone/>
              <a:defRPr sz="1182"/>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6CBC6C-7C36-44D4-83A1-FEB2AA00053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638" y="9602392"/>
            <a:ext cx="14755415" cy="27156172"/>
          </a:xfrm>
        </p:spPr>
        <p:txBody>
          <a:bodyPr/>
          <a:lstStyle>
            <a:lvl1pPr>
              <a:defRPr sz="2363"/>
            </a:lvl1pPr>
            <a:lvl2pPr>
              <a:defRPr sz="2025"/>
            </a:lvl2pPr>
            <a:lvl3pPr>
              <a:defRPr sz="1688"/>
            </a:lvl3pPr>
            <a:lvl4pPr>
              <a:defRPr sz="1519"/>
            </a:lvl4pPr>
            <a:lvl5pPr>
              <a:defRPr sz="1519"/>
            </a:lvl5pPr>
            <a:lvl6pPr>
              <a:defRPr sz="1519"/>
            </a:lvl6pPr>
            <a:lvl7pPr>
              <a:defRPr sz="1519"/>
            </a:lvl7pPr>
            <a:lvl8pPr>
              <a:defRPr sz="1519"/>
            </a:lvl8pPr>
            <a:lvl9pPr>
              <a:defRPr sz="15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1" y="9602392"/>
            <a:ext cx="14756606" cy="27156172"/>
          </a:xfrm>
        </p:spPr>
        <p:txBody>
          <a:bodyPr/>
          <a:lstStyle>
            <a:lvl1pPr>
              <a:defRPr sz="2363"/>
            </a:lvl1pPr>
            <a:lvl2pPr>
              <a:defRPr sz="2025"/>
            </a:lvl2pPr>
            <a:lvl3pPr>
              <a:defRPr sz="1688"/>
            </a:lvl3pPr>
            <a:lvl4pPr>
              <a:defRPr sz="1519"/>
            </a:lvl4pPr>
            <a:lvl5pPr>
              <a:defRPr sz="1519"/>
            </a:lvl5pPr>
            <a:lvl6pPr>
              <a:defRPr sz="1519"/>
            </a:lvl6pPr>
            <a:lvl7pPr>
              <a:defRPr sz="1519"/>
            </a:lvl7pPr>
            <a:lvl8pPr>
              <a:defRPr sz="1519"/>
            </a:lvl8pPr>
            <a:lvl9pPr>
              <a:defRPr sz="15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38F89A4-77BF-4B56-B5F8-490FDB395DA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8" y="1647031"/>
            <a:ext cx="29627513" cy="6858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8" y="9211476"/>
            <a:ext cx="14544675" cy="3837781"/>
          </a:xfrm>
        </p:spPr>
        <p:txBody>
          <a:bodyPr anchor="b"/>
          <a:lstStyle>
            <a:lvl1pPr marL="0" indent="0">
              <a:buNone/>
              <a:defRPr sz="2025" b="1"/>
            </a:lvl1pPr>
            <a:lvl2pPr marL="385755" indent="0">
              <a:buNone/>
              <a:defRPr sz="1688" b="1"/>
            </a:lvl2pPr>
            <a:lvl3pPr marL="771510" indent="0">
              <a:buNone/>
              <a:defRPr sz="1519" b="1"/>
            </a:lvl3pPr>
            <a:lvl4pPr marL="1157264" indent="0">
              <a:buNone/>
              <a:defRPr sz="1350" b="1"/>
            </a:lvl4pPr>
            <a:lvl5pPr marL="1543019" indent="0">
              <a:buNone/>
              <a:defRPr sz="1350" b="1"/>
            </a:lvl5pPr>
            <a:lvl6pPr marL="1928774" indent="0">
              <a:buNone/>
              <a:defRPr sz="1350" b="1"/>
            </a:lvl6pPr>
            <a:lvl7pPr marL="2314529" indent="0">
              <a:buNone/>
              <a:defRPr sz="1350" b="1"/>
            </a:lvl7pPr>
            <a:lvl8pPr marL="2700284" indent="0">
              <a:buNone/>
              <a:defRPr sz="1350" b="1"/>
            </a:lvl8pPr>
            <a:lvl9pPr marL="3086038" indent="0">
              <a:buNone/>
              <a:defRPr sz="1350" b="1"/>
            </a:lvl9pPr>
          </a:lstStyle>
          <a:p>
            <a:pPr lvl="0"/>
            <a:r>
              <a:rPr lang="en-US"/>
              <a:t>Click to edit Master text styles</a:t>
            </a:r>
          </a:p>
        </p:txBody>
      </p:sp>
      <p:sp>
        <p:nvSpPr>
          <p:cNvPr id="4" name="Content Placeholder 3"/>
          <p:cNvSpPr>
            <a:spLocks noGrp="1"/>
          </p:cNvSpPr>
          <p:nvPr>
            <p:ph sz="half" idx="2"/>
          </p:nvPr>
        </p:nvSpPr>
        <p:spPr>
          <a:xfrm>
            <a:off x="1645448" y="13049252"/>
            <a:ext cx="14544675" cy="23707328"/>
          </a:xfrm>
        </p:spPr>
        <p:txBody>
          <a:bodyPr/>
          <a:lstStyle>
            <a:lvl1pPr>
              <a:defRPr sz="2025"/>
            </a:lvl1pPr>
            <a:lvl2pPr>
              <a:defRPr sz="1688"/>
            </a:lvl2pPr>
            <a:lvl3pPr>
              <a:defRPr sz="1519"/>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9" y="9211476"/>
            <a:ext cx="14550628" cy="3837781"/>
          </a:xfrm>
        </p:spPr>
        <p:txBody>
          <a:bodyPr anchor="b"/>
          <a:lstStyle>
            <a:lvl1pPr marL="0" indent="0">
              <a:buNone/>
              <a:defRPr sz="2025" b="1"/>
            </a:lvl1pPr>
            <a:lvl2pPr marL="385755" indent="0">
              <a:buNone/>
              <a:defRPr sz="1688" b="1"/>
            </a:lvl2pPr>
            <a:lvl3pPr marL="771510" indent="0">
              <a:buNone/>
              <a:defRPr sz="1519" b="1"/>
            </a:lvl3pPr>
            <a:lvl4pPr marL="1157264" indent="0">
              <a:buNone/>
              <a:defRPr sz="1350" b="1"/>
            </a:lvl4pPr>
            <a:lvl5pPr marL="1543019" indent="0">
              <a:buNone/>
              <a:defRPr sz="1350" b="1"/>
            </a:lvl5pPr>
            <a:lvl6pPr marL="1928774" indent="0">
              <a:buNone/>
              <a:defRPr sz="1350" b="1"/>
            </a:lvl6pPr>
            <a:lvl7pPr marL="2314529" indent="0">
              <a:buNone/>
              <a:defRPr sz="1350" b="1"/>
            </a:lvl7pPr>
            <a:lvl8pPr marL="2700284" indent="0">
              <a:buNone/>
              <a:defRPr sz="1350" b="1"/>
            </a:lvl8pPr>
            <a:lvl9pPr marL="3086038" indent="0">
              <a:buNone/>
              <a:defRPr sz="1350" b="1"/>
            </a:lvl9pPr>
          </a:lstStyle>
          <a:p>
            <a:pPr lvl="0"/>
            <a:r>
              <a:rPr lang="en-US"/>
              <a:t>Click to edit Master text styles</a:t>
            </a:r>
          </a:p>
        </p:txBody>
      </p:sp>
      <p:sp>
        <p:nvSpPr>
          <p:cNvPr id="6" name="Content Placeholder 5"/>
          <p:cNvSpPr>
            <a:spLocks noGrp="1"/>
          </p:cNvSpPr>
          <p:nvPr>
            <p:ph sz="quarter" idx="4"/>
          </p:nvPr>
        </p:nvSpPr>
        <p:spPr>
          <a:xfrm>
            <a:off x="16722329" y="13049252"/>
            <a:ext cx="14550628" cy="23707328"/>
          </a:xfrm>
        </p:spPr>
        <p:txBody>
          <a:bodyPr/>
          <a:lstStyle>
            <a:lvl1pPr>
              <a:defRPr sz="2025"/>
            </a:lvl1pPr>
            <a:lvl2pPr>
              <a:defRPr sz="1688"/>
            </a:lvl2pPr>
            <a:lvl3pPr>
              <a:defRPr sz="1519"/>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F2D89AC-E1E9-489F-BE8D-4CC5512ADD6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F185CE6-9C00-468A-84E3-80F92FF3A2A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599C353-9A08-4A5B-AB6A-831D641841A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8" y="1639095"/>
            <a:ext cx="10829925" cy="6971110"/>
          </a:xfrm>
        </p:spPr>
        <p:txBody>
          <a:bodyPr anchor="b"/>
          <a:lstStyle>
            <a:lvl1pPr algn="l">
              <a:defRPr sz="1688" b="1"/>
            </a:lvl1pPr>
          </a:lstStyle>
          <a:p>
            <a:r>
              <a:rPr lang="en-US"/>
              <a:t>Click to edit Master title style</a:t>
            </a:r>
          </a:p>
        </p:txBody>
      </p:sp>
      <p:sp>
        <p:nvSpPr>
          <p:cNvPr id="3" name="Content Placeholder 2"/>
          <p:cNvSpPr>
            <a:spLocks noGrp="1"/>
          </p:cNvSpPr>
          <p:nvPr>
            <p:ph idx="1"/>
          </p:nvPr>
        </p:nvSpPr>
        <p:spPr>
          <a:xfrm>
            <a:off x="12870656" y="1639101"/>
            <a:ext cx="18402300" cy="35117485"/>
          </a:xfrm>
        </p:spPr>
        <p:txBody>
          <a:bodyPr/>
          <a:lstStyle>
            <a:lvl1pPr>
              <a:defRPr sz="2700"/>
            </a:lvl1pPr>
            <a:lvl2pPr>
              <a:defRPr sz="2363"/>
            </a:lvl2pPr>
            <a:lvl3pPr>
              <a:defRPr sz="202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8" y="8610209"/>
            <a:ext cx="10829925" cy="28146375"/>
          </a:xfrm>
        </p:spPr>
        <p:txBody>
          <a:bodyPr/>
          <a:lstStyle>
            <a:lvl1pPr marL="0" indent="0">
              <a:buNone/>
              <a:defRPr sz="1182"/>
            </a:lvl1pPr>
            <a:lvl2pPr marL="385755" indent="0">
              <a:buNone/>
              <a:defRPr sz="1013"/>
            </a:lvl2pPr>
            <a:lvl3pPr marL="771510" indent="0">
              <a:buNone/>
              <a:defRPr sz="844"/>
            </a:lvl3pPr>
            <a:lvl4pPr marL="1157264" indent="0">
              <a:buNone/>
              <a:defRPr sz="760"/>
            </a:lvl4pPr>
            <a:lvl5pPr marL="1543019" indent="0">
              <a:buNone/>
              <a:defRPr sz="760"/>
            </a:lvl5pPr>
            <a:lvl6pPr marL="1928774" indent="0">
              <a:buNone/>
              <a:defRPr sz="760"/>
            </a:lvl6pPr>
            <a:lvl7pPr marL="2314529" indent="0">
              <a:buNone/>
              <a:defRPr sz="760"/>
            </a:lvl7pPr>
            <a:lvl8pPr marL="2700284" indent="0">
              <a:buNone/>
              <a:defRPr sz="760"/>
            </a:lvl8pPr>
            <a:lvl9pPr marL="3086038" indent="0">
              <a:buNone/>
              <a:defRPr sz="76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CDF7049-135E-462B-9EF6-B6C53432771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28803205"/>
            <a:ext cx="19751278" cy="3401219"/>
          </a:xfrm>
        </p:spPr>
        <p:txBody>
          <a:bodyPr anchor="b"/>
          <a:lstStyle>
            <a:lvl1pPr algn="l">
              <a:defRPr sz="1688" b="1"/>
            </a:lvl1pPr>
          </a:lstStyle>
          <a:p>
            <a:r>
              <a:rPr lang="en-US"/>
              <a:t>Click to edit Master title style</a:t>
            </a:r>
          </a:p>
        </p:txBody>
      </p:sp>
      <p:sp>
        <p:nvSpPr>
          <p:cNvPr id="3" name="Picture Placeholder 2"/>
          <p:cNvSpPr>
            <a:spLocks noGrp="1"/>
          </p:cNvSpPr>
          <p:nvPr>
            <p:ph type="pic" idx="1"/>
          </p:nvPr>
        </p:nvSpPr>
        <p:spPr>
          <a:xfrm>
            <a:off x="6451998" y="3677049"/>
            <a:ext cx="19751278" cy="24687608"/>
          </a:xfrm>
        </p:spPr>
        <p:txBody>
          <a:bodyPr/>
          <a:lstStyle>
            <a:lvl1pPr marL="0" indent="0">
              <a:buNone/>
              <a:defRPr sz="2700"/>
            </a:lvl1pPr>
            <a:lvl2pPr marL="385755" indent="0">
              <a:buNone/>
              <a:defRPr sz="2363"/>
            </a:lvl2pPr>
            <a:lvl3pPr marL="771510" indent="0">
              <a:buNone/>
              <a:defRPr sz="2025"/>
            </a:lvl3pPr>
            <a:lvl4pPr marL="1157264" indent="0">
              <a:buNone/>
              <a:defRPr sz="1688"/>
            </a:lvl4pPr>
            <a:lvl5pPr marL="1543019" indent="0">
              <a:buNone/>
              <a:defRPr sz="1688"/>
            </a:lvl5pPr>
            <a:lvl6pPr marL="1928774" indent="0">
              <a:buNone/>
              <a:defRPr sz="1688"/>
            </a:lvl6pPr>
            <a:lvl7pPr marL="2314529" indent="0">
              <a:buNone/>
              <a:defRPr sz="1688"/>
            </a:lvl7pPr>
            <a:lvl8pPr marL="2700284" indent="0">
              <a:buNone/>
              <a:defRPr sz="1688"/>
            </a:lvl8pPr>
            <a:lvl9pPr marL="3086038" indent="0">
              <a:buNone/>
              <a:defRPr sz="1688"/>
            </a:lvl9pPr>
          </a:lstStyle>
          <a:p>
            <a:endParaRPr lang="en-US"/>
          </a:p>
        </p:txBody>
      </p:sp>
      <p:sp>
        <p:nvSpPr>
          <p:cNvPr id="4" name="Text Placeholder 3"/>
          <p:cNvSpPr>
            <a:spLocks noGrp="1"/>
          </p:cNvSpPr>
          <p:nvPr>
            <p:ph type="body" sz="half" idx="2"/>
          </p:nvPr>
        </p:nvSpPr>
        <p:spPr>
          <a:xfrm>
            <a:off x="6451998" y="32204430"/>
            <a:ext cx="19751278" cy="4827983"/>
          </a:xfrm>
        </p:spPr>
        <p:txBody>
          <a:bodyPr/>
          <a:lstStyle>
            <a:lvl1pPr marL="0" indent="0">
              <a:buNone/>
              <a:defRPr sz="1182"/>
            </a:lvl1pPr>
            <a:lvl2pPr marL="385755" indent="0">
              <a:buNone/>
              <a:defRPr sz="1013"/>
            </a:lvl2pPr>
            <a:lvl3pPr marL="771510" indent="0">
              <a:buNone/>
              <a:defRPr sz="844"/>
            </a:lvl3pPr>
            <a:lvl4pPr marL="1157264" indent="0">
              <a:buNone/>
              <a:defRPr sz="760"/>
            </a:lvl4pPr>
            <a:lvl5pPr marL="1543019" indent="0">
              <a:buNone/>
              <a:defRPr sz="760"/>
            </a:lvl5pPr>
            <a:lvl6pPr marL="1928774" indent="0">
              <a:buNone/>
              <a:defRPr sz="760"/>
            </a:lvl6pPr>
            <a:lvl7pPr marL="2314529" indent="0">
              <a:buNone/>
              <a:defRPr sz="760"/>
            </a:lvl7pPr>
            <a:lvl8pPr marL="2700284" indent="0">
              <a:buNone/>
              <a:defRPr sz="760"/>
            </a:lvl8pPr>
            <a:lvl9pPr marL="3086038" indent="0">
              <a:buNone/>
              <a:defRPr sz="76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175D91-4A2C-48AD-9B17-3E615880DD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649017"/>
            <a:ext cx="29626322" cy="6858000"/>
          </a:xfrm>
          <a:prstGeom prst="rect">
            <a:avLst/>
          </a:prstGeom>
          <a:noFill/>
          <a:ln w="9525">
            <a:noFill/>
            <a:miter lim="800000"/>
            <a:headEnd/>
            <a:tailEnd/>
          </a:ln>
          <a:effectLst/>
        </p:spPr>
        <p:txBody>
          <a:bodyPr vert="horz" wrap="square" lIns="470253" tIns="235127" rIns="470253" bIns="23512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6635" y="9602392"/>
            <a:ext cx="29626322" cy="27156172"/>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37472937"/>
            <a:ext cx="7680722" cy="28575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defTabSz="3968721">
              <a:defRPr sz="6075"/>
            </a:lvl1pPr>
          </a:lstStyle>
          <a:p>
            <a:endParaRPr lang="en-US"/>
          </a:p>
        </p:txBody>
      </p:sp>
      <p:sp>
        <p:nvSpPr>
          <p:cNvPr id="1029" name="Rectangle 5"/>
          <p:cNvSpPr>
            <a:spLocks noGrp="1" noChangeArrowheads="1"/>
          </p:cNvSpPr>
          <p:nvPr>
            <p:ph type="ftr" sz="quarter" idx="3"/>
          </p:nvPr>
        </p:nvSpPr>
        <p:spPr bwMode="auto">
          <a:xfrm>
            <a:off x="11247835" y="37472937"/>
            <a:ext cx="10423922" cy="28575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defTabSz="3968721">
              <a:defRPr sz="6075"/>
            </a:lvl1pPr>
          </a:lstStyle>
          <a:p>
            <a:endParaRPr lang="en-US"/>
          </a:p>
        </p:txBody>
      </p:sp>
      <p:sp>
        <p:nvSpPr>
          <p:cNvPr id="1030" name="Rectangle 6"/>
          <p:cNvSpPr>
            <a:spLocks noGrp="1" noChangeArrowheads="1"/>
          </p:cNvSpPr>
          <p:nvPr>
            <p:ph type="sldNum" sz="quarter" idx="4"/>
          </p:nvPr>
        </p:nvSpPr>
        <p:spPr bwMode="auto">
          <a:xfrm>
            <a:off x="23592235" y="37472937"/>
            <a:ext cx="7680722" cy="28575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defTabSz="3968721">
              <a:defRPr sz="6075"/>
            </a:lvl1pPr>
          </a:lstStyle>
          <a:p>
            <a:fld id="{839BE589-2F77-48DA-86A9-1208E446A4D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68721" rtl="0" fontAlgn="base">
        <a:spcBef>
          <a:spcPct val="0"/>
        </a:spcBef>
        <a:spcAft>
          <a:spcPct val="0"/>
        </a:spcAft>
        <a:defRPr sz="19153">
          <a:solidFill>
            <a:schemeClr val="tx2"/>
          </a:solidFill>
          <a:latin typeface="+mj-lt"/>
          <a:ea typeface="+mj-ea"/>
          <a:cs typeface="+mj-cs"/>
        </a:defRPr>
      </a:lvl1pPr>
      <a:lvl2pPr algn="ctr" defTabSz="3968721" rtl="0" fontAlgn="base">
        <a:spcBef>
          <a:spcPct val="0"/>
        </a:spcBef>
        <a:spcAft>
          <a:spcPct val="0"/>
        </a:spcAft>
        <a:defRPr sz="19153">
          <a:solidFill>
            <a:schemeClr val="tx2"/>
          </a:solidFill>
          <a:latin typeface="Arial" charset="0"/>
        </a:defRPr>
      </a:lvl2pPr>
      <a:lvl3pPr algn="ctr" defTabSz="3968721" rtl="0" fontAlgn="base">
        <a:spcBef>
          <a:spcPct val="0"/>
        </a:spcBef>
        <a:spcAft>
          <a:spcPct val="0"/>
        </a:spcAft>
        <a:defRPr sz="19153">
          <a:solidFill>
            <a:schemeClr val="tx2"/>
          </a:solidFill>
          <a:latin typeface="Arial" charset="0"/>
        </a:defRPr>
      </a:lvl3pPr>
      <a:lvl4pPr algn="ctr" defTabSz="3968721" rtl="0" fontAlgn="base">
        <a:spcBef>
          <a:spcPct val="0"/>
        </a:spcBef>
        <a:spcAft>
          <a:spcPct val="0"/>
        </a:spcAft>
        <a:defRPr sz="19153">
          <a:solidFill>
            <a:schemeClr val="tx2"/>
          </a:solidFill>
          <a:latin typeface="Arial" charset="0"/>
        </a:defRPr>
      </a:lvl4pPr>
      <a:lvl5pPr algn="ctr" defTabSz="3968721" rtl="0" fontAlgn="base">
        <a:spcBef>
          <a:spcPct val="0"/>
        </a:spcBef>
        <a:spcAft>
          <a:spcPct val="0"/>
        </a:spcAft>
        <a:defRPr sz="19153">
          <a:solidFill>
            <a:schemeClr val="tx2"/>
          </a:solidFill>
          <a:latin typeface="Arial" charset="0"/>
        </a:defRPr>
      </a:lvl5pPr>
      <a:lvl6pPr marL="385755" algn="ctr" defTabSz="3968721" rtl="0" fontAlgn="base">
        <a:spcBef>
          <a:spcPct val="0"/>
        </a:spcBef>
        <a:spcAft>
          <a:spcPct val="0"/>
        </a:spcAft>
        <a:defRPr sz="19153">
          <a:solidFill>
            <a:schemeClr val="tx2"/>
          </a:solidFill>
          <a:latin typeface="Arial" charset="0"/>
        </a:defRPr>
      </a:lvl6pPr>
      <a:lvl7pPr marL="771510" algn="ctr" defTabSz="3968721" rtl="0" fontAlgn="base">
        <a:spcBef>
          <a:spcPct val="0"/>
        </a:spcBef>
        <a:spcAft>
          <a:spcPct val="0"/>
        </a:spcAft>
        <a:defRPr sz="19153">
          <a:solidFill>
            <a:schemeClr val="tx2"/>
          </a:solidFill>
          <a:latin typeface="Arial" charset="0"/>
        </a:defRPr>
      </a:lvl7pPr>
      <a:lvl8pPr marL="1157264" algn="ctr" defTabSz="3968721" rtl="0" fontAlgn="base">
        <a:spcBef>
          <a:spcPct val="0"/>
        </a:spcBef>
        <a:spcAft>
          <a:spcPct val="0"/>
        </a:spcAft>
        <a:defRPr sz="19153">
          <a:solidFill>
            <a:schemeClr val="tx2"/>
          </a:solidFill>
          <a:latin typeface="Arial" charset="0"/>
        </a:defRPr>
      </a:lvl8pPr>
      <a:lvl9pPr marL="1543019" algn="ctr" defTabSz="3968721" rtl="0" fontAlgn="base">
        <a:spcBef>
          <a:spcPct val="0"/>
        </a:spcBef>
        <a:spcAft>
          <a:spcPct val="0"/>
        </a:spcAft>
        <a:defRPr sz="19153">
          <a:solidFill>
            <a:schemeClr val="tx2"/>
          </a:solidFill>
          <a:latin typeface="Arial" charset="0"/>
        </a:defRPr>
      </a:lvl9pPr>
    </p:titleStyle>
    <p:bodyStyle>
      <a:lvl1pPr marL="1489442" indent="-1489442" algn="l" defTabSz="3968721" rtl="0" fontAlgn="base">
        <a:spcBef>
          <a:spcPct val="20000"/>
        </a:spcBef>
        <a:spcAft>
          <a:spcPct val="0"/>
        </a:spcAft>
        <a:buChar char="•"/>
        <a:defRPr sz="13922">
          <a:solidFill>
            <a:schemeClr val="tx1"/>
          </a:solidFill>
          <a:latin typeface="+mn-lt"/>
          <a:ea typeface="+mn-ea"/>
          <a:cs typeface="+mn-cs"/>
        </a:defRPr>
      </a:lvl1pPr>
      <a:lvl2pPr marL="3225339" indent="-1241650" algn="l" defTabSz="3968721" rtl="0" fontAlgn="base">
        <a:spcBef>
          <a:spcPct val="20000"/>
        </a:spcBef>
        <a:spcAft>
          <a:spcPct val="0"/>
        </a:spcAft>
        <a:buChar char="–"/>
        <a:defRPr sz="12150">
          <a:solidFill>
            <a:schemeClr val="tx1"/>
          </a:solidFill>
          <a:latin typeface="+mn-lt"/>
        </a:defRPr>
      </a:lvl2pPr>
      <a:lvl3pPr marL="4961236" indent="-992516" algn="l" defTabSz="3968721" rtl="0" fontAlgn="base">
        <a:spcBef>
          <a:spcPct val="20000"/>
        </a:spcBef>
        <a:spcAft>
          <a:spcPct val="0"/>
        </a:spcAft>
        <a:buChar char="•"/>
        <a:defRPr sz="10378">
          <a:solidFill>
            <a:schemeClr val="tx1"/>
          </a:solidFill>
          <a:latin typeface="+mn-lt"/>
        </a:defRPr>
      </a:lvl3pPr>
      <a:lvl4pPr marL="6943586" indent="-992516" algn="l" defTabSz="3968721" rtl="0" fontAlgn="base">
        <a:spcBef>
          <a:spcPct val="20000"/>
        </a:spcBef>
        <a:spcAft>
          <a:spcPct val="0"/>
        </a:spcAft>
        <a:buChar char="–"/>
        <a:defRPr sz="8775">
          <a:solidFill>
            <a:schemeClr val="tx1"/>
          </a:solidFill>
          <a:latin typeface="+mn-lt"/>
        </a:defRPr>
      </a:lvl4pPr>
      <a:lvl5pPr marL="8927276" indent="-991175" algn="l" defTabSz="3968721" rtl="0" fontAlgn="base">
        <a:spcBef>
          <a:spcPct val="20000"/>
        </a:spcBef>
        <a:spcAft>
          <a:spcPct val="0"/>
        </a:spcAft>
        <a:buChar char="»"/>
        <a:defRPr sz="8775">
          <a:solidFill>
            <a:schemeClr val="tx1"/>
          </a:solidFill>
          <a:latin typeface="+mn-lt"/>
        </a:defRPr>
      </a:lvl5pPr>
      <a:lvl6pPr marL="9313032" indent="-991175" algn="l" defTabSz="3968721" rtl="0" fontAlgn="base">
        <a:spcBef>
          <a:spcPct val="20000"/>
        </a:spcBef>
        <a:spcAft>
          <a:spcPct val="0"/>
        </a:spcAft>
        <a:buChar char="»"/>
        <a:defRPr sz="8775">
          <a:solidFill>
            <a:schemeClr val="tx1"/>
          </a:solidFill>
          <a:latin typeface="+mn-lt"/>
        </a:defRPr>
      </a:lvl6pPr>
      <a:lvl7pPr marL="9698786" indent="-991175" algn="l" defTabSz="3968721" rtl="0" fontAlgn="base">
        <a:spcBef>
          <a:spcPct val="20000"/>
        </a:spcBef>
        <a:spcAft>
          <a:spcPct val="0"/>
        </a:spcAft>
        <a:buChar char="»"/>
        <a:defRPr sz="8775">
          <a:solidFill>
            <a:schemeClr val="tx1"/>
          </a:solidFill>
          <a:latin typeface="+mn-lt"/>
        </a:defRPr>
      </a:lvl7pPr>
      <a:lvl8pPr marL="10084541" indent="-991175" algn="l" defTabSz="3968721" rtl="0" fontAlgn="base">
        <a:spcBef>
          <a:spcPct val="20000"/>
        </a:spcBef>
        <a:spcAft>
          <a:spcPct val="0"/>
        </a:spcAft>
        <a:buChar char="»"/>
        <a:defRPr sz="8775">
          <a:solidFill>
            <a:schemeClr val="tx1"/>
          </a:solidFill>
          <a:latin typeface="+mn-lt"/>
        </a:defRPr>
      </a:lvl8pPr>
      <a:lvl9pPr marL="10470297" indent="-991175" algn="l" defTabSz="3968721" rtl="0" fontAlgn="base">
        <a:spcBef>
          <a:spcPct val="20000"/>
        </a:spcBef>
        <a:spcAft>
          <a:spcPct val="0"/>
        </a:spcAft>
        <a:buChar char="»"/>
        <a:defRPr sz="8775">
          <a:solidFill>
            <a:schemeClr val="tx1"/>
          </a:solidFill>
          <a:latin typeface="+mn-lt"/>
        </a:defRPr>
      </a:lvl9pPr>
    </p:bodyStyle>
    <p:otherStyle>
      <a:defPPr>
        <a:defRPr lang="en-US"/>
      </a:defPPr>
      <a:lvl1pPr marL="0" algn="l" defTabSz="771510" rtl="0" eaLnBrk="1" latinLnBrk="0" hangingPunct="1">
        <a:defRPr sz="1519" kern="1200">
          <a:solidFill>
            <a:schemeClr val="tx1"/>
          </a:solidFill>
          <a:latin typeface="+mn-lt"/>
          <a:ea typeface="+mn-ea"/>
          <a:cs typeface="+mn-cs"/>
        </a:defRPr>
      </a:lvl1pPr>
      <a:lvl2pPr marL="385755" algn="l" defTabSz="771510" rtl="0" eaLnBrk="1" latinLnBrk="0" hangingPunct="1">
        <a:defRPr sz="1519" kern="1200">
          <a:solidFill>
            <a:schemeClr val="tx1"/>
          </a:solidFill>
          <a:latin typeface="+mn-lt"/>
          <a:ea typeface="+mn-ea"/>
          <a:cs typeface="+mn-cs"/>
        </a:defRPr>
      </a:lvl2pPr>
      <a:lvl3pPr marL="771510" algn="l" defTabSz="771510" rtl="0" eaLnBrk="1" latinLnBrk="0" hangingPunct="1">
        <a:defRPr sz="1519" kern="1200">
          <a:solidFill>
            <a:schemeClr val="tx1"/>
          </a:solidFill>
          <a:latin typeface="+mn-lt"/>
          <a:ea typeface="+mn-ea"/>
          <a:cs typeface="+mn-cs"/>
        </a:defRPr>
      </a:lvl3pPr>
      <a:lvl4pPr marL="1157264" algn="l" defTabSz="771510" rtl="0" eaLnBrk="1" latinLnBrk="0" hangingPunct="1">
        <a:defRPr sz="1519" kern="1200">
          <a:solidFill>
            <a:schemeClr val="tx1"/>
          </a:solidFill>
          <a:latin typeface="+mn-lt"/>
          <a:ea typeface="+mn-ea"/>
          <a:cs typeface="+mn-cs"/>
        </a:defRPr>
      </a:lvl4pPr>
      <a:lvl5pPr marL="1543019" algn="l" defTabSz="771510" rtl="0" eaLnBrk="1" latinLnBrk="0" hangingPunct="1">
        <a:defRPr sz="1519" kern="1200">
          <a:solidFill>
            <a:schemeClr val="tx1"/>
          </a:solidFill>
          <a:latin typeface="+mn-lt"/>
          <a:ea typeface="+mn-ea"/>
          <a:cs typeface="+mn-cs"/>
        </a:defRPr>
      </a:lvl5pPr>
      <a:lvl6pPr marL="1928774" algn="l" defTabSz="771510" rtl="0" eaLnBrk="1" latinLnBrk="0" hangingPunct="1">
        <a:defRPr sz="1519" kern="1200">
          <a:solidFill>
            <a:schemeClr val="tx1"/>
          </a:solidFill>
          <a:latin typeface="+mn-lt"/>
          <a:ea typeface="+mn-ea"/>
          <a:cs typeface="+mn-cs"/>
        </a:defRPr>
      </a:lvl6pPr>
      <a:lvl7pPr marL="2314529" algn="l" defTabSz="771510" rtl="0" eaLnBrk="1" latinLnBrk="0" hangingPunct="1">
        <a:defRPr sz="1519" kern="1200">
          <a:solidFill>
            <a:schemeClr val="tx1"/>
          </a:solidFill>
          <a:latin typeface="+mn-lt"/>
          <a:ea typeface="+mn-ea"/>
          <a:cs typeface="+mn-cs"/>
        </a:defRPr>
      </a:lvl7pPr>
      <a:lvl8pPr marL="2700284" algn="l" defTabSz="771510" rtl="0" eaLnBrk="1" latinLnBrk="0" hangingPunct="1">
        <a:defRPr sz="1519" kern="1200">
          <a:solidFill>
            <a:schemeClr val="tx1"/>
          </a:solidFill>
          <a:latin typeface="+mn-lt"/>
          <a:ea typeface="+mn-ea"/>
          <a:cs typeface="+mn-cs"/>
        </a:defRPr>
      </a:lvl8pPr>
      <a:lvl9pPr marL="3086038" algn="l" defTabSz="771510" rtl="0" eaLnBrk="1" latinLnBrk="0" hangingPunct="1">
        <a:defRPr sz="15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sv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E1"/>
            </a:gs>
            <a:gs pos="100000">
              <a:srgbClr val="FFFFBF">
                <a:gamma/>
                <a:tint val="40000"/>
                <a:invGamma/>
              </a:srgbClr>
            </a:gs>
          </a:gsLst>
          <a:lin ang="5400000" scaled="1"/>
        </a:gradFill>
        <a:effectLst/>
      </p:bgPr>
    </p:bg>
    <p:spTree>
      <p:nvGrpSpPr>
        <p:cNvPr id="1" name=""/>
        <p:cNvGrpSpPr/>
        <p:nvPr/>
      </p:nvGrpSpPr>
      <p:grpSpPr>
        <a:xfrm>
          <a:off x="0" y="0"/>
          <a:ext cx="0" cy="0"/>
          <a:chOff x="0" y="0"/>
          <a:chExt cx="0" cy="0"/>
        </a:xfrm>
      </p:grpSpPr>
      <p:sp>
        <p:nvSpPr>
          <p:cNvPr id="2054" name="Rectangle 6"/>
          <p:cNvSpPr>
            <a:spLocks noChangeArrowheads="1"/>
          </p:cNvSpPr>
          <p:nvPr/>
        </p:nvSpPr>
        <p:spPr bwMode="auto">
          <a:xfrm>
            <a:off x="0" y="17954"/>
            <a:ext cx="32918400" cy="4156088"/>
          </a:xfrm>
          <a:prstGeom prst="rect">
            <a:avLst/>
          </a:prstGeom>
          <a:solidFill>
            <a:srgbClr val="FFCC00"/>
          </a:solidFill>
          <a:ln w="9525">
            <a:noFill/>
            <a:miter lim="800000"/>
            <a:headEnd/>
            <a:tailEnd/>
          </a:ln>
          <a:effectLst/>
        </p:spPr>
        <p:txBody>
          <a:bodyPr lIns="115729" tIns="57865" rIns="115729" bIns="57865" anchor="ctr"/>
          <a:lstStyle/>
          <a:p>
            <a:pPr indent="5459145" algn="ctr" defTabSz="3968721"/>
            <a:r>
              <a:rPr lang="en-US" sz="5500" b="1" dirty="0">
                <a:latin typeface="Times New Roman" panose="02020603050405020304" pitchFamily="18" charset="0"/>
                <a:cs typeface="Times New Roman" panose="02020603050405020304" pitchFamily="18" charset="0"/>
              </a:rPr>
              <a:t>Mapping Meta-atoms to Near Field Response for Inverse Design of Optical Metasurfaces</a:t>
            </a:r>
          </a:p>
          <a:p>
            <a:pPr indent="5459145" algn="ctr" defTabSz="3968721"/>
            <a:endParaRPr lang="en-US" sz="844" b="1" dirty="0">
              <a:latin typeface="Times New Roman" panose="02020603050405020304" pitchFamily="18" charset="0"/>
              <a:cs typeface="Times New Roman" panose="02020603050405020304" pitchFamily="18" charset="0"/>
            </a:endParaRPr>
          </a:p>
          <a:p>
            <a:pPr indent="5459145" algn="ctr" defTabSz="3968721"/>
            <a:r>
              <a:rPr lang="en-US" sz="4500" b="1" dirty="0">
                <a:latin typeface="Times New Roman" panose="02020603050405020304" pitchFamily="18" charset="0"/>
                <a:cs typeface="Times New Roman" panose="02020603050405020304" pitchFamily="18" charset="0"/>
              </a:rPr>
              <a:t>Andy G </a:t>
            </a:r>
            <a:r>
              <a:rPr lang="en-US" sz="4500" b="1" dirty="0" err="1">
                <a:latin typeface="Times New Roman" panose="02020603050405020304" pitchFamily="18" charset="0"/>
                <a:cs typeface="Times New Roman" panose="02020603050405020304" pitchFamily="18" charset="0"/>
              </a:rPr>
              <a:t>Varner</a:t>
            </a:r>
            <a:r>
              <a:rPr lang="en-US" sz="4500" b="1" baseline="30000" dirty="0" err="1">
                <a:latin typeface="Times New Roman" panose="02020603050405020304" pitchFamily="18" charset="0"/>
                <a:cs typeface="Times New Roman" panose="02020603050405020304" pitchFamily="18" charset="0"/>
              </a:rPr>
              <a:t>a</a:t>
            </a:r>
            <a:r>
              <a:rPr lang="en-US" sz="4500" b="1" baseline="30000" dirty="0">
                <a:latin typeface="Times New Roman" panose="02020603050405020304" pitchFamily="18" charset="0"/>
                <a:cs typeface="Times New Roman" panose="02020603050405020304" pitchFamily="18" charset="0"/>
              </a:rPr>
              <a:t> </a:t>
            </a:r>
          </a:p>
          <a:p>
            <a:r>
              <a:rPr lang="en-US" sz="3600" b="0" i="0" u="none" strike="noStrike" dirty="0">
                <a:effectLst/>
                <a:latin typeface="Cambria" panose="02040503050406030204" pitchFamily="18" charset="0"/>
                <a:cs typeface="Times New Roman" panose="02020603050405020304" pitchFamily="18" charset="0"/>
              </a:rPr>
              <a:t>													</a:t>
            </a:r>
            <a:r>
              <a:rPr lang="en-US" sz="3300" b="1" dirty="0">
                <a:latin typeface="Times New Roman" panose="02020603050405020304" pitchFamily="18" charset="0"/>
                <a:cs typeface="Times New Roman" panose="02020603050405020304" pitchFamily="18" charset="0"/>
              </a:rPr>
              <a:t>Marshall B. Lindsay, Charlie T. Veal,</a:t>
            </a:r>
            <a:r>
              <a:rPr lang="en-US" sz="3300" b="1" baseline="30000" dirty="0">
                <a:latin typeface="Times New Roman" panose="02020603050405020304" pitchFamily="18" charset="0"/>
                <a:cs typeface="Times New Roman" panose="02020603050405020304" pitchFamily="18" charset="0"/>
              </a:rPr>
              <a:t> </a:t>
            </a:r>
            <a:r>
              <a:rPr lang="en-US" sz="3300" b="1" dirty="0">
                <a:latin typeface="Times New Roman" panose="02020603050405020304" pitchFamily="18" charset="0"/>
                <a:cs typeface="Times New Roman" panose="02020603050405020304" pitchFamily="18" charset="0"/>
              </a:rPr>
              <a:t>Scott D. </a:t>
            </a:r>
            <a:r>
              <a:rPr lang="en-US" sz="3300" b="1" dirty="0" err="1">
                <a:latin typeface="Times New Roman" panose="02020603050405020304" pitchFamily="18" charset="0"/>
                <a:cs typeface="Times New Roman" panose="02020603050405020304" pitchFamily="18" charset="0"/>
              </a:rPr>
              <a:t>Kovaleski</a:t>
            </a:r>
            <a:r>
              <a:rPr lang="en-US" sz="3300" b="1" dirty="0">
                <a:latin typeface="Times New Roman" panose="02020603050405020304" pitchFamily="18" charset="0"/>
                <a:cs typeface="Times New Roman" panose="02020603050405020304" pitchFamily="18" charset="0"/>
              </a:rPr>
              <a:t>,</a:t>
            </a:r>
            <a:r>
              <a:rPr lang="en-US" sz="3300" b="1" baseline="30000" dirty="0">
                <a:latin typeface="Times New Roman" panose="02020603050405020304" pitchFamily="18" charset="0"/>
                <a:cs typeface="Times New Roman" panose="02020603050405020304" pitchFamily="18" charset="0"/>
              </a:rPr>
              <a:t> </a:t>
            </a:r>
            <a:r>
              <a:rPr lang="en-US" sz="3300" b="1" dirty="0">
                <a:latin typeface="Times New Roman" panose="02020603050405020304" pitchFamily="18" charset="0"/>
                <a:cs typeface="Times New Roman" panose="02020603050405020304" pitchFamily="18" charset="0"/>
              </a:rPr>
              <a:t>Derek T. </a:t>
            </a:r>
            <a:r>
              <a:rPr lang="en-US" sz="3300" b="1" dirty="0" err="1">
                <a:latin typeface="Times New Roman" panose="02020603050405020304" pitchFamily="18" charset="0"/>
                <a:cs typeface="Times New Roman" panose="02020603050405020304" pitchFamily="18" charset="0"/>
              </a:rPr>
              <a:t>Anderson</a:t>
            </a:r>
            <a:r>
              <a:rPr lang="en-US" sz="3300" b="1" baseline="30000" dirty="0" err="1">
                <a:latin typeface="Times New Roman" panose="02020603050405020304" pitchFamily="18" charset="0"/>
                <a:cs typeface="Times New Roman" panose="02020603050405020304" pitchFamily="18" charset="0"/>
              </a:rPr>
              <a:t>a</a:t>
            </a:r>
            <a:endParaRPr lang="en-US" sz="3300" b="1" baseline="30000" dirty="0">
              <a:latin typeface="Times New Roman" panose="02020603050405020304" pitchFamily="18" charset="0"/>
              <a:cs typeface="Times New Roman" panose="02020603050405020304" pitchFamily="18" charset="0"/>
            </a:endParaRPr>
          </a:p>
          <a:p>
            <a:pPr indent="5459145" algn="ctr" defTabSz="3968721"/>
            <a:r>
              <a:rPr lang="en-US" sz="3300" i="1" dirty="0">
                <a:latin typeface="Times New Roman" panose="02020603050405020304" pitchFamily="18" charset="0"/>
                <a:cs typeface="Times New Roman" panose="02020603050405020304" pitchFamily="18" charset="0"/>
              </a:rPr>
              <a:t>Electrical Engineering and Computer Science Department, University of Missouri, Columbia, MO</a:t>
            </a:r>
          </a:p>
        </p:txBody>
      </p:sp>
      <p:sp>
        <p:nvSpPr>
          <p:cNvPr id="2234" name="Rectangle 186"/>
          <p:cNvSpPr>
            <a:spLocks noChangeArrowheads="1"/>
          </p:cNvSpPr>
          <p:nvPr/>
        </p:nvSpPr>
        <p:spPr bwMode="auto">
          <a:xfrm>
            <a:off x="2571752" y="2016499"/>
            <a:ext cx="155878" cy="467566"/>
          </a:xfrm>
          <a:prstGeom prst="rect">
            <a:avLst/>
          </a:prstGeom>
          <a:noFill/>
          <a:ln w="9525">
            <a:noFill/>
            <a:miter lim="800000"/>
            <a:headEnd/>
            <a:tailEnd/>
          </a:ln>
          <a:effectLst/>
        </p:spPr>
        <p:txBody>
          <a:bodyPr vert="horz" wrap="none" lIns="77153" tIns="38577" rIns="77153" bIns="38577" numCol="1" anchor="ctr" anchorCtr="0" compatLnSpc="1">
            <a:prstTxWarp prst="textNoShape">
              <a:avLst/>
            </a:prstTxWarp>
            <a:spAutoFit/>
          </a:bodyPr>
          <a:lstStyle/>
          <a:p>
            <a:endParaRPr lang="en-US" sz="2532"/>
          </a:p>
        </p:txBody>
      </p:sp>
      <p:sp>
        <p:nvSpPr>
          <p:cNvPr id="2237" name="Rectangle 189"/>
          <p:cNvSpPr>
            <a:spLocks noChangeArrowheads="1"/>
          </p:cNvSpPr>
          <p:nvPr/>
        </p:nvSpPr>
        <p:spPr bwMode="auto">
          <a:xfrm>
            <a:off x="2571752" y="2016499"/>
            <a:ext cx="155878" cy="467566"/>
          </a:xfrm>
          <a:prstGeom prst="rect">
            <a:avLst/>
          </a:prstGeom>
          <a:noFill/>
          <a:ln w="9525">
            <a:noFill/>
            <a:miter lim="800000"/>
            <a:headEnd/>
            <a:tailEnd/>
          </a:ln>
          <a:effectLst/>
        </p:spPr>
        <p:txBody>
          <a:bodyPr vert="horz" wrap="none" lIns="77153" tIns="38577" rIns="77153" bIns="38577" numCol="1" anchor="ctr" anchorCtr="0" compatLnSpc="1">
            <a:prstTxWarp prst="textNoShape">
              <a:avLst/>
            </a:prstTxWarp>
            <a:spAutoFit/>
          </a:bodyPr>
          <a:lstStyle/>
          <a:p>
            <a:endParaRPr lang="en-US" sz="2532"/>
          </a:p>
        </p:txBody>
      </p:sp>
      <p:sp>
        <p:nvSpPr>
          <p:cNvPr id="2242" name="Rectangle 194"/>
          <p:cNvSpPr>
            <a:spLocks noChangeArrowheads="1"/>
          </p:cNvSpPr>
          <p:nvPr/>
        </p:nvSpPr>
        <p:spPr bwMode="auto">
          <a:xfrm>
            <a:off x="2571752" y="1630735"/>
            <a:ext cx="155878" cy="467566"/>
          </a:xfrm>
          <a:prstGeom prst="rect">
            <a:avLst/>
          </a:prstGeom>
          <a:noFill/>
          <a:ln w="9525">
            <a:noFill/>
            <a:miter lim="800000"/>
            <a:headEnd/>
            <a:tailEnd/>
          </a:ln>
          <a:effectLst/>
        </p:spPr>
        <p:txBody>
          <a:bodyPr vert="horz" wrap="none" lIns="77153" tIns="38577" rIns="77153" bIns="38577" numCol="1" anchor="ctr" anchorCtr="0" compatLnSpc="1">
            <a:prstTxWarp prst="textNoShape">
              <a:avLst/>
            </a:prstTxWarp>
            <a:spAutoFit/>
          </a:bodyPr>
          <a:lstStyle/>
          <a:p>
            <a:endParaRPr lang="en-US" sz="2532"/>
          </a:p>
        </p:txBody>
      </p:sp>
      <p:sp>
        <p:nvSpPr>
          <p:cNvPr id="2055" name="Rectangle 7"/>
          <p:cNvSpPr>
            <a:spLocks noChangeArrowheads="1"/>
          </p:cNvSpPr>
          <p:nvPr/>
        </p:nvSpPr>
        <p:spPr bwMode="auto">
          <a:xfrm>
            <a:off x="469207" y="4547044"/>
            <a:ext cx="10333472" cy="1539914"/>
          </a:xfrm>
          <a:prstGeom prst="rect">
            <a:avLst/>
          </a:prstGeom>
          <a:solidFill>
            <a:srgbClr val="FFCC00"/>
          </a:solidFill>
          <a:ln w="9525">
            <a:noFill/>
            <a:miter lim="800000"/>
            <a:headEnd/>
            <a:tailEnd/>
          </a:ln>
          <a:effectLst/>
        </p:spPr>
        <p:txBody>
          <a:bodyPr wrap="none" lIns="115729" tIns="57865" rIns="115729" bIns="57865" anchor="ctr"/>
          <a:lstStyle/>
          <a:p>
            <a:pPr algn="ctr" defTabSz="3968721"/>
            <a:r>
              <a:rPr lang="en-US" sz="5500" b="1" dirty="0">
                <a:latin typeface="Times New Roman" panose="02020603050405020304" pitchFamily="18" charset="0"/>
                <a:cs typeface="Times New Roman" panose="02020603050405020304" pitchFamily="18" charset="0"/>
              </a:rPr>
              <a:t>Motivation</a:t>
            </a:r>
          </a:p>
        </p:txBody>
      </p:sp>
      <p:sp>
        <p:nvSpPr>
          <p:cNvPr id="2212" name="Text Box 164"/>
          <p:cNvSpPr txBox="1">
            <a:spLocks noChangeArrowheads="1"/>
          </p:cNvSpPr>
          <p:nvPr/>
        </p:nvSpPr>
        <p:spPr bwMode="auto">
          <a:xfrm>
            <a:off x="533400" y="10439709"/>
            <a:ext cx="10333472" cy="1138773"/>
          </a:xfrm>
          <a:prstGeom prst="rect">
            <a:avLst/>
          </a:prstGeom>
          <a:noFill/>
          <a:ln w="9525">
            <a:noFill/>
            <a:miter lim="800000"/>
            <a:headEnd/>
            <a:tailEnd/>
          </a:ln>
          <a:effectLst/>
        </p:spPr>
        <p:txBody>
          <a:bodyPr wrap="square">
            <a:spAutoFit/>
          </a:bodyPr>
          <a:lstStyle/>
          <a:p>
            <a:pPr marL="482193" indent="-482193" algn="just">
              <a:buFont typeface="Arial" charset="0"/>
              <a:buChar char="•"/>
            </a:pPr>
            <a:r>
              <a:rPr lang="en-US" sz="3400" dirty="0">
                <a:latin typeface="Times New Roman" panose="02020603050405020304" pitchFamily="18" charset="0"/>
                <a:cs typeface="Times New Roman" panose="02020603050405020304" pitchFamily="18" charset="0"/>
              </a:rPr>
              <a:t>We want to translate an electromagnetics/physics design problem for a machine learning model.</a:t>
            </a:r>
          </a:p>
        </p:txBody>
      </p:sp>
      <p:sp>
        <p:nvSpPr>
          <p:cNvPr id="18" name="Rectangle 2"/>
          <p:cNvSpPr>
            <a:spLocks noChangeArrowheads="1"/>
          </p:cNvSpPr>
          <p:nvPr/>
        </p:nvSpPr>
        <p:spPr bwMode="auto">
          <a:xfrm>
            <a:off x="2571752" y="1823616"/>
            <a:ext cx="155878" cy="46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7153" tIns="38577" rIns="77153" bIns="38577" numCol="1" anchor="ctr" anchorCtr="0" compatLnSpc="1">
            <a:prstTxWarp prst="textNoShape">
              <a:avLst/>
            </a:prstTxWarp>
            <a:spAutoFit/>
          </a:bodyPr>
          <a:lstStyle/>
          <a:p>
            <a:endParaRPr lang="en-US" sz="2532"/>
          </a:p>
        </p:txBody>
      </p:sp>
      <p:sp>
        <p:nvSpPr>
          <p:cNvPr id="24" name="Rectangle 4"/>
          <p:cNvSpPr>
            <a:spLocks noChangeArrowheads="1"/>
          </p:cNvSpPr>
          <p:nvPr/>
        </p:nvSpPr>
        <p:spPr bwMode="auto">
          <a:xfrm>
            <a:off x="2700341" y="1952205"/>
            <a:ext cx="155878" cy="46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7153" tIns="38577" rIns="77153" bIns="38577" numCol="1" anchor="ctr" anchorCtr="0" compatLnSpc="1">
            <a:prstTxWarp prst="textNoShape">
              <a:avLst/>
            </a:prstTxWarp>
            <a:spAutoFit/>
          </a:bodyPr>
          <a:lstStyle/>
          <a:p>
            <a:endParaRPr lang="en-US" sz="2532"/>
          </a:p>
        </p:txBody>
      </p:sp>
      <p:sp>
        <p:nvSpPr>
          <p:cNvPr id="37" name="Rectangle 36">
            <a:extLst>
              <a:ext uri="{FF2B5EF4-FFF2-40B4-BE49-F238E27FC236}">
                <a16:creationId xmlns:a16="http://schemas.microsoft.com/office/drawing/2014/main" id="{71C4BAEC-0BEF-4E18-9A1C-24EDD210A880}"/>
              </a:ext>
            </a:extLst>
          </p:cNvPr>
          <p:cNvSpPr/>
          <p:nvPr/>
        </p:nvSpPr>
        <p:spPr>
          <a:xfrm>
            <a:off x="13052876" y="7633155"/>
            <a:ext cx="17745074" cy="975332"/>
          </a:xfrm>
          <a:prstGeom prst="rect">
            <a:avLst/>
          </a:prstGeom>
        </p:spPr>
        <p:txBody>
          <a:bodyPr wrap="square">
            <a:spAutoFit/>
          </a:bodyPr>
          <a:lstStyle/>
          <a:p>
            <a:pPr marL="385755" indent="-385755" algn="just">
              <a:buFont typeface="Arial" panose="020B0604020202020204" pitchFamily="34" charset="0"/>
              <a:buChar char="•"/>
            </a:pPr>
            <a:endParaRPr lang="en-US" sz="3038">
              <a:latin typeface="Times New Roman" panose="02020603050405020304" pitchFamily="18" charset="0"/>
              <a:cs typeface="Times New Roman" panose="02020603050405020304" pitchFamily="18" charset="0"/>
            </a:endParaRPr>
          </a:p>
          <a:p>
            <a:pPr marL="385755" indent="-385755" algn="just">
              <a:buFont typeface="Arial" panose="020B0604020202020204" pitchFamily="34" charset="0"/>
              <a:buChar char="•"/>
            </a:pPr>
            <a:endParaRPr lang="en-US" sz="2700">
              <a:latin typeface="Times New Roman" panose="02020603050405020304" pitchFamily="18" charset="0"/>
              <a:cs typeface="Times New Roman" panose="02020603050405020304" pitchFamily="18" charset="0"/>
            </a:endParaRPr>
          </a:p>
        </p:txBody>
      </p:sp>
      <p:sp>
        <p:nvSpPr>
          <p:cNvPr id="42" name="Rectangle 7">
            <a:extLst>
              <a:ext uri="{FF2B5EF4-FFF2-40B4-BE49-F238E27FC236}">
                <a16:creationId xmlns:a16="http://schemas.microsoft.com/office/drawing/2014/main" id="{CA52E23E-5FAA-41F0-ADD5-7D47894E282F}"/>
              </a:ext>
            </a:extLst>
          </p:cNvPr>
          <p:cNvSpPr>
            <a:spLocks noChangeArrowheads="1"/>
          </p:cNvSpPr>
          <p:nvPr/>
        </p:nvSpPr>
        <p:spPr bwMode="auto">
          <a:xfrm>
            <a:off x="11274833" y="4538586"/>
            <a:ext cx="21174360" cy="1539914"/>
          </a:xfrm>
          <a:prstGeom prst="rect">
            <a:avLst/>
          </a:prstGeom>
          <a:solidFill>
            <a:srgbClr val="FFCC00"/>
          </a:solidFill>
          <a:ln w="9525">
            <a:noFill/>
            <a:miter lim="800000"/>
            <a:headEnd/>
            <a:tailEnd/>
          </a:ln>
          <a:effectLst/>
        </p:spPr>
        <p:txBody>
          <a:bodyPr wrap="none" lIns="115729" tIns="57865" rIns="115729" bIns="57865" anchor="ctr"/>
          <a:lstStyle/>
          <a:p>
            <a:pPr algn="ctr" defTabSz="3968721"/>
            <a:r>
              <a:rPr lang="en-US" sz="5500" b="1" dirty="0">
                <a:latin typeface="Times New Roman" panose="02020603050405020304" pitchFamily="18" charset="0"/>
                <a:cs typeface="Times New Roman" panose="02020603050405020304" pitchFamily="18" charset="0"/>
              </a:rPr>
              <a:t>Process Overview – Prior Work</a:t>
            </a:r>
          </a:p>
        </p:txBody>
      </p:sp>
      <p:sp>
        <p:nvSpPr>
          <p:cNvPr id="86" name="Rectangle 7">
            <a:extLst>
              <a:ext uri="{FF2B5EF4-FFF2-40B4-BE49-F238E27FC236}">
                <a16:creationId xmlns:a16="http://schemas.microsoft.com/office/drawing/2014/main" id="{5A03A12C-3FC1-4DE1-9EF4-D4ED76190605}"/>
              </a:ext>
            </a:extLst>
          </p:cNvPr>
          <p:cNvSpPr>
            <a:spLocks noChangeArrowheads="1"/>
          </p:cNvSpPr>
          <p:nvPr/>
        </p:nvSpPr>
        <p:spPr bwMode="auto">
          <a:xfrm>
            <a:off x="451300" y="22174200"/>
            <a:ext cx="17247516" cy="1314268"/>
          </a:xfrm>
          <a:prstGeom prst="rect">
            <a:avLst/>
          </a:prstGeom>
          <a:solidFill>
            <a:srgbClr val="FFCC00"/>
          </a:solidFill>
          <a:ln w="9525">
            <a:noFill/>
            <a:miter lim="800000"/>
            <a:headEnd/>
            <a:tailEnd/>
          </a:ln>
          <a:effectLst/>
        </p:spPr>
        <p:txBody>
          <a:bodyPr wrap="none" lIns="115729" tIns="57865" rIns="115729" bIns="57865" anchor="ctr"/>
          <a:lstStyle/>
          <a:p>
            <a:pPr algn="ctr" defTabSz="3968721"/>
            <a:r>
              <a:rPr lang="en-US" sz="5500" b="1" dirty="0">
                <a:latin typeface="Times New Roman" panose="02020603050405020304" pitchFamily="18" charset="0"/>
                <a:cs typeface="Times New Roman" panose="02020603050405020304" pitchFamily="18" charset="0"/>
              </a:rPr>
              <a:t>This Project – Break the Skip Connections</a:t>
            </a:r>
          </a:p>
        </p:txBody>
      </p:sp>
      <p:sp>
        <p:nvSpPr>
          <p:cNvPr id="73" name="Rectangle 7">
            <a:extLst>
              <a:ext uri="{FF2B5EF4-FFF2-40B4-BE49-F238E27FC236}">
                <a16:creationId xmlns:a16="http://schemas.microsoft.com/office/drawing/2014/main" id="{BE6A6D27-0779-2A40-BD4B-7FDA37C2E562}"/>
              </a:ext>
            </a:extLst>
          </p:cNvPr>
          <p:cNvSpPr>
            <a:spLocks noChangeArrowheads="1"/>
          </p:cNvSpPr>
          <p:nvPr/>
        </p:nvSpPr>
        <p:spPr bwMode="auto">
          <a:xfrm>
            <a:off x="18448301" y="22168050"/>
            <a:ext cx="13936699" cy="1326568"/>
          </a:xfrm>
          <a:prstGeom prst="rect">
            <a:avLst/>
          </a:prstGeom>
          <a:solidFill>
            <a:srgbClr val="FFCC00"/>
          </a:solidFill>
          <a:ln w="9525">
            <a:noFill/>
            <a:miter lim="800000"/>
            <a:headEnd/>
            <a:tailEnd/>
          </a:ln>
          <a:effectLst/>
        </p:spPr>
        <p:txBody>
          <a:bodyPr wrap="none" lIns="115729" tIns="57865" rIns="115729" bIns="57865" anchor="ctr"/>
          <a:lstStyle/>
          <a:p>
            <a:pPr algn="ctr" defTabSz="3968721"/>
            <a:r>
              <a:rPr lang="en-US" sz="5500" b="1" dirty="0">
                <a:latin typeface="Times New Roman" panose="02020603050405020304" pitchFamily="18" charset="0"/>
                <a:cs typeface="Times New Roman" panose="02020603050405020304" pitchFamily="18" charset="0"/>
              </a:rPr>
              <a:t>Results</a:t>
            </a:r>
          </a:p>
        </p:txBody>
      </p:sp>
      <p:sp>
        <p:nvSpPr>
          <p:cNvPr id="74" name="Rectangle 7">
            <a:extLst>
              <a:ext uri="{FF2B5EF4-FFF2-40B4-BE49-F238E27FC236}">
                <a16:creationId xmlns:a16="http://schemas.microsoft.com/office/drawing/2014/main" id="{06AC5CC1-0998-1142-BDC1-6FA13831C28F}"/>
              </a:ext>
            </a:extLst>
          </p:cNvPr>
          <p:cNvSpPr>
            <a:spLocks noChangeArrowheads="1"/>
          </p:cNvSpPr>
          <p:nvPr/>
        </p:nvSpPr>
        <p:spPr bwMode="auto">
          <a:xfrm>
            <a:off x="451298" y="13994113"/>
            <a:ext cx="31997895" cy="1515138"/>
          </a:xfrm>
          <a:prstGeom prst="rect">
            <a:avLst/>
          </a:prstGeom>
          <a:solidFill>
            <a:srgbClr val="FFCC00"/>
          </a:solidFill>
          <a:ln w="9525">
            <a:noFill/>
            <a:miter lim="800000"/>
            <a:headEnd/>
            <a:tailEnd/>
          </a:ln>
          <a:effectLst/>
        </p:spPr>
        <p:txBody>
          <a:bodyPr wrap="none" lIns="115729" tIns="57865" rIns="115729" bIns="57865" anchor="ctr"/>
          <a:lstStyle/>
          <a:p>
            <a:pPr algn="ctr" defTabSz="3968721"/>
            <a:r>
              <a:rPr lang="en-US" sz="5500" b="1" dirty="0">
                <a:latin typeface="Times New Roman" panose="02020603050405020304" pitchFamily="18" charset="0"/>
                <a:cs typeface="Times New Roman" panose="02020603050405020304" pitchFamily="18" charset="0"/>
              </a:rPr>
              <a:t>Preliminary Experiments and Results </a:t>
            </a:r>
          </a:p>
        </p:txBody>
      </p:sp>
      <p:sp>
        <p:nvSpPr>
          <p:cNvPr id="8" name="Rectangle 7">
            <a:extLst>
              <a:ext uri="{FF2B5EF4-FFF2-40B4-BE49-F238E27FC236}">
                <a16:creationId xmlns:a16="http://schemas.microsoft.com/office/drawing/2014/main" id="{A96BCDFA-AC21-B847-AE21-F775608DB566}"/>
              </a:ext>
            </a:extLst>
          </p:cNvPr>
          <p:cNvSpPr/>
          <p:nvPr/>
        </p:nvSpPr>
        <p:spPr>
          <a:xfrm>
            <a:off x="462979" y="23627483"/>
            <a:ext cx="17235837" cy="2708434"/>
          </a:xfrm>
          <a:prstGeom prst="rect">
            <a:avLst/>
          </a:prstGeom>
        </p:spPr>
        <p:txBody>
          <a:bodyPr wrap="square">
            <a:spAutoFit/>
          </a:bodyPr>
          <a:lstStyle/>
          <a:p>
            <a:pPr algn="just"/>
            <a:r>
              <a:rPr lang="en-US" sz="3400" dirty="0">
                <a:latin typeface="Times New Roman" panose="02020603050405020304" pitchFamily="18" charset="0"/>
                <a:cs typeface="Times New Roman" panose="02020603050405020304" pitchFamily="18" charset="0"/>
              </a:rPr>
              <a:t>Preliminary results show </a:t>
            </a:r>
            <a:r>
              <a:rPr lang="en-US" sz="3400" i="1" dirty="0">
                <a:latin typeface="Times New Roman" panose="02020603050405020304" pitchFamily="18" charset="0"/>
                <a:cs typeface="Times New Roman" panose="02020603050405020304" pitchFamily="18" charset="0"/>
              </a:rPr>
              <a:t>very</a:t>
            </a:r>
            <a:r>
              <a:rPr lang="en-US" sz="3400" dirty="0">
                <a:latin typeface="Times New Roman" panose="02020603050405020304" pitchFamily="18" charset="0"/>
                <a:cs typeface="Times New Roman" panose="02020603050405020304" pitchFamily="18" charset="0"/>
              </a:rPr>
              <a:t> good image reconstruction, and sort of good phase and curvature predictions. There isn’t a one-to-one comparison, but how much are the skip connections helping? It’s hard to know if reconstruction error is helping the model learn in the latent space, so we break the skip connections and see if 1. the reconstructed images are as good, and 2. if we say any improvement or degradation in performance for latent space predictions.</a:t>
            </a:r>
          </a:p>
        </p:txBody>
      </p:sp>
      <p:pic>
        <p:nvPicPr>
          <p:cNvPr id="6" name="Picture 2" descr="Image result for mizzou tiger">
            <a:extLst>
              <a:ext uri="{FF2B5EF4-FFF2-40B4-BE49-F238E27FC236}">
                <a16:creationId xmlns:a16="http://schemas.microsoft.com/office/drawing/2014/main" id="{5FC7A84B-04D0-24FF-C510-439A23DE58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39" y="394130"/>
            <a:ext cx="5704954" cy="35837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34C124D-4F05-F334-7C77-240FC8BE0499}"/>
              </a:ext>
            </a:extLst>
          </p:cNvPr>
          <p:cNvSpPr/>
          <p:nvPr/>
        </p:nvSpPr>
        <p:spPr>
          <a:xfrm>
            <a:off x="533400" y="6255155"/>
            <a:ext cx="4946036" cy="3851990"/>
          </a:xfrm>
          <a:prstGeom prst="rect">
            <a:avLst/>
          </a:prstGeom>
          <a:solidFill>
            <a:srgbClr val="C9E1E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pitchFamily="2" charset="0"/>
            </a:endParaRPr>
          </a:p>
          <a:p>
            <a:pPr algn="ctr"/>
            <a:endParaRPr lang="en-US" sz="2000" dirty="0">
              <a:latin typeface="Times" pitchFamily="2" charset="0"/>
            </a:endParaRPr>
          </a:p>
          <a:p>
            <a:pPr algn="ctr"/>
            <a:endParaRPr lang="en-US" sz="2000" dirty="0">
              <a:latin typeface="Times" pitchFamily="2" charset="0"/>
            </a:endParaRPr>
          </a:p>
          <a:p>
            <a:pPr algn="ctr"/>
            <a:endParaRPr lang="en-US" sz="2000" dirty="0">
              <a:latin typeface="Times" pitchFamily="2" charset="0"/>
            </a:endParaRPr>
          </a:p>
          <a:p>
            <a:pPr algn="ctr"/>
            <a:endParaRPr lang="en-US" sz="2000" dirty="0">
              <a:latin typeface="Times" pitchFamily="2" charset="0"/>
            </a:endParaRPr>
          </a:p>
          <a:p>
            <a:pPr algn="ctr"/>
            <a:endParaRPr lang="en-US" sz="2000" dirty="0">
              <a:latin typeface="Times" pitchFamily="2" charset="0"/>
            </a:endParaRPr>
          </a:p>
          <a:p>
            <a:pPr algn="ctr"/>
            <a:endParaRPr lang="en-US" sz="2000" dirty="0">
              <a:latin typeface="Times" pitchFamily="2" charset="0"/>
            </a:endParaRPr>
          </a:p>
          <a:p>
            <a:pPr algn="ctr"/>
            <a:endParaRPr lang="en-US" sz="2000" dirty="0">
              <a:latin typeface="Times" pitchFamily="2" charset="0"/>
            </a:endParaRPr>
          </a:p>
        </p:txBody>
      </p:sp>
      <p:pic>
        <p:nvPicPr>
          <p:cNvPr id="12" name="Picture 2" descr="Collaborative 'metasurfaces' grant to merge c | EurekAlert!">
            <a:extLst>
              <a:ext uri="{FF2B5EF4-FFF2-40B4-BE49-F238E27FC236}">
                <a16:creationId xmlns:a16="http://schemas.microsoft.com/office/drawing/2014/main" id="{AE9ABE0F-3C16-5572-AF17-D5CCE2FA4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856" y="6602298"/>
            <a:ext cx="1769489" cy="1769489"/>
          </a:xfrm>
          <a:prstGeom prst="rect">
            <a:avLst/>
          </a:prstGeom>
          <a:noFill/>
          <a:ln w="57150">
            <a:solidFill>
              <a:schemeClr val="bg2"/>
            </a:solidFill>
          </a:ln>
          <a:extLst>
            <a:ext uri="{909E8E84-426E-40DD-AFC4-6F175D3DCCD1}">
              <a14:hiddenFill xmlns:a14="http://schemas.microsoft.com/office/drawing/2010/main">
                <a:solidFill>
                  <a:srgbClr val="FFFFFF"/>
                </a:solidFill>
              </a14:hiddenFill>
            </a:ext>
          </a:extLst>
        </p:spPr>
      </p:pic>
      <p:pic>
        <p:nvPicPr>
          <p:cNvPr id="13" name="Picture 4" descr="Liquid metal metasurface for flexible beam-steering">
            <a:extLst>
              <a:ext uri="{FF2B5EF4-FFF2-40B4-BE49-F238E27FC236}">
                <a16:creationId xmlns:a16="http://schemas.microsoft.com/office/drawing/2014/main" id="{EBBB6861-42C6-559D-35C2-0E9E95D06A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205" y="7817457"/>
            <a:ext cx="2375831" cy="19196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64">
            <a:extLst>
              <a:ext uri="{FF2B5EF4-FFF2-40B4-BE49-F238E27FC236}">
                <a16:creationId xmlns:a16="http://schemas.microsoft.com/office/drawing/2014/main" id="{5F1D9541-9A36-101A-B18E-6F2F421C2BCF}"/>
              </a:ext>
            </a:extLst>
          </p:cNvPr>
          <p:cNvSpPr txBox="1">
            <a:spLocks noChangeArrowheads="1"/>
          </p:cNvSpPr>
          <p:nvPr/>
        </p:nvSpPr>
        <p:spPr bwMode="auto">
          <a:xfrm>
            <a:off x="5615184" y="6154400"/>
            <a:ext cx="5187495" cy="4278094"/>
          </a:xfrm>
          <a:prstGeom prst="rect">
            <a:avLst/>
          </a:prstGeom>
          <a:noFill/>
          <a:ln w="9525">
            <a:noFill/>
            <a:miter lim="800000"/>
            <a:headEnd/>
            <a:tailEnd/>
          </a:ln>
          <a:effectLst/>
        </p:spPr>
        <p:txBody>
          <a:bodyPr wrap="square">
            <a:spAutoFit/>
          </a:bodyPr>
          <a:lstStyle/>
          <a:p>
            <a:pPr marL="482193" indent="-482193" algn="just">
              <a:buFont typeface="Arial" charset="0"/>
              <a:buChar char="•"/>
            </a:pPr>
            <a:r>
              <a:rPr lang="en-US" sz="3400" dirty="0">
                <a:latin typeface="Times New Roman" panose="02020603050405020304" pitchFamily="18" charset="0"/>
                <a:cs typeface="Times New Roman" panose="02020603050405020304" pitchFamily="18" charset="0"/>
              </a:rPr>
              <a:t>Optical metasurfaces are awesome! But they are very difficult to design. They are:</a:t>
            </a:r>
          </a:p>
          <a:p>
            <a:pPr marL="939393" lvl="1" indent="-482193" algn="just">
              <a:buFont typeface="Arial" charset="0"/>
              <a:buChar char="•"/>
            </a:pPr>
            <a:r>
              <a:rPr lang="en-US" sz="3400" dirty="0">
                <a:latin typeface="Times New Roman" panose="02020603050405020304" pitchFamily="18" charset="0"/>
                <a:cs typeface="Times New Roman" panose="02020603050405020304" pitchFamily="18" charset="0"/>
              </a:rPr>
              <a:t>Computationally expensive</a:t>
            </a:r>
          </a:p>
          <a:p>
            <a:pPr marL="939393" lvl="1" indent="-482193" algn="just">
              <a:buFont typeface="Arial" charset="0"/>
              <a:buChar char="•"/>
            </a:pPr>
            <a:r>
              <a:rPr lang="en-US" sz="3400" dirty="0">
                <a:latin typeface="Times New Roman" panose="02020603050405020304" pitchFamily="18" charset="0"/>
                <a:cs typeface="Times New Roman" panose="02020603050405020304" pitchFamily="18" charset="0"/>
              </a:rPr>
              <a:t>Not general</a:t>
            </a:r>
          </a:p>
          <a:p>
            <a:pPr marL="939393" lvl="1" indent="-482193" algn="just">
              <a:buFont typeface="Arial" charset="0"/>
              <a:buChar char="•"/>
            </a:pPr>
            <a:r>
              <a:rPr lang="en-US" sz="3400" dirty="0">
                <a:latin typeface="Times New Roman" panose="02020603050405020304" pitchFamily="18" charset="0"/>
                <a:cs typeface="Times New Roman" panose="02020603050405020304" pitchFamily="18" charset="0"/>
              </a:rPr>
              <a:t>Unintuitive</a:t>
            </a:r>
          </a:p>
        </p:txBody>
      </p:sp>
      <p:pic>
        <p:nvPicPr>
          <p:cNvPr id="2282" name="Picture 2281">
            <a:extLst>
              <a:ext uri="{FF2B5EF4-FFF2-40B4-BE49-F238E27FC236}">
                <a16:creationId xmlns:a16="http://schemas.microsoft.com/office/drawing/2014/main" id="{BB22B457-EDB7-E06E-BE86-448E6EB92C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54334" y="6151906"/>
            <a:ext cx="12957982" cy="7558822"/>
          </a:xfrm>
          <a:prstGeom prst="rect">
            <a:avLst/>
          </a:prstGeom>
        </p:spPr>
      </p:pic>
      <p:grpSp>
        <p:nvGrpSpPr>
          <p:cNvPr id="2297" name="Group 2296">
            <a:extLst>
              <a:ext uri="{FF2B5EF4-FFF2-40B4-BE49-F238E27FC236}">
                <a16:creationId xmlns:a16="http://schemas.microsoft.com/office/drawing/2014/main" id="{7533987A-8B86-B553-7D7D-49BFA686BC8F}"/>
              </a:ext>
            </a:extLst>
          </p:cNvPr>
          <p:cNvGrpSpPr/>
          <p:nvPr/>
        </p:nvGrpSpPr>
        <p:grpSpPr>
          <a:xfrm>
            <a:off x="11412865" y="6503189"/>
            <a:ext cx="1820054" cy="1314268"/>
            <a:chOff x="5459408" y="5404344"/>
            <a:chExt cx="1514332" cy="1187801"/>
          </a:xfrm>
        </p:grpSpPr>
        <p:sp>
          <p:nvSpPr>
            <p:cNvPr id="2298" name="Cube 2297">
              <a:extLst>
                <a:ext uri="{FF2B5EF4-FFF2-40B4-BE49-F238E27FC236}">
                  <a16:creationId xmlns:a16="http://schemas.microsoft.com/office/drawing/2014/main" id="{29FB5F2A-C7B5-8D1C-83C5-719D6BC666C6}"/>
                </a:ext>
              </a:extLst>
            </p:cNvPr>
            <p:cNvSpPr/>
            <p:nvPr/>
          </p:nvSpPr>
          <p:spPr>
            <a:xfrm>
              <a:off x="5459408" y="5808630"/>
              <a:ext cx="1514332" cy="783515"/>
            </a:xfrm>
            <a:prstGeom prst="cube">
              <a:avLst>
                <a:gd name="adj" fmla="val 62266"/>
              </a:avLst>
            </a:prstGeom>
            <a:solidFill>
              <a:srgbClr val="B5C7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99" name="Can 2298">
              <a:extLst>
                <a:ext uri="{FF2B5EF4-FFF2-40B4-BE49-F238E27FC236}">
                  <a16:creationId xmlns:a16="http://schemas.microsoft.com/office/drawing/2014/main" id="{5AA6AABD-88C0-6816-3EB9-610A33FE2B6B}"/>
                </a:ext>
              </a:extLst>
            </p:cNvPr>
            <p:cNvSpPr/>
            <p:nvPr/>
          </p:nvSpPr>
          <p:spPr>
            <a:xfrm>
              <a:off x="6559726" y="5404344"/>
              <a:ext cx="157311" cy="546548"/>
            </a:xfrm>
            <a:prstGeom prst="can">
              <a:avLst/>
            </a:prstGeom>
            <a:solidFill>
              <a:srgbClr val="00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A9A57B"/>
                  </a:solidFill>
                </a:ln>
                <a:solidFill>
                  <a:srgbClr val="0000FE"/>
                </a:solidFill>
              </a:endParaRPr>
            </a:p>
          </p:txBody>
        </p:sp>
        <p:sp>
          <p:nvSpPr>
            <p:cNvPr id="2300" name="Can 2299">
              <a:extLst>
                <a:ext uri="{FF2B5EF4-FFF2-40B4-BE49-F238E27FC236}">
                  <a16:creationId xmlns:a16="http://schemas.microsoft.com/office/drawing/2014/main" id="{D9A28295-54C5-B8B2-C08A-5D830961E784}"/>
                </a:ext>
              </a:extLst>
            </p:cNvPr>
            <p:cNvSpPr/>
            <p:nvPr/>
          </p:nvSpPr>
          <p:spPr>
            <a:xfrm>
              <a:off x="5988426" y="5423780"/>
              <a:ext cx="56675" cy="555331"/>
            </a:xfrm>
            <a:prstGeom prst="can">
              <a:avLst/>
            </a:prstGeom>
            <a:solidFill>
              <a:srgbClr val="00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00FE"/>
                  </a:solidFill>
                </a:ln>
                <a:solidFill>
                  <a:srgbClr val="0000FE"/>
                </a:solidFill>
              </a:endParaRPr>
            </a:p>
          </p:txBody>
        </p:sp>
        <p:sp>
          <p:nvSpPr>
            <p:cNvPr id="2301" name="Can 2300">
              <a:extLst>
                <a:ext uri="{FF2B5EF4-FFF2-40B4-BE49-F238E27FC236}">
                  <a16:creationId xmlns:a16="http://schemas.microsoft.com/office/drawing/2014/main" id="{3FAC1ECF-E820-88AF-8075-4EB63F085468}"/>
                </a:ext>
              </a:extLst>
            </p:cNvPr>
            <p:cNvSpPr/>
            <p:nvPr/>
          </p:nvSpPr>
          <p:spPr>
            <a:xfrm>
              <a:off x="5789815" y="5550147"/>
              <a:ext cx="202067" cy="516964"/>
            </a:xfrm>
            <a:prstGeom prst="can">
              <a:avLst/>
            </a:prstGeom>
            <a:solidFill>
              <a:srgbClr val="00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A9A57B"/>
                  </a:solidFill>
                </a:ln>
              </a:endParaRPr>
            </a:p>
          </p:txBody>
        </p:sp>
        <p:sp>
          <p:nvSpPr>
            <p:cNvPr id="2302" name="Can 2301">
              <a:extLst>
                <a:ext uri="{FF2B5EF4-FFF2-40B4-BE49-F238E27FC236}">
                  <a16:creationId xmlns:a16="http://schemas.microsoft.com/office/drawing/2014/main" id="{E0A2CB81-2DCE-9B22-5783-93B97D72A86F}"/>
                </a:ext>
              </a:extLst>
            </p:cNvPr>
            <p:cNvSpPr/>
            <p:nvPr/>
          </p:nvSpPr>
          <p:spPr>
            <a:xfrm>
              <a:off x="6427852" y="5520563"/>
              <a:ext cx="157310" cy="546548"/>
            </a:xfrm>
            <a:prstGeom prst="can">
              <a:avLst/>
            </a:prstGeom>
            <a:solidFill>
              <a:srgbClr val="00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A9A57B"/>
                  </a:solidFill>
                </a:ln>
              </a:endParaRPr>
            </a:p>
          </p:txBody>
        </p:sp>
        <p:sp>
          <p:nvSpPr>
            <p:cNvPr id="2303" name="Can 2302">
              <a:extLst>
                <a:ext uri="{FF2B5EF4-FFF2-40B4-BE49-F238E27FC236}">
                  <a16:creationId xmlns:a16="http://schemas.microsoft.com/office/drawing/2014/main" id="{3D892C3D-53A2-0672-AA44-9750B2267234}"/>
                </a:ext>
              </a:extLst>
            </p:cNvPr>
            <p:cNvSpPr/>
            <p:nvPr/>
          </p:nvSpPr>
          <p:spPr>
            <a:xfrm>
              <a:off x="6150250" y="5423780"/>
              <a:ext cx="224383" cy="516964"/>
            </a:xfrm>
            <a:prstGeom prst="can">
              <a:avLst/>
            </a:prstGeom>
            <a:solidFill>
              <a:srgbClr val="00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A9A57B"/>
                  </a:solidFill>
                </a:ln>
                <a:solidFill>
                  <a:srgbClr val="0000FE"/>
                </a:solidFill>
              </a:endParaRPr>
            </a:p>
          </p:txBody>
        </p:sp>
        <p:sp>
          <p:nvSpPr>
            <p:cNvPr id="70" name="Can 69">
              <a:extLst>
                <a:ext uri="{FF2B5EF4-FFF2-40B4-BE49-F238E27FC236}">
                  <a16:creationId xmlns:a16="http://schemas.microsoft.com/office/drawing/2014/main" id="{D17EAC49-A5E6-D7A9-98B5-4CE17C5D8C5A}"/>
                </a:ext>
              </a:extLst>
            </p:cNvPr>
            <p:cNvSpPr/>
            <p:nvPr/>
          </p:nvSpPr>
          <p:spPr>
            <a:xfrm>
              <a:off x="5797506" y="5663077"/>
              <a:ext cx="56675" cy="555331"/>
            </a:xfrm>
            <a:prstGeom prst="can">
              <a:avLst/>
            </a:prstGeom>
            <a:solidFill>
              <a:srgbClr val="00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A9A57B"/>
                  </a:solidFill>
                </a:ln>
                <a:solidFill>
                  <a:srgbClr val="0000FE"/>
                </a:solidFill>
              </a:endParaRPr>
            </a:p>
          </p:txBody>
        </p:sp>
        <p:sp>
          <p:nvSpPr>
            <p:cNvPr id="77" name="Can 76">
              <a:extLst>
                <a:ext uri="{FF2B5EF4-FFF2-40B4-BE49-F238E27FC236}">
                  <a16:creationId xmlns:a16="http://schemas.microsoft.com/office/drawing/2014/main" id="{048D57A4-BB23-5236-F3FF-533611E1E274}"/>
                </a:ext>
              </a:extLst>
            </p:cNvPr>
            <p:cNvSpPr/>
            <p:nvPr/>
          </p:nvSpPr>
          <p:spPr>
            <a:xfrm flipH="1">
              <a:off x="6310824" y="5645056"/>
              <a:ext cx="114789" cy="555331"/>
            </a:xfrm>
            <a:prstGeom prst="can">
              <a:avLst/>
            </a:prstGeom>
            <a:solidFill>
              <a:srgbClr val="00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00FE"/>
                  </a:solidFill>
                </a:ln>
                <a:solidFill>
                  <a:srgbClr val="0000FE"/>
                </a:solidFill>
              </a:endParaRPr>
            </a:p>
          </p:txBody>
        </p:sp>
        <p:sp>
          <p:nvSpPr>
            <p:cNvPr id="80" name="Can 79">
              <a:extLst>
                <a:ext uri="{FF2B5EF4-FFF2-40B4-BE49-F238E27FC236}">
                  <a16:creationId xmlns:a16="http://schemas.microsoft.com/office/drawing/2014/main" id="{2EE07D02-14B4-8317-A9D5-C312D40D7E54}"/>
                </a:ext>
              </a:extLst>
            </p:cNvPr>
            <p:cNvSpPr/>
            <p:nvPr/>
          </p:nvSpPr>
          <p:spPr>
            <a:xfrm flipH="1">
              <a:off x="6046032" y="5645056"/>
              <a:ext cx="114789" cy="555331"/>
            </a:xfrm>
            <a:prstGeom prst="can">
              <a:avLst/>
            </a:prstGeom>
            <a:solidFill>
              <a:srgbClr val="00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A9A57B"/>
                  </a:solidFill>
                </a:ln>
                <a:solidFill>
                  <a:srgbClr val="0000FE"/>
                </a:solidFill>
              </a:endParaRPr>
            </a:p>
          </p:txBody>
        </p:sp>
      </p:grpSp>
      <p:pic>
        <p:nvPicPr>
          <p:cNvPr id="84" name="Picture 83" descr="A picture containing screenshot, line, diagram&#10;&#10;Description automatically generated">
            <a:extLst>
              <a:ext uri="{FF2B5EF4-FFF2-40B4-BE49-F238E27FC236}">
                <a16:creationId xmlns:a16="http://schemas.microsoft.com/office/drawing/2014/main" id="{39E3A118-0144-EB52-E8A9-804588BC49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6454" y="11803470"/>
            <a:ext cx="5118100" cy="1943100"/>
          </a:xfrm>
          <a:prstGeom prst="rect">
            <a:avLst/>
          </a:prstGeom>
        </p:spPr>
      </p:pic>
      <p:cxnSp>
        <p:nvCxnSpPr>
          <p:cNvPr id="87" name="Elbow Connector 86">
            <a:extLst>
              <a:ext uri="{FF2B5EF4-FFF2-40B4-BE49-F238E27FC236}">
                <a16:creationId xmlns:a16="http://schemas.microsoft.com/office/drawing/2014/main" id="{B06E643A-E581-F89A-901C-F7FCB38B8B1A}"/>
              </a:ext>
            </a:extLst>
          </p:cNvPr>
          <p:cNvCxnSpPr>
            <a:cxnSpLocks/>
            <a:stCxn id="2298" idx="3"/>
          </p:cNvCxnSpPr>
          <p:nvPr/>
        </p:nvCxnSpPr>
        <p:spPr>
          <a:xfrm rot="16200000" flipH="1">
            <a:off x="11671295" y="8199150"/>
            <a:ext cx="1527126" cy="763739"/>
          </a:xfrm>
          <a:prstGeom prst="bentConnector3">
            <a:avLst>
              <a:gd name="adj1" fmla="val 10013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1" name="Picture 100">
            <a:extLst>
              <a:ext uri="{FF2B5EF4-FFF2-40B4-BE49-F238E27FC236}">
                <a16:creationId xmlns:a16="http://schemas.microsoft.com/office/drawing/2014/main" id="{409A7C3B-3621-FE49-DE26-E4CB4BFE0C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8583" y="19291134"/>
            <a:ext cx="11952637" cy="2086222"/>
          </a:xfrm>
          <a:prstGeom prst="rect">
            <a:avLst/>
          </a:prstGeom>
          <a:ln>
            <a:solidFill>
              <a:srgbClr val="FFCC00"/>
            </a:solidFill>
          </a:ln>
        </p:spPr>
      </p:pic>
      <p:sp>
        <p:nvSpPr>
          <p:cNvPr id="121" name="Text Box 164">
            <a:extLst>
              <a:ext uri="{FF2B5EF4-FFF2-40B4-BE49-F238E27FC236}">
                <a16:creationId xmlns:a16="http://schemas.microsoft.com/office/drawing/2014/main" id="{C87080FD-B277-5726-E49A-4AA5BC6E04A4}"/>
              </a:ext>
            </a:extLst>
          </p:cNvPr>
          <p:cNvSpPr txBox="1">
            <a:spLocks noChangeArrowheads="1"/>
          </p:cNvSpPr>
          <p:nvPr/>
        </p:nvSpPr>
        <p:spPr bwMode="auto">
          <a:xfrm>
            <a:off x="462979" y="15695018"/>
            <a:ext cx="12764024" cy="3231654"/>
          </a:xfrm>
          <a:prstGeom prst="rect">
            <a:avLst/>
          </a:prstGeom>
          <a:noFill/>
          <a:ln w="9525">
            <a:noFill/>
            <a:miter lim="800000"/>
            <a:headEnd/>
            <a:tailEnd/>
          </a:ln>
          <a:effectLst/>
        </p:spPr>
        <p:txBody>
          <a:bodyPr wrap="square">
            <a:spAutoFit/>
          </a:bodyPr>
          <a:lstStyle/>
          <a:p>
            <a:pPr marL="482193" indent="-482193" algn="just">
              <a:buFont typeface="Arial" charset="0"/>
              <a:buChar char="•"/>
            </a:pPr>
            <a:r>
              <a:rPr lang="en-US" sz="3400" dirty="0">
                <a:latin typeface="Times New Roman" panose="02020603050405020304" pitchFamily="18" charset="0"/>
                <a:cs typeface="Times New Roman" panose="02020603050405020304" pitchFamily="18" charset="0"/>
              </a:rPr>
              <a:t>Can the u-net can make phase predictions and / or learn a latent space representation of the curvature produced by a 3x3 set of phases?</a:t>
            </a:r>
          </a:p>
          <a:p>
            <a:pPr marL="482193" indent="-482193" algn="just">
              <a:buFont typeface="Arial" charset="0"/>
              <a:buChar char="•"/>
            </a:pPr>
            <a:r>
              <a:rPr lang="en-US" sz="3400" dirty="0">
                <a:latin typeface="Times New Roman" panose="02020603050405020304" pitchFamily="18" charset="0"/>
                <a:cs typeface="Times New Roman" panose="02020603050405020304" pitchFamily="18" charset="0"/>
              </a:rPr>
              <a:t>Since the encoder-decoder architecture is great at image reconstruction, does this actually help with learning?</a:t>
            </a:r>
          </a:p>
          <a:p>
            <a:pPr marL="482193" indent="-482193" algn="just">
              <a:buFont typeface="Arial" charset="0"/>
              <a:buChar char="•"/>
            </a:pPr>
            <a:r>
              <a:rPr lang="en-US" sz="3400" dirty="0">
                <a:latin typeface="Times New Roman" panose="02020603050405020304" pitchFamily="18" charset="0"/>
                <a:cs typeface="Times New Roman" panose="02020603050405020304" pitchFamily="18" charset="0"/>
              </a:rPr>
              <a:t>Is it “easy” to learn phase and curvature if reconstruction error is low?</a:t>
            </a:r>
          </a:p>
        </p:txBody>
      </p:sp>
      <p:sp>
        <p:nvSpPr>
          <p:cNvPr id="128" name="Text Box 164">
            <a:extLst>
              <a:ext uri="{FF2B5EF4-FFF2-40B4-BE49-F238E27FC236}">
                <a16:creationId xmlns:a16="http://schemas.microsoft.com/office/drawing/2014/main" id="{A8A00957-D366-E0EB-D0C8-8431BC57679D}"/>
              </a:ext>
            </a:extLst>
          </p:cNvPr>
          <p:cNvSpPr txBox="1">
            <a:spLocks noChangeArrowheads="1"/>
          </p:cNvSpPr>
          <p:nvPr/>
        </p:nvSpPr>
        <p:spPr bwMode="auto">
          <a:xfrm>
            <a:off x="25753789" y="6192594"/>
            <a:ext cx="6680992" cy="1138773"/>
          </a:xfrm>
          <a:prstGeom prst="rect">
            <a:avLst/>
          </a:prstGeom>
          <a:noFill/>
          <a:ln w="9525">
            <a:noFill/>
            <a:miter lim="800000"/>
            <a:headEnd/>
            <a:tailEnd/>
          </a:ln>
          <a:effectLst/>
        </p:spPr>
        <p:txBody>
          <a:bodyPr wrap="square">
            <a:spAutoFit/>
          </a:bodyPr>
          <a:lstStyle/>
          <a:p>
            <a:pPr marL="482193" indent="-482193" algn="just">
              <a:buFont typeface="Arial" charset="0"/>
              <a:buChar char="•"/>
            </a:pPr>
            <a:r>
              <a:rPr lang="en-US" sz="3400" dirty="0">
                <a:latin typeface="Times New Roman" panose="02020603050405020304" pitchFamily="18" charset="0"/>
                <a:cs typeface="Times New Roman" panose="02020603050405020304" pitchFamily="18" charset="0"/>
              </a:rPr>
              <a:t>The u-net is trained with a multi-criteria loss function,</a:t>
            </a:r>
          </a:p>
        </p:txBody>
      </p:sp>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8AA2F04F-A4A2-90A7-71B4-AB5B72829C76}"/>
                  </a:ext>
                </a:extLst>
              </p:cNvPr>
              <p:cNvSpPr txBox="1"/>
              <p:nvPr/>
            </p:nvSpPr>
            <p:spPr>
              <a:xfrm>
                <a:off x="26159885" y="7401619"/>
                <a:ext cx="5948947" cy="6631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m:t>
                      </m:r>
                      <m:r>
                        <a:rPr lang="en-US" sz="4000" b="0" i="1" smtClean="0">
                          <a:latin typeface="Cambria Math" panose="02040503050406030204" pitchFamily="18" charset="0"/>
                        </a:rPr>
                        <m:t>=</m:t>
                      </m:r>
                      <m:r>
                        <a:rPr lang="en-US" sz="4000" b="0" i="1" smtClean="0">
                          <a:latin typeface="Cambria Math" panose="02040503050406030204" pitchFamily="18" charset="0"/>
                        </a:rPr>
                        <m:t>𝛼</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𝐸</m:t>
                          </m:r>
                        </m:e>
                        <m:sub>
                          <m:r>
                            <a:rPr lang="en-US" sz="4000" b="0" i="1" smtClean="0">
                              <a:latin typeface="Cambria Math" panose="02040503050406030204" pitchFamily="18" charset="0"/>
                            </a:rPr>
                            <m:t>𝑟</m:t>
                          </m:r>
                        </m:sub>
                      </m:sSub>
                      <m:r>
                        <a:rPr lang="en-US" sz="4000" b="0" i="1" smtClean="0">
                          <a:latin typeface="Cambria Math" panose="02040503050406030204" pitchFamily="18" charset="0"/>
                        </a:rPr>
                        <m:t>+</m:t>
                      </m:r>
                      <m:r>
                        <a:rPr lang="en-US" sz="4000" b="0" i="1" smtClean="0">
                          <a:latin typeface="Cambria Math" panose="02040503050406030204" pitchFamily="18" charset="0"/>
                        </a:rPr>
                        <m:t>𝛽</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𝐸</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m:t>
                      </m:r>
                      <m:r>
                        <a:rPr lang="en-US" sz="4000" b="0" i="1" smtClean="0">
                          <a:latin typeface="Cambria Math" panose="02040503050406030204" pitchFamily="18" charset="0"/>
                        </a:rPr>
                        <m:t>𝛾</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𝐸</m:t>
                          </m:r>
                        </m:e>
                        <m:sub>
                          <m:r>
                            <a:rPr lang="en-US" sz="4000" b="0" i="1" smtClean="0">
                              <a:latin typeface="Cambria Math" panose="02040503050406030204" pitchFamily="18" charset="0"/>
                            </a:rPr>
                            <m:t>𝑐</m:t>
                          </m:r>
                        </m:sub>
                      </m:sSub>
                    </m:oMath>
                  </m:oMathPara>
                </a14:m>
                <a:endParaRPr lang="en-US" sz="4000" dirty="0"/>
              </a:p>
            </p:txBody>
          </p:sp>
        </mc:Choice>
        <mc:Fallback>
          <p:sp>
            <p:nvSpPr>
              <p:cNvPr id="130" name="TextBox 129">
                <a:extLst>
                  <a:ext uri="{FF2B5EF4-FFF2-40B4-BE49-F238E27FC236}">
                    <a16:creationId xmlns:a16="http://schemas.microsoft.com/office/drawing/2014/main" id="{8AA2F04F-A4A2-90A7-71B4-AB5B72829C76}"/>
                  </a:ext>
                </a:extLst>
              </p:cNvPr>
              <p:cNvSpPr txBox="1">
                <a:spLocks noRot="1" noChangeAspect="1" noMove="1" noResize="1" noEditPoints="1" noAdjustHandles="1" noChangeArrowheads="1" noChangeShapeType="1" noTextEdit="1"/>
              </p:cNvSpPr>
              <p:nvPr/>
            </p:nvSpPr>
            <p:spPr>
              <a:xfrm>
                <a:off x="26159885" y="7401619"/>
                <a:ext cx="5948947" cy="663130"/>
              </a:xfrm>
              <a:prstGeom prst="rect">
                <a:avLst/>
              </a:prstGeom>
              <a:blipFill>
                <a:blip r:embed="rId9"/>
                <a:stretch>
                  <a:fillRect b="-22222"/>
                </a:stretch>
              </a:blipFill>
            </p:spPr>
            <p:txBody>
              <a:bodyPr/>
              <a:lstStyle/>
              <a:p>
                <a:r>
                  <a:rPr lang="en-US">
                    <a:noFill/>
                  </a:rPr>
                  <a:t> </a:t>
                </a:r>
              </a:p>
            </p:txBody>
          </p:sp>
        </mc:Fallback>
      </mc:AlternateContent>
      <p:sp>
        <p:nvSpPr>
          <p:cNvPr id="132" name="Rectangle 131">
            <a:extLst>
              <a:ext uri="{FF2B5EF4-FFF2-40B4-BE49-F238E27FC236}">
                <a16:creationId xmlns:a16="http://schemas.microsoft.com/office/drawing/2014/main" id="{27ADD5C4-2DC5-3ED2-5CF0-44222EFDA484}"/>
              </a:ext>
            </a:extLst>
          </p:cNvPr>
          <p:cNvSpPr/>
          <p:nvPr/>
        </p:nvSpPr>
        <p:spPr>
          <a:xfrm>
            <a:off x="25880466" y="10861508"/>
            <a:ext cx="2425681" cy="720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b="1" dirty="0">
                <a:solidFill>
                  <a:schemeClr val="accent6">
                    <a:lumMod val="60000"/>
                    <a:lumOff val="40000"/>
                  </a:schemeClr>
                </a:solidFill>
                <a:latin typeface="Times New Roman" panose="02020603050405020304" pitchFamily="18" charset="0"/>
                <a:cs typeface="Times New Roman" panose="02020603050405020304" pitchFamily="18" charset="0"/>
              </a:rPr>
              <a:t>Reconstruction</a:t>
            </a:r>
          </a:p>
          <a:p>
            <a:pPr algn="ct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133" name="Rectangle 132">
            <a:extLst>
              <a:ext uri="{FF2B5EF4-FFF2-40B4-BE49-F238E27FC236}">
                <a16:creationId xmlns:a16="http://schemas.microsoft.com/office/drawing/2014/main" id="{AC1014E7-D47F-0590-F0BD-4AA27A21D841}"/>
              </a:ext>
            </a:extLst>
          </p:cNvPr>
          <p:cNvSpPr/>
          <p:nvPr/>
        </p:nvSpPr>
        <p:spPr>
          <a:xfrm>
            <a:off x="30966416" y="11725856"/>
            <a:ext cx="1780971" cy="590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b="1" dirty="0">
                <a:solidFill>
                  <a:srgbClr val="FF9900"/>
                </a:solidFill>
                <a:latin typeface="Times New Roman" panose="02020603050405020304" pitchFamily="18" charset="0"/>
                <a:cs typeface="Times New Roman" panose="02020603050405020304" pitchFamily="18" charset="0"/>
              </a:rPr>
              <a:t>Curvature</a:t>
            </a:r>
          </a:p>
        </p:txBody>
      </p:sp>
      <p:sp>
        <p:nvSpPr>
          <p:cNvPr id="135" name="Rectangle 134">
            <a:extLst>
              <a:ext uri="{FF2B5EF4-FFF2-40B4-BE49-F238E27FC236}">
                <a16:creationId xmlns:a16="http://schemas.microsoft.com/office/drawing/2014/main" id="{1F749587-FB12-5055-60A1-8B567A81E335}"/>
              </a:ext>
            </a:extLst>
          </p:cNvPr>
          <p:cNvSpPr/>
          <p:nvPr/>
        </p:nvSpPr>
        <p:spPr>
          <a:xfrm>
            <a:off x="28699462" y="12038187"/>
            <a:ext cx="1780971" cy="661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500" b="1" dirty="0">
                <a:solidFill>
                  <a:srgbClr val="00B0F0"/>
                </a:solidFill>
                <a:latin typeface="Times New Roman" panose="02020603050405020304" pitchFamily="18" charset="0"/>
                <a:cs typeface="Times New Roman" panose="02020603050405020304" pitchFamily="18" charset="0"/>
              </a:rPr>
              <a:t>Phase</a:t>
            </a:r>
            <a:endParaRPr lang="en-US" sz="2500" dirty="0">
              <a:solidFill>
                <a:srgbClr val="00B0F0"/>
              </a:solidFill>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p:txBody>
      </p:sp>
      <p:pic>
        <p:nvPicPr>
          <p:cNvPr id="136" name="Picture 135">
            <a:extLst>
              <a:ext uri="{FF2B5EF4-FFF2-40B4-BE49-F238E27FC236}">
                <a16:creationId xmlns:a16="http://schemas.microsoft.com/office/drawing/2014/main" id="{95D4A726-7085-3B4B-88BE-641E4A966ECA}"/>
              </a:ext>
            </a:extLst>
          </p:cNvPr>
          <p:cNvPicPr>
            <a:picLocks noChangeAspect="1"/>
          </p:cNvPicPr>
          <p:nvPr/>
        </p:nvPicPr>
        <p:blipFill rotWithShape="1">
          <a:blip r:embed="rId10"/>
          <a:srcRect l="76205" t="8293" r="7864" b="66876"/>
          <a:stretch/>
        </p:blipFill>
        <p:spPr>
          <a:xfrm>
            <a:off x="26392340" y="9114185"/>
            <a:ext cx="1359450" cy="1399680"/>
          </a:xfrm>
          <a:prstGeom prst="rect">
            <a:avLst/>
          </a:prstGeom>
        </p:spPr>
      </p:pic>
      <p:sp>
        <p:nvSpPr>
          <p:cNvPr id="137" name="Rectangle 136">
            <a:extLst>
              <a:ext uri="{FF2B5EF4-FFF2-40B4-BE49-F238E27FC236}">
                <a16:creationId xmlns:a16="http://schemas.microsoft.com/office/drawing/2014/main" id="{0EED9051-08D1-3153-B2BF-8F29B0536D62}"/>
              </a:ext>
            </a:extLst>
          </p:cNvPr>
          <p:cNvSpPr/>
          <p:nvPr/>
        </p:nvSpPr>
        <p:spPr>
          <a:xfrm>
            <a:off x="26131864" y="8988878"/>
            <a:ext cx="1879445" cy="1749834"/>
          </a:xfrm>
          <a:prstGeom prst="rect">
            <a:avLst/>
          </a:prstGeom>
          <a:noFill/>
          <a:ln w="38100">
            <a:solidFill>
              <a:schemeClr val="accent6">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Elbow Connector 137">
            <a:extLst>
              <a:ext uri="{FF2B5EF4-FFF2-40B4-BE49-F238E27FC236}">
                <a16:creationId xmlns:a16="http://schemas.microsoft.com/office/drawing/2014/main" id="{77729D4D-FA85-66D0-60BD-97179277399A}"/>
              </a:ext>
            </a:extLst>
          </p:cNvPr>
          <p:cNvCxnSpPr>
            <a:cxnSpLocks/>
            <a:stCxn id="153" idx="2"/>
            <a:endCxn id="137" idx="0"/>
          </p:cNvCxnSpPr>
          <p:nvPr/>
        </p:nvCxnSpPr>
        <p:spPr>
          <a:xfrm rot="16200000" flipH="1" flipV="1">
            <a:off x="27259503" y="7901730"/>
            <a:ext cx="899232" cy="1275064"/>
          </a:xfrm>
          <a:prstGeom prst="bentConnector3">
            <a:avLst>
              <a:gd name="adj1" fmla="val 50620"/>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84FCB960-6416-E747-4916-6FE8788B297D}"/>
                  </a:ext>
                </a:extLst>
              </p:cNvPr>
              <p:cNvSpPr txBox="1"/>
              <p:nvPr/>
            </p:nvSpPr>
            <p:spPr>
              <a:xfrm>
                <a:off x="28792201" y="8833600"/>
                <a:ext cx="1419706" cy="29047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cs typeface="Times New Roman" panose="02020603050405020304" pitchFamily="18" charset="0"/>
                                </a:rPr>
                              </m:ctrlPr>
                            </m:eqArrPr>
                            <m:e>
                              <m:r>
                                <a:rPr lang="en-US" sz="2000" i="1">
                                  <a:latin typeface="Cambria Math" panose="02040503050406030204" pitchFamily="18" charset="0"/>
                                  <a:cs typeface="Times New Roman" panose="02020603050405020304" pitchFamily="18" charset="0"/>
                                </a:rPr>
                                <m:t>𝜙</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−1,1</m:t>
                                  </m:r>
                                </m:e>
                              </m:d>
                            </m:e>
                            <m:e>
                              <m:r>
                                <a:rPr lang="en-US" sz="2000" i="1">
                                  <a:latin typeface="Cambria Math" panose="02040503050406030204" pitchFamily="18" charset="0"/>
                                  <a:cs typeface="Times New Roman" panose="02020603050405020304" pitchFamily="18" charset="0"/>
                                </a:rPr>
                                <m:t>𝜙</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0,1</m:t>
                                  </m:r>
                                </m:e>
                              </m:d>
                            </m:e>
                            <m:e>
                              <m:r>
                                <a:rPr lang="en-US" sz="2000" i="1">
                                  <a:latin typeface="Cambria Math" panose="02040503050406030204" pitchFamily="18" charset="0"/>
                                  <a:cs typeface="Times New Roman" panose="02020603050405020304" pitchFamily="18" charset="0"/>
                                </a:rPr>
                                <m:t>𝜙</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−1,0</m:t>
                                  </m:r>
                                </m:e>
                              </m:d>
                            </m:e>
                            <m:e>
                              <m:r>
                                <a:rPr lang="en-US" sz="2000" i="1">
                                  <a:latin typeface="Cambria Math" panose="02040503050406030204" pitchFamily="18" charset="0"/>
                                  <a:cs typeface="Times New Roman" panose="02020603050405020304" pitchFamily="18" charset="0"/>
                                </a:rPr>
                                <m:t>𝜙</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0,−1</m:t>
                                  </m:r>
                                </m:e>
                              </m:d>
                            </m:e>
                            <m:e>
                              <m:r>
                                <a:rPr lang="en-US" sz="2000" i="1">
                                  <a:latin typeface="Cambria Math" panose="02040503050406030204" pitchFamily="18" charset="0"/>
                                  <a:cs typeface="Times New Roman" panose="02020603050405020304" pitchFamily="18" charset="0"/>
                                </a:rPr>
                                <m:t>𝜙</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0,0</m:t>
                                  </m:r>
                                </m:e>
                              </m:d>
                            </m:e>
                            <m:e>
                              <m:r>
                                <a:rPr lang="en-US" sz="2000" i="1">
                                  <a:latin typeface="Cambria Math" panose="02040503050406030204" pitchFamily="18" charset="0"/>
                                  <a:cs typeface="Times New Roman" panose="02020603050405020304" pitchFamily="18" charset="0"/>
                                </a:rPr>
                                <m:t>𝜙</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1,0</m:t>
                                  </m:r>
                                </m:e>
                              </m:d>
                            </m:e>
                            <m:e>
                              <m:r>
                                <a:rPr lang="en-US" sz="2000" i="1">
                                  <a:latin typeface="Cambria Math" panose="02040503050406030204" pitchFamily="18" charset="0"/>
                                  <a:cs typeface="Times New Roman" panose="02020603050405020304" pitchFamily="18" charset="0"/>
                                </a:rPr>
                                <m:t>𝜙</m:t>
                              </m:r>
                              <m:d>
                                <m:dPr>
                                  <m:ctrlPr>
                                    <a:rPr lang="en-US" sz="2000" i="1">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−1</m:t>
                                  </m:r>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−1</m:t>
                                  </m:r>
                                </m:e>
                              </m:d>
                            </m:e>
                            <m:e>
                              <m:r>
                                <a:rPr lang="en-US" sz="2000" i="1">
                                  <a:latin typeface="Cambria Math" panose="02040503050406030204" pitchFamily="18" charset="0"/>
                                  <a:cs typeface="Times New Roman" panose="02020603050405020304" pitchFamily="18" charset="0"/>
                                </a:rPr>
                                <m:t>𝜙</m:t>
                              </m:r>
                              <m:d>
                                <m:dPr>
                                  <m:ctrlPr>
                                    <a:rPr lang="en-US" sz="2000" i="1">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0</m:t>
                                  </m:r>
                                  <m:r>
                                    <a:rPr lang="en-US" sz="2000" i="1">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−1</m:t>
                                  </m:r>
                                </m:e>
                              </m:d>
                            </m:e>
                            <m:e>
                              <m:r>
                                <a:rPr lang="en-US" sz="2000" i="1">
                                  <a:latin typeface="Cambria Math" panose="02040503050406030204" pitchFamily="18" charset="0"/>
                                  <a:cs typeface="Times New Roman" panose="02020603050405020304" pitchFamily="18" charset="0"/>
                                </a:rPr>
                                <m:t>𝜙</m:t>
                              </m:r>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1,−1</m:t>
                                  </m:r>
                                </m:e>
                              </m:d>
                            </m:e>
                          </m:eqArr>
                        </m:e>
                      </m:d>
                    </m:oMath>
                  </m:oMathPara>
                </a14:m>
                <a:endParaRPr lang="en-US" sz="2000" dirty="0"/>
              </a:p>
            </p:txBody>
          </p:sp>
        </mc:Choice>
        <mc:Fallback>
          <p:sp>
            <p:nvSpPr>
              <p:cNvPr id="140" name="TextBox 139">
                <a:extLst>
                  <a:ext uri="{FF2B5EF4-FFF2-40B4-BE49-F238E27FC236}">
                    <a16:creationId xmlns:a16="http://schemas.microsoft.com/office/drawing/2014/main" id="{84FCB960-6416-E747-4916-6FE8788B297D}"/>
                  </a:ext>
                </a:extLst>
              </p:cNvPr>
              <p:cNvSpPr txBox="1">
                <a:spLocks noRot="1" noChangeAspect="1" noMove="1" noResize="1" noEditPoints="1" noAdjustHandles="1" noChangeArrowheads="1" noChangeShapeType="1" noTextEdit="1"/>
              </p:cNvSpPr>
              <p:nvPr/>
            </p:nvSpPr>
            <p:spPr>
              <a:xfrm>
                <a:off x="28792201" y="8833600"/>
                <a:ext cx="1419706" cy="2904706"/>
              </a:xfrm>
              <a:prstGeom prst="rect">
                <a:avLst/>
              </a:prstGeom>
              <a:blipFill>
                <a:blip r:embed="rId11"/>
                <a:stretch>
                  <a:fillRect t="-435" b="-2609"/>
                </a:stretch>
              </a:blipFill>
            </p:spPr>
            <p:txBody>
              <a:bodyPr/>
              <a:lstStyle/>
              <a:p>
                <a:r>
                  <a:rPr lang="en-US">
                    <a:noFill/>
                  </a:rPr>
                  <a:t> </a:t>
                </a:r>
              </a:p>
            </p:txBody>
          </p:sp>
        </mc:Fallback>
      </mc:AlternateContent>
      <p:sp>
        <p:nvSpPr>
          <p:cNvPr id="141" name="Rectangle 140">
            <a:extLst>
              <a:ext uri="{FF2B5EF4-FFF2-40B4-BE49-F238E27FC236}">
                <a16:creationId xmlns:a16="http://schemas.microsoft.com/office/drawing/2014/main" id="{DF45F5D3-47F6-B7EE-25ED-35A8F8247BF8}"/>
              </a:ext>
            </a:extLst>
          </p:cNvPr>
          <p:cNvSpPr/>
          <p:nvPr/>
        </p:nvSpPr>
        <p:spPr>
          <a:xfrm>
            <a:off x="28600988" y="8788686"/>
            <a:ext cx="1879445" cy="3069099"/>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E25DB2C9-EDE5-4CF6-849B-10861B49C6E0}"/>
                  </a:ext>
                </a:extLst>
              </p:cNvPr>
              <p:cNvSpPr txBox="1"/>
              <p:nvPr/>
            </p:nvSpPr>
            <p:spPr>
              <a:xfrm>
                <a:off x="31129277" y="9492465"/>
                <a:ext cx="1366709" cy="19305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cs typeface="Times New Roman" panose="02020603050405020304" pitchFamily="18" charset="0"/>
                                </a:rPr>
                              </m:ctrlPr>
                            </m:eqArrPr>
                            <m:e>
                              <m:r>
                                <m:rPr>
                                  <m:nor/>
                                </m:rPr>
                                <a:rPr lang="en-US" sz="2000" dirty="0">
                                  <a:latin typeface="Times New Roman" panose="02020603050405020304" pitchFamily="18" charset="0"/>
                                  <a:cs typeface="Times New Roman" panose="02020603050405020304" pitchFamily="18" charset="0"/>
                                </a:rPr>
                                <m:t>||</m:t>
                              </m:r>
                              <m:r>
                                <a:rPr lang="en-US" sz="2000" b="0" i="1">
                                  <a:latin typeface="Cambria Math" panose="02040503050406030204" pitchFamily="18" charset="0"/>
                                  <a:cs typeface="Times New Roman" panose="02020603050405020304" pitchFamily="18" charset="0"/>
                                </a:rPr>
                                <m:t>𝛻</m:t>
                              </m:r>
                              <m:r>
                                <a:rPr lang="en-US" sz="2000" b="0" i="1">
                                  <a:latin typeface="Cambria Math" panose="02040503050406030204" pitchFamily="18" charset="0"/>
                                  <a:cs typeface="Times New Roman" panose="02020603050405020304" pitchFamily="18" charset="0"/>
                                </a:rPr>
                                <m:t>𝑓</m:t>
                              </m:r>
                              <m:r>
                                <m:rPr>
                                  <m:nor/>
                                </m:rPr>
                                <a:rPr lang="en-US" sz="2000" dirty="0">
                                  <a:latin typeface="Times New Roman" panose="02020603050405020304" pitchFamily="18" charset="0"/>
                                  <a:cs typeface="Times New Roman" panose="02020603050405020304" pitchFamily="18" charset="0"/>
                                </a:rPr>
                                <m:t>||</m:t>
                              </m:r>
                            </m:e>
                            <m:e>
                              <m:sSub>
                                <m:sSubPr>
                                  <m:ctrlPr>
                                    <a:rPr lang="en-US" sz="200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𝑅</m:t>
                                  </m:r>
                                </m:e>
                                <m:sub>
                                  <m:r>
                                    <a:rPr lang="en-US" sz="2000" b="0" i="1">
                                      <a:latin typeface="Cambria Math" panose="02040503050406030204" pitchFamily="18" charset="0"/>
                                      <a:cs typeface="Times New Roman" panose="02020603050405020304" pitchFamily="18" charset="0"/>
                                    </a:rPr>
                                    <m:t>𝑙𝑖𝑛𝑒𝑎𝑟</m:t>
                                  </m:r>
                                </m:sub>
                              </m:sSub>
                            </m:e>
                            <m:e>
                              <m:sSub>
                                <m:sSubPr>
                                  <m:ctrlPr>
                                    <a:rPr lang="en-US" sz="200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𝑓</m:t>
                                  </m:r>
                                </m:e>
                                <m:sub>
                                  <m:r>
                                    <a:rPr lang="en-US" sz="2000" b="0" i="1">
                                      <a:latin typeface="Cambria Math" panose="02040503050406030204" pitchFamily="18" charset="0"/>
                                      <a:cs typeface="Times New Roman" panose="02020603050405020304" pitchFamily="18" charset="0"/>
                                    </a:rPr>
                                    <m:t>𝑝𝑝</m:t>
                                  </m:r>
                                </m:sub>
                              </m:sSub>
                            </m:e>
                            <m:e>
                              <m:sSub>
                                <m:sSubPr>
                                  <m:ctrlPr>
                                    <a:rPr lang="en-US" sz="200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𝑓</m:t>
                                  </m:r>
                                </m:e>
                                <m:sub>
                                  <m:r>
                                    <a:rPr lang="en-US" sz="2000" b="0" i="1">
                                      <a:latin typeface="Cambria Math" panose="02040503050406030204" pitchFamily="18" charset="0"/>
                                      <a:cs typeface="Times New Roman" panose="02020603050405020304" pitchFamily="18" charset="0"/>
                                    </a:rPr>
                                    <m:t>𝑞𝑞</m:t>
                                  </m:r>
                                </m:sub>
                              </m:sSub>
                            </m:e>
                            <m:e>
                              <m:sSub>
                                <m:sSubPr>
                                  <m:ctrlPr>
                                    <a:rPr lang="en-US" sz="200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𝑅</m:t>
                                  </m:r>
                                </m:e>
                                <m:sub>
                                  <m:r>
                                    <a:rPr lang="en-US" sz="2000" b="0" i="1">
                                      <a:latin typeface="Cambria Math" panose="02040503050406030204" pitchFamily="18" charset="0"/>
                                      <a:cs typeface="Times New Roman" panose="02020603050405020304" pitchFamily="18" charset="0"/>
                                    </a:rPr>
                                    <m:t>𝑞𝑢𝑎𝑑𝑟𝑎𝑡𝑖𝑐</m:t>
                                  </m:r>
                                </m:sub>
                              </m:sSub>
                            </m:e>
                            <m:e>
                              <m:sSub>
                                <m:sSubPr>
                                  <m:ctrlPr>
                                    <a:rPr lang="en-US" sz="200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𝜙</m:t>
                                  </m:r>
                                </m:e>
                                <m:sub>
                                  <m:r>
                                    <a:rPr lang="en-US" sz="2000" b="0" i="1">
                                      <a:latin typeface="Cambria Math" panose="02040503050406030204" pitchFamily="18" charset="0"/>
                                      <a:cs typeface="Times New Roman" panose="02020603050405020304" pitchFamily="18" charset="0"/>
                                    </a:rPr>
                                    <m:t>𝑎𝑣</m:t>
                                  </m:r>
                                </m:sub>
                              </m:sSub>
                            </m:e>
                          </m:eqArr>
                        </m:e>
                      </m:d>
                    </m:oMath>
                  </m:oMathPara>
                </a14:m>
                <a:endParaRPr lang="en-US" sz="2000" dirty="0"/>
              </a:p>
            </p:txBody>
          </p:sp>
        </mc:Choice>
        <mc:Fallback>
          <p:sp>
            <p:nvSpPr>
              <p:cNvPr id="142" name="TextBox 141">
                <a:extLst>
                  <a:ext uri="{FF2B5EF4-FFF2-40B4-BE49-F238E27FC236}">
                    <a16:creationId xmlns:a16="http://schemas.microsoft.com/office/drawing/2014/main" id="{E25DB2C9-EDE5-4CF6-849B-10861B49C6E0}"/>
                  </a:ext>
                </a:extLst>
              </p:cNvPr>
              <p:cNvSpPr txBox="1">
                <a:spLocks noRot="1" noChangeAspect="1" noMove="1" noResize="1" noEditPoints="1" noAdjustHandles="1" noChangeArrowheads="1" noChangeShapeType="1" noTextEdit="1"/>
              </p:cNvSpPr>
              <p:nvPr/>
            </p:nvSpPr>
            <p:spPr>
              <a:xfrm>
                <a:off x="31129277" y="9492465"/>
                <a:ext cx="1366709" cy="1930593"/>
              </a:xfrm>
              <a:prstGeom prst="rect">
                <a:avLst/>
              </a:prstGeom>
              <a:blipFill>
                <a:blip r:embed="rId12"/>
                <a:stretch>
                  <a:fillRect t="-1961" b="-4575"/>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40856215-0DC9-0866-898F-BE5F92F59A8C}"/>
              </a:ext>
            </a:extLst>
          </p:cNvPr>
          <p:cNvSpPr/>
          <p:nvPr/>
        </p:nvSpPr>
        <p:spPr>
          <a:xfrm>
            <a:off x="30872910" y="9359739"/>
            <a:ext cx="1879445" cy="2200842"/>
          </a:xfrm>
          <a:prstGeom prst="rect">
            <a:avLst/>
          </a:prstGeom>
          <a:noFill/>
          <a:ln w="38100">
            <a:solidFill>
              <a:srgbClr val="FF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Elbow Connector 143">
            <a:extLst>
              <a:ext uri="{FF2B5EF4-FFF2-40B4-BE49-F238E27FC236}">
                <a16:creationId xmlns:a16="http://schemas.microsoft.com/office/drawing/2014/main" id="{9FAD8CF8-2A72-2223-7958-A3ADB3A91D7C}"/>
              </a:ext>
            </a:extLst>
          </p:cNvPr>
          <p:cNvCxnSpPr>
            <a:cxnSpLocks/>
            <a:stCxn id="150" idx="2"/>
            <a:endCxn id="143" idx="0"/>
          </p:cNvCxnSpPr>
          <p:nvPr/>
        </p:nvCxnSpPr>
        <p:spPr>
          <a:xfrm rot="16200000" flipH="1">
            <a:off x="30875405" y="8422511"/>
            <a:ext cx="1270093" cy="604362"/>
          </a:xfrm>
          <a:prstGeom prst="bentConnector3">
            <a:avLst>
              <a:gd name="adj1" fmla="val 50908"/>
            </a:avLst>
          </a:prstGeom>
          <a:ln w="3810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F35EC25-9619-0E34-190F-9E7F980103C3}"/>
              </a:ext>
            </a:extLst>
          </p:cNvPr>
          <p:cNvCxnSpPr>
            <a:cxnSpLocks/>
          </p:cNvCxnSpPr>
          <p:nvPr/>
        </p:nvCxnSpPr>
        <p:spPr>
          <a:xfrm>
            <a:off x="29796711" y="8135003"/>
            <a:ext cx="0" cy="69859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9" name="Right Bracket 148">
            <a:extLst>
              <a:ext uri="{FF2B5EF4-FFF2-40B4-BE49-F238E27FC236}">
                <a16:creationId xmlns:a16="http://schemas.microsoft.com/office/drawing/2014/main" id="{94F844FE-F084-7322-184E-190DB0CBD27E}"/>
              </a:ext>
            </a:extLst>
          </p:cNvPr>
          <p:cNvSpPr/>
          <p:nvPr/>
        </p:nvSpPr>
        <p:spPr>
          <a:xfrm rot="5400000">
            <a:off x="29737053" y="7750497"/>
            <a:ext cx="45719" cy="670684"/>
          </a:xfrm>
          <a:prstGeom prst="rightBracket">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0" name="Right Bracket 149">
            <a:extLst>
              <a:ext uri="{FF2B5EF4-FFF2-40B4-BE49-F238E27FC236}">
                <a16:creationId xmlns:a16="http://schemas.microsoft.com/office/drawing/2014/main" id="{01ACA39C-4A97-CD13-4C83-024FF74381D9}"/>
              </a:ext>
            </a:extLst>
          </p:cNvPr>
          <p:cNvSpPr/>
          <p:nvPr/>
        </p:nvSpPr>
        <p:spPr>
          <a:xfrm rot="5400000">
            <a:off x="31185411" y="7731444"/>
            <a:ext cx="45719" cy="670684"/>
          </a:xfrm>
          <a:prstGeom prst="rightBracket">
            <a:avLst/>
          </a:prstGeom>
          <a:ln w="38100">
            <a:solidFill>
              <a:srgbClr val="FF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 name="Right Bracket 152">
            <a:extLst>
              <a:ext uri="{FF2B5EF4-FFF2-40B4-BE49-F238E27FC236}">
                <a16:creationId xmlns:a16="http://schemas.microsoft.com/office/drawing/2014/main" id="{099E6375-E1DF-E800-5ECC-8DF546FD0FB5}"/>
              </a:ext>
            </a:extLst>
          </p:cNvPr>
          <p:cNvSpPr/>
          <p:nvPr/>
        </p:nvSpPr>
        <p:spPr>
          <a:xfrm rot="5400000">
            <a:off x="28323791" y="7731444"/>
            <a:ext cx="45719" cy="670684"/>
          </a:xfrm>
          <a:prstGeom prst="rightBracket">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Text Box 164">
            <a:extLst>
              <a:ext uri="{FF2B5EF4-FFF2-40B4-BE49-F238E27FC236}">
                <a16:creationId xmlns:a16="http://schemas.microsoft.com/office/drawing/2014/main" id="{0978FDC9-C1E5-7FFA-6BAC-068BAB8949A3}"/>
              </a:ext>
            </a:extLst>
          </p:cNvPr>
          <p:cNvSpPr txBox="1">
            <a:spLocks noChangeArrowheads="1"/>
          </p:cNvSpPr>
          <p:nvPr/>
        </p:nvSpPr>
        <p:spPr bwMode="auto">
          <a:xfrm>
            <a:off x="14139054" y="15695018"/>
            <a:ext cx="4786903" cy="1477328"/>
          </a:xfrm>
          <a:prstGeom prst="rect">
            <a:avLst/>
          </a:prstGeom>
          <a:noFill/>
          <a:ln w="9525">
            <a:noFill/>
            <a:miter lim="800000"/>
            <a:headEnd/>
            <a:tailEnd/>
          </a:ln>
          <a:effectLst/>
        </p:spPr>
        <p:txBody>
          <a:bodyPr wrap="square">
            <a:spAutoFit/>
          </a:bodyPr>
          <a:lstStyle/>
          <a:p>
            <a:pPr marL="482193" indent="-482193" algn="just">
              <a:buFont typeface="Arial" charset="0"/>
              <a:buChar char="•"/>
            </a:pPr>
            <a:r>
              <a:rPr lang="en-US" sz="3400" dirty="0">
                <a:latin typeface="Times New Roman" panose="02020603050405020304" pitchFamily="18" charset="0"/>
                <a:cs typeface="Times New Roman" panose="02020603050405020304" pitchFamily="18" charset="0"/>
              </a:rPr>
              <a:t>Qualitative – </a:t>
            </a:r>
          </a:p>
          <a:p>
            <a:pPr algn="just"/>
            <a:r>
              <a:rPr lang="en-US" sz="2200" dirty="0">
                <a:latin typeface="Times New Roman" panose="02020603050405020304" pitchFamily="18" charset="0"/>
                <a:cs typeface="Times New Roman" panose="02020603050405020304" pitchFamily="18" charset="0"/>
              </a:rPr>
              <a:t>       Single sample, validation dataset</a:t>
            </a:r>
          </a:p>
          <a:p>
            <a:pPr marL="482193" indent="-482193" algn="just">
              <a:buFont typeface="Arial" charset="0"/>
              <a:buChar char="•"/>
            </a:pPr>
            <a:endParaRPr lang="en-US" sz="3400" dirty="0">
              <a:latin typeface="Times New Roman" panose="02020603050405020304" pitchFamily="18" charset="0"/>
              <a:cs typeface="Times New Roman" panose="02020603050405020304" pitchFamily="18" charset="0"/>
            </a:endParaRPr>
          </a:p>
        </p:txBody>
      </p:sp>
      <p:grpSp>
        <p:nvGrpSpPr>
          <p:cNvPr id="161" name="Group 160">
            <a:extLst>
              <a:ext uri="{FF2B5EF4-FFF2-40B4-BE49-F238E27FC236}">
                <a16:creationId xmlns:a16="http://schemas.microsoft.com/office/drawing/2014/main" id="{2A4C3A08-8053-F3BC-B3F6-DE65DE829740}"/>
              </a:ext>
            </a:extLst>
          </p:cNvPr>
          <p:cNvGrpSpPr/>
          <p:nvPr/>
        </p:nvGrpSpPr>
        <p:grpSpPr>
          <a:xfrm>
            <a:off x="14139054" y="16766181"/>
            <a:ext cx="4709754" cy="4919725"/>
            <a:chOff x="14918046" y="16784644"/>
            <a:chExt cx="4220561" cy="4635500"/>
          </a:xfrm>
        </p:grpSpPr>
        <p:pic>
          <p:nvPicPr>
            <p:cNvPr id="158" name="Picture 157">
              <a:extLst>
                <a:ext uri="{FF2B5EF4-FFF2-40B4-BE49-F238E27FC236}">
                  <a16:creationId xmlns:a16="http://schemas.microsoft.com/office/drawing/2014/main" id="{5F9E633E-B3C3-1AEE-2BB8-11C2D26A4518}"/>
                </a:ext>
              </a:extLst>
            </p:cNvPr>
            <p:cNvPicPr>
              <a:picLocks noChangeAspect="1"/>
            </p:cNvPicPr>
            <p:nvPr/>
          </p:nvPicPr>
          <p:blipFill rotWithShape="1">
            <a:blip r:embed="rId13"/>
            <a:srcRect l="53426" b="7735"/>
            <a:stretch/>
          </p:blipFill>
          <p:spPr>
            <a:xfrm>
              <a:off x="15225823" y="16784644"/>
              <a:ext cx="3912784" cy="4635500"/>
            </a:xfrm>
            <a:prstGeom prst="rect">
              <a:avLst/>
            </a:prstGeom>
          </p:spPr>
        </p:pic>
        <p:sp>
          <p:nvSpPr>
            <p:cNvPr id="160" name="TextBox 159">
              <a:extLst>
                <a:ext uri="{FF2B5EF4-FFF2-40B4-BE49-F238E27FC236}">
                  <a16:creationId xmlns:a16="http://schemas.microsoft.com/office/drawing/2014/main" id="{F6ABCDC3-FD9F-638D-735D-09676462D90E}"/>
                </a:ext>
              </a:extLst>
            </p:cNvPr>
            <p:cNvSpPr txBox="1"/>
            <p:nvPr/>
          </p:nvSpPr>
          <p:spPr>
            <a:xfrm rot="16200000">
              <a:off x="13442322" y="18942465"/>
              <a:ext cx="3259226"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|Difference|        Reconstruction         Truth</a:t>
              </a:r>
            </a:p>
          </p:txBody>
        </p:sp>
      </p:grpSp>
      <p:grpSp>
        <p:nvGrpSpPr>
          <p:cNvPr id="167" name="Group 166">
            <a:extLst>
              <a:ext uri="{FF2B5EF4-FFF2-40B4-BE49-F238E27FC236}">
                <a16:creationId xmlns:a16="http://schemas.microsoft.com/office/drawing/2014/main" id="{C9E17EF1-AAFA-BF8E-D5E7-6C941609A4DE}"/>
              </a:ext>
            </a:extLst>
          </p:cNvPr>
          <p:cNvGrpSpPr/>
          <p:nvPr/>
        </p:nvGrpSpPr>
        <p:grpSpPr>
          <a:xfrm>
            <a:off x="18766928" y="16668076"/>
            <a:ext cx="7347731" cy="4820882"/>
            <a:chOff x="5760885" y="2952590"/>
            <a:chExt cx="6383759" cy="3905409"/>
          </a:xfrm>
        </p:grpSpPr>
        <p:pic>
          <p:nvPicPr>
            <p:cNvPr id="170" name="Picture 169">
              <a:extLst>
                <a:ext uri="{FF2B5EF4-FFF2-40B4-BE49-F238E27FC236}">
                  <a16:creationId xmlns:a16="http://schemas.microsoft.com/office/drawing/2014/main" id="{B140345F-D7D6-8B73-A04D-6CB62C7F2435}"/>
                </a:ext>
              </a:extLst>
            </p:cNvPr>
            <p:cNvPicPr>
              <a:picLocks noChangeAspect="1"/>
            </p:cNvPicPr>
            <p:nvPr/>
          </p:nvPicPr>
          <p:blipFill rotWithShape="1">
            <a:blip r:embed="rId14">
              <a:extLst>
                <a:ext uri="{28A0092B-C50C-407E-A947-70E740481C1C}">
                  <a14:useLocalDpi xmlns:a14="http://schemas.microsoft.com/office/drawing/2010/main" val="0"/>
                </a:ext>
              </a:extLst>
            </a:blip>
            <a:srcRect t="5053"/>
            <a:stretch/>
          </p:blipFill>
          <p:spPr>
            <a:xfrm>
              <a:off x="5760885" y="3069770"/>
              <a:ext cx="6383759" cy="3788229"/>
            </a:xfrm>
            <a:prstGeom prst="rect">
              <a:avLst/>
            </a:prstGeom>
          </p:spPr>
        </p:pic>
        <p:pic>
          <p:nvPicPr>
            <p:cNvPr id="169" name="Picture 168">
              <a:extLst>
                <a:ext uri="{FF2B5EF4-FFF2-40B4-BE49-F238E27FC236}">
                  <a16:creationId xmlns:a16="http://schemas.microsoft.com/office/drawing/2014/main" id="{B75F51D2-03A0-F1D7-A574-E7B125D291E8}"/>
                </a:ext>
              </a:extLst>
            </p:cNvPr>
            <p:cNvPicPr>
              <a:picLocks noChangeAspect="1"/>
            </p:cNvPicPr>
            <p:nvPr/>
          </p:nvPicPr>
          <p:blipFill rotWithShape="1">
            <a:blip r:embed="rId15">
              <a:extLst>
                <a:ext uri="{28A0092B-C50C-407E-A947-70E740481C1C}">
                  <a14:useLocalDpi xmlns:a14="http://schemas.microsoft.com/office/drawing/2010/main" val="0"/>
                </a:ext>
              </a:extLst>
            </a:blip>
            <a:srcRect l="59319" t="2865" r="28993" b="87663"/>
            <a:stretch/>
          </p:blipFill>
          <p:spPr>
            <a:xfrm>
              <a:off x="9317182" y="2952590"/>
              <a:ext cx="800900" cy="405525"/>
            </a:xfrm>
            <a:prstGeom prst="rect">
              <a:avLst/>
            </a:prstGeom>
            <a:solidFill>
              <a:srgbClr val="F9F9DF"/>
            </a:solidFill>
            <a:ln>
              <a:solidFill>
                <a:srgbClr val="F9F9DF"/>
              </a:solidFill>
            </a:ln>
          </p:spPr>
        </p:pic>
      </p:grpSp>
      <p:sp>
        <p:nvSpPr>
          <p:cNvPr id="172" name="Text Box 164">
            <a:extLst>
              <a:ext uri="{FF2B5EF4-FFF2-40B4-BE49-F238E27FC236}">
                <a16:creationId xmlns:a16="http://schemas.microsoft.com/office/drawing/2014/main" id="{57D0F6FE-0C19-C8D0-0212-F82D87EAEECF}"/>
              </a:ext>
            </a:extLst>
          </p:cNvPr>
          <p:cNvSpPr txBox="1">
            <a:spLocks noChangeArrowheads="1"/>
          </p:cNvSpPr>
          <p:nvPr/>
        </p:nvSpPr>
        <p:spPr bwMode="auto">
          <a:xfrm>
            <a:off x="19531794" y="15695018"/>
            <a:ext cx="5066922" cy="1477328"/>
          </a:xfrm>
          <a:prstGeom prst="rect">
            <a:avLst/>
          </a:prstGeom>
          <a:noFill/>
          <a:ln w="9525">
            <a:noFill/>
            <a:miter lim="800000"/>
            <a:headEnd/>
            <a:tailEnd/>
          </a:ln>
          <a:effectLst/>
        </p:spPr>
        <p:txBody>
          <a:bodyPr wrap="square">
            <a:spAutoFit/>
          </a:bodyPr>
          <a:lstStyle/>
          <a:p>
            <a:pPr marL="482193" indent="-482193" algn="just">
              <a:buFont typeface="Arial" charset="0"/>
              <a:buChar char="•"/>
            </a:pPr>
            <a:r>
              <a:rPr lang="en-US" sz="3400" dirty="0">
                <a:latin typeface="Times New Roman" panose="02020603050405020304" pitchFamily="18" charset="0"/>
                <a:cs typeface="Times New Roman" panose="02020603050405020304" pitchFamily="18" charset="0"/>
              </a:rPr>
              <a:t>Quantitative – </a:t>
            </a:r>
          </a:p>
          <a:p>
            <a:pPr algn="just"/>
            <a:r>
              <a:rPr lang="en-US" sz="2200" dirty="0">
                <a:latin typeface="Times New Roman" panose="02020603050405020304" pitchFamily="18" charset="0"/>
                <a:cs typeface="Times New Roman" panose="02020603050405020304" pitchFamily="18" charset="0"/>
              </a:rPr>
              <a:t>       Entire validation dataset</a:t>
            </a:r>
          </a:p>
          <a:p>
            <a:pPr marL="482193" indent="-482193" algn="just">
              <a:buFont typeface="Arial" charset="0"/>
              <a:buChar char="•"/>
            </a:pPr>
            <a:endParaRPr lang="en-US" sz="3400" dirty="0">
              <a:latin typeface="Times New Roman" panose="02020603050405020304" pitchFamily="18" charset="0"/>
              <a:cs typeface="Times New Roman" panose="02020603050405020304" pitchFamily="18" charset="0"/>
            </a:endParaRPr>
          </a:p>
        </p:txBody>
      </p:sp>
      <p:pic>
        <p:nvPicPr>
          <p:cNvPr id="173" name="Picture 172">
            <a:extLst>
              <a:ext uri="{FF2B5EF4-FFF2-40B4-BE49-F238E27FC236}">
                <a16:creationId xmlns:a16="http://schemas.microsoft.com/office/drawing/2014/main" id="{5EDD346F-7CA7-ECE8-2B62-DCBB31CF1176}"/>
              </a:ext>
            </a:extLst>
          </p:cNvPr>
          <p:cNvPicPr>
            <a:picLocks noChangeAspect="1"/>
          </p:cNvPicPr>
          <p:nvPr/>
        </p:nvPicPr>
        <p:blipFill rotWithShape="1">
          <a:blip r:embed="rId16">
            <a:extLst>
              <a:ext uri="{28A0092B-C50C-407E-A947-70E740481C1C}">
                <a14:useLocalDpi xmlns:a14="http://schemas.microsoft.com/office/drawing/2010/main" val="0"/>
              </a:ext>
            </a:extLst>
          </a:blip>
          <a:srcRect t="5607"/>
          <a:stretch/>
        </p:blipFill>
        <p:spPr>
          <a:xfrm>
            <a:off x="25364255" y="16863020"/>
            <a:ext cx="7737766" cy="4564916"/>
          </a:xfrm>
          <a:prstGeom prst="rect">
            <a:avLst/>
          </a:prstGeom>
        </p:spPr>
      </p:pic>
      <p:grpSp>
        <p:nvGrpSpPr>
          <p:cNvPr id="184" name="Group 183">
            <a:extLst>
              <a:ext uri="{FF2B5EF4-FFF2-40B4-BE49-F238E27FC236}">
                <a16:creationId xmlns:a16="http://schemas.microsoft.com/office/drawing/2014/main" id="{F180A37E-A6A9-B1CF-D199-6E8450F40F55}"/>
              </a:ext>
            </a:extLst>
          </p:cNvPr>
          <p:cNvGrpSpPr/>
          <p:nvPr/>
        </p:nvGrpSpPr>
        <p:grpSpPr>
          <a:xfrm>
            <a:off x="5284036" y="26379210"/>
            <a:ext cx="8301157" cy="4772737"/>
            <a:chOff x="2280966" y="25380679"/>
            <a:chExt cx="8301157" cy="4772737"/>
          </a:xfrm>
        </p:grpSpPr>
        <p:grpSp>
          <p:nvGrpSpPr>
            <p:cNvPr id="174" name="Group 173">
              <a:extLst>
                <a:ext uri="{FF2B5EF4-FFF2-40B4-BE49-F238E27FC236}">
                  <a16:creationId xmlns:a16="http://schemas.microsoft.com/office/drawing/2014/main" id="{31D141BE-2674-0E39-BC3C-B59A52D44947}"/>
                </a:ext>
              </a:extLst>
            </p:cNvPr>
            <p:cNvGrpSpPr/>
            <p:nvPr/>
          </p:nvGrpSpPr>
          <p:grpSpPr>
            <a:xfrm>
              <a:off x="2280966" y="25380679"/>
              <a:ext cx="8301157" cy="4772737"/>
              <a:chOff x="4747552" y="586984"/>
              <a:chExt cx="6006138" cy="3109642"/>
            </a:xfrm>
          </p:grpSpPr>
          <p:pic>
            <p:nvPicPr>
              <p:cNvPr id="175" name="Picture 174" descr="A screenshot of a computer&#10;&#10;Description automatically generated with low confidence">
                <a:extLst>
                  <a:ext uri="{FF2B5EF4-FFF2-40B4-BE49-F238E27FC236}">
                    <a16:creationId xmlns:a16="http://schemas.microsoft.com/office/drawing/2014/main" id="{4A4E5F27-F4C5-88AD-BC56-181FD3F8EC8B}"/>
                  </a:ext>
                </a:extLst>
              </p:cNvPr>
              <p:cNvPicPr>
                <a:picLocks noChangeAspect="1"/>
              </p:cNvPicPr>
              <p:nvPr/>
            </p:nvPicPr>
            <p:blipFill>
              <a:blip r:embed="rId17"/>
              <a:stretch>
                <a:fillRect/>
              </a:stretch>
            </p:blipFill>
            <p:spPr>
              <a:xfrm>
                <a:off x="4747552" y="586984"/>
                <a:ext cx="6006138" cy="3084752"/>
              </a:xfrm>
              <a:prstGeom prst="rect">
                <a:avLst/>
              </a:prstGeom>
            </p:spPr>
          </p:pic>
          <p:sp>
            <p:nvSpPr>
              <p:cNvPr id="176" name="Rectangle 175">
                <a:extLst>
                  <a:ext uri="{FF2B5EF4-FFF2-40B4-BE49-F238E27FC236}">
                    <a16:creationId xmlns:a16="http://schemas.microsoft.com/office/drawing/2014/main" id="{AE54E9D9-6CB7-AC0B-D86F-4070FD10DA90}"/>
                  </a:ext>
                </a:extLst>
              </p:cNvPr>
              <p:cNvSpPr/>
              <p:nvPr/>
            </p:nvSpPr>
            <p:spPr>
              <a:xfrm>
                <a:off x="7303957" y="3017366"/>
                <a:ext cx="865560" cy="679260"/>
              </a:xfrm>
              <a:prstGeom prst="rect">
                <a:avLst/>
              </a:prstGeom>
              <a:solidFill>
                <a:srgbClr val="D9D9D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ysClr val="windowText" lastClr="000000"/>
                    </a:solidFill>
                    <a:latin typeface="Times" pitchFamily="2" charset="0"/>
                    <a:cs typeface="Arial"/>
                  </a:rPr>
                  <a:t>Predicted Phase Delays</a:t>
                </a:r>
              </a:p>
            </p:txBody>
          </p:sp>
        </p:grpSp>
        <p:pic>
          <p:nvPicPr>
            <p:cNvPr id="178" name="Graphic 177" descr="Close outline">
              <a:extLst>
                <a:ext uri="{FF2B5EF4-FFF2-40B4-BE49-F238E27FC236}">
                  <a16:creationId xmlns:a16="http://schemas.microsoft.com/office/drawing/2014/main" id="{31F67B76-65EE-21A5-F50A-864FCB7DDC0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855337" y="25739561"/>
              <a:ext cx="914400" cy="914400"/>
            </a:xfrm>
            <a:prstGeom prst="rect">
              <a:avLst/>
            </a:prstGeom>
          </p:spPr>
        </p:pic>
        <p:pic>
          <p:nvPicPr>
            <p:cNvPr id="182" name="Graphic 181" descr="Close outline">
              <a:extLst>
                <a:ext uri="{FF2B5EF4-FFF2-40B4-BE49-F238E27FC236}">
                  <a16:creationId xmlns:a16="http://schemas.microsoft.com/office/drawing/2014/main" id="{283F6FD2-EAED-E896-E28B-E3FA4A0BA39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855337" y="27012843"/>
              <a:ext cx="914400" cy="914400"/>
            </a:xfrm>
            <a:prstGeom prst="rect">
              <a:avLst/>
            </a:prstGeom>
          </p:spPr>
        </p:pic>
        <p:pic>
          <p:nvPicPr>
            <p:cNvPr id="183" name="Graphic 182" descr="Close outline">
              <a:extLst>
                <a:ext uri="{FF2B5EF4-FFF2-40B4-BE49-F238E27FC236}">
                  <a16:creationId xmlns:a16="http://schemas.microsoft.com/office/drawing/2014/main" id="{F6720B16-7F29-4D9B-C458-4777D31BC1C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922677" y="28209860"/>
              <a:ext cx="762000" cy="762000"/>
            </a:xfrm>
            <a:prstGeom prst="rect">
              <a:avLst/>
            </a:prstGeom>
          </p:spPr>
        </p:pic>
      </p:grpSp>
      <p:sp>
        <p:nvSpPr>
          <p:cNvPr id="185" name="Rectangle 7">
            <a:extLst>
              <a:ext uri="{FF2B5EF4-FFF2-40B4-BE49-F238E27FC236}">
                <a16:creationId xmlns:a16="http://schemas.microsoft.com/office/drawing/2014/main" id="{B995CF8B-CAF2-B68E-76FB-098926A159E0}"/>
              </a:ext>
            </a:extLst>
          </p:cNvPr>
          <p:cNvSpPr>
            <a:spLocks noChangeArrowheads="1"/>
          </p:cNvSpPr>
          <p:nvPr/>
        </p:nvSpPr>
        <p:spPr bwMode="auto">
          <a:xfrm>
            <a:off x="462979" y="32003975"/>
            <a:ext cx="17235837" cy="1326568"/>
          </a:xfrm>
          <a:prstGeom prst="rect">
            <a:avLst/>
          </a:prstGeom>
          <a:solidFill>
            <a:srgbClr val="FFCC00"/>
          </a:solidFill>
          <a:ln w="9525">
            <a:noFill/>
            <a:miter lim="800000"/>
            <a:headEnd/>
            <a:tailEnd/>
          </a:ln>
          <a:effectLst/>
        </p:spPr>
        <p:txBody>
          <a:bodyPr wrap="none" lIns="115729" tIns="57865" rIns="115729" bIns="57865" anchor="ctr"/>
          <a:lstStyle/>
          <a:p>
            <a:pPr algn="ctr" defTabSz="3968721"/>
            <a:r>
              <a:rPr lang="en-US" sz="5500" b="1" dirty="0">
                <a:latin typeface="Times New Roman" panose="02020603050405020304" pitchFamily="18" charset="0"/>
                <a:cs typeface="Times New Roman" panose="02020603050405020304" pitchFamily="18" charset="0"/>
              </a:rPr>
              <a:t>Conclusion</a:t>
            </a:r>
          </a:p>
        </p:txBody>
      </p:sp>
      <p:sp>
        <p:nvSpPr>
          <p:cNvPr id="186" name="Rectangle 7">
            <a:extLst>
              <a:ext uri="{FF2B5EF4-FFF2-40B4-BE49-F238E27FC236}">
                <a16:creationId xmlns:a16="http://schemas.microsoft.com/office/drawing/2014/main" id="{F20C8B94-C9FD-CF7D-2F91-E61397D5D730}"/>
              </a:ext>
            </a:extLst>
          </p:cNvPr>
          <p:cNvSpPr>
            <a:spLocks noChangeArrowheads="1"/>
          </p:cNvSpPr>
          <p:nvPr/>
        </p:nvSpPr>
        <p:spPr bwMode="auto">
          <a:xfrm>
            <a:off x="18448301" y="31992246"/>
            <a:ext cx="14299086" cy="1326568"/>
          </a:xfrm>
          <a:prstGeom prst="rect">
            <a:avLst/>
          </a:prstGeom>
          <a:solidFill>
            <a:srgbClr val="FFCC00"/>
          </a:solidFill>
          <a:ln w="9525">
            <a:noFill/>
            <a:miter lim="800000"/>
            <a:headEnd/>
            <a:tailEnd/>
          </a:ln>
          <a:effectLst/>
        </p:spPr>
        <p:txBody>
          <a:bodyPr wrap="none" lIns="115729" tIns="57865" rIns="115729" bIns="57865" anchor="ctr"/>
          <a:lstStyle/>
          <a:p>
            <a:pPr algn="ctr" defTabSz="3968721"/>
            <a:r>
              <a:rPr lang="en-US" sz="5500" b="1" dirty="0">
                <a:latin typeface="Times New Roman" panose="02020603050405020304" pitchFamily="18" charset="0"/>
                <a:cs typeface="Times New Roman" panose="02020603050405020304" pitchFamily="18" charset="0"/>
              </a:rPr>
              <a:t>More Future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BA311923E3364CACBEFDB7FFA735DF" ma:contentTypeVersion="14" ma:contentTypeDescription="Create a new document." ma:contentTypeScope="" ma:versionID="b8bfd5b58228e2b9fa0998b4dbcae937">
  <xsd:schema xmlns:xsd="http://www.w3.org/2001/XMLSchema" xmlns:xs="http://www.w3.org/2001/XMLSchema" xmlns:p="http://schemas.microsoft.com/office/2006/metadata/properties" xmlns:ns3="4f8c14cd-b4e7-409a-aec3-aab4692880ed" xmlns:ns4="9d2b2e05-5200-4374-8533-659e77d86d41" targetNamespace="http://schemas.microsoft.com/office/2006/metadata/properties" ma:root="true" ma:fieldsID="5d4f7b2abb7b21db7273b359fe72b145" ns3:_="" ns4:_="">
    <xsd:import namespace="4f8c14cd-b4e7-409a-aec3-aab4692880ed"/>
    <xsd:import namespace="9d2b2e05-5200-4374-8533-659e77d86d4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8c14cd-b4e7-409a-aec3-aab4692880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2b2e05-5200-4374-8533-659e77d86d4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1C664B-7847-4B10-8FB4-35D9348F2F6D}">
  <ds:schemaRefs>
    <ds:schemaRef ds:uri="4f8c14cd-b4e7-409a-aec3-aab4692880ed"/>
    <ds:schemaRef ds:uri="9d2b2e05-5200-4374-8533-659e77d86d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3C6CF47-3A30-41DC-9C46-215BDE941B73}">
  <ds:schemaRefs>
    <ds:schemaRef ds:uri="http://www.w3.org/XML/1998/namespace"/>
    <ds:schemaRef ds:uri="http://purl.org/dc/dcmitype/"/>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9d2b2e05-5200-4374-8533-659e77d86d41"/>
    <ds:schemaRef ds:uri="4f8c14cd-b4e7-409a-aec3-aab4692880ed"/>
    <ds:schemaRef ds:uri="http://schemas.microsoft.com/office/2006/metadata/properties"/>
  </ds:schemaRefs>
</ds:datastoreItem>
</file>

<file path=customXml/itemProps3.xml><?xml version="1.0" encoding="utf-8"?>
<ds:datastoreItem xmlns:ds="http://schemas.openxmlformats.org/officeDocument/2006/customXml" ds:itemID="{5FCB0B21-739D-4BFF-B398-1F3C17EAFF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528</TotalTime>
  <Words>311</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vt:lpstr>
      <vt:lpstr>Cambria Math</vt:lpstr>
      <vt:lpstr>Times</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Varner, Andrea (MU-Student)</cp:lastModifiedBy>
  <cp:revision>6</cp:revision>
  <cp:lastPrinted>2023-05-08T16:38:29Z</cp:lastPrinted>
  <dcterms:created xsi:type="dcterms:W3CDTF">2004-07-27T19:46:06Z</dcterms:created>
  <dcterms:modified xsi:type="dcterms:W3CDTF">2023-05-09T01:19:13Z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0x01010023BA311923E3364CACBEFDB7FFA735DF</vt:lpwstr>
  </property>
</Properties>
</file>