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9" r:id="rId1"/>
  </p:sldMasterIdLst>
  <p:notesMasterIdLst>
    <p:notesMasterId r:id="rId6"/>
  </p:notesMasterIdLst>
  <p:sldIdLst>
    <p:sldId id="770" r:id="rId2"/>
    <p:sldId id="875" r:id="rId3"/>
    <p:sldId id="877" r:id="rId4"/>
    <p:sldId id="878" r:id="rId5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E33D"/>
    <a:srgbClr val="9BCD2D"/>
    <a:srgbClr val="ABD749"/>
    <a:srgbClr val="8CB929"/>
    <a:srgbClr val="39C408"/>
    <a:srgbClr val="B9DE42"/>
    <a:srgbClr val="C9E63A"/>
    <a:srgbClr val="000099"/>
    <a:srgbClr val="586D2D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2" autoAdjust="0"/>
    <p:restoredTop sz="94625" autoAdjust="0"/>
  </p:normalViewPr>
  <p:slideViewPr>
    <p:cSldViewPr>
      <p:cViewPr varScale="1">
        <p:scale>
          <a:sx n="92" d="100"/>
          <a:sy n="92" d="100"/>
        </p:scale>
        <p:origin x="1068" y="96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44807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304800" y="990600"/>
            <a:ext cx="9601200" cy="5638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3">
                    <a:lumMod val="75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1066800"/>
            <a:ext cx="8458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3">
                    <a:lumMod val="75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 typeface="Arial" pitchFamily="34" charset="0"/>
              <a:buChar char="•"/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맑은 고딕" pitchFamily="50" charset="-127"/>
              <a:buChar char=" 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buFont typeface="맑은 고딕" pitchFamily="50" charset="-127"/>
              <a:buChar char=" "/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304800" y="990600"/>
            <a:ext cx="9601200" cy="5638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448800" cy="5410200"/>
          </a:xfrm>
          <a:prstGeom prst="rect">
            <a:avLst/>
          </a:prstGeom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3">
                    <a:lumMod val="75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7600" y="6629400"/>
            <a:ext cx="2311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7086600" y="4038601"/>
            <a:ext cx="228600" cy="5410200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6" r:id="rId2"/>
    <p:sldLayoutId id="2147484065" r:id="rId3"/>
    <p:sldLayoutId id="2147484067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 bwMode="auto">
          <a:xfrm>
            <a:off x="560512" y="754710"/>
            <a:ext cx="8640960" cy="94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eaLnBrk="1" fontAlgn="auto" latinLnBrk="1" hangingPunct="1">
              <a:spcAft>
                <a:spcPts val="0"/>
              </a:spcAft>
              <a:defRPr/>
            </a:pPr>
            <a:r>
              <a:rPr lang="en-US" altLang="ko-KR" sz="5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Arial" charset="0"/>
              </a:rPr>
              <a:t>Oracle/Java </a:t>
            </a:r>
            <a:r>
              <a:rPr lang="ko-KR" altLang="en-US" sz="5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Arial" charset="0"/>
              </a:rPr>
              <a:t>연동</a:t>
            </a:r>
            <a:endParaRPr kumimoji="0" lang="en-US" altLang="ko-KR" sz="5400" b="1" i="0" u="none" strike="noStrike" kern="1200" cap="none" spc="0" normalizeH="0" baseline="0" noProof="0" dirty="0" smtClean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ea"/>
              <a:ea typeface="+mj-ea"/>
              <a:cs typeface="Arial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745088" y="5229200"/>
            <a:ext cx="4032448" cy="1224136"/>
          </a:xfrm>
          <a:prstGeom prst="roundRect">
            <a:avLst/>
          </a:prstGeom>
          <a:gradFill flip="none" rotWithShape="1">
            <a:gsLst>
              <a:gs pos="0">
                <a:srgbClr val="C7E33D">
                  <a:shade val="30000"/>
                  <a:satMod val="115000"/>
                </a:srgbClr>
              </a:gs>
              <a:gs pos="50000">
                <a:srgbClr val="C7E33D">
                  <a:shade val="67500"/>
                  <a:satMod val="115000"/>
                </a:srgbClr>
              </a:gs>
              <a:gs pos="100000">
                <a:srgbClr val="C7E33D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2021. 4. </a:t>
            </a:r>
            <a:endParaRPr lang="ko-KR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SELECT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Statement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ResultSet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while</a:t>
            </a:r>
            <a:r>
              <a:rPr lang="ko-KR" altLang="en-US" dirty="0" smtClean="0"/>
              <a:t>문 내부에 다음과 같은 문장을 추가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9" name="텍스트 개체 틀 8"/>
          <p:cNvSpPr>
            <a:spLocks noGrp="1"/>
          </p:cNvSpPr>
          <p:nvPr>
            <p:ph type="body" idx="4294967295"/>
          </p:nvPr>
        </p:nvSpPr>
        <p:spPr>
          <a:xfrm>
            <a:off x="1585108" y="188640"/>
            <a:ext cx="7052400" cy="41644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b="1" dirty="0" smtClean="0"/>
              <a:t>JDBC</a:t>
            </a:r>
            <a:r>
              <a:rPr lang="ko-KR" altLang="en-US" b="1" dirty="0" smtClean="0"/>
              <a:t>를 이용한 자바 프로그램</a:t>
            </a:r>
            <a:endParaRPr lang="ko-KR" altLang="en-US" b="1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6656" y="2060848"/>
            <a:ext cx="7449592" cy="404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16496" y="2060848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b="1" dirty="0" err="1" smtClean="0">
                <a:solidFill>
                  <a:srgbClr val="C00000"/>
                </a:solidFill>
                <a:latin typeface="+mn-ea"/>
                <a:ea typeface="+mn-ea"/>
              </a:rPr>
              <a:t>컬럼명</a:t>
            </a:r>
            <a:r>
              <a:rPr lang="en-US" altLang="ko-KR" sz="16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C00000"/>
                </a:solidFill>
                <a:latin typeface="+mn-ea"/>
                <a:ea typeface="+mn-ea"/>
              </a:rPr>
              <a:t>기준</a:t>
            </a:r>
            <a:endParaRPr lang="ko-KR" altLang="en-US" sz="16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6496" y="5733256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b="1" dirty="0" err="1" smtClean="0">
                <a:solidFill>
                  <a:srgbClr val="C00000"/>
                </a:solidFill>
                <a:latin typeface="+mn-ea"/>
                <a:ea typeface="+mn-ea"/>
              </a:rPr>
              <a:t>컬럼순서</a:t>
            </a:r>
            <a:r>
              <a:rPr lang="ko-KR" altLang="en-US" sz="1600" b="1" dirty="0" smtClean="0">
                <a:solidFill>
                  <a:srgbClr val="C00000"/>
                </a:solidFill>
                <a:latin typeface="+mn-ea"/>
                <a:ea typeface="+mn-ea"/>
              </a:rPr>
              <a:t> 기준</a:t>
            </a:r>
            <a:endParaRPr lang="ko-KR" altLang="en-US" sz="16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2721" y="3212976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Student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SELECT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Statement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ResultSet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데이터베이스에 저장된 내용 출력하기 </a:t>
            </a:r>
            <a:r>
              <a:rPr lang="en-US" altLang="ko-KR" dirty="0" smtClean="0"/>
              <a:t>[</a:t>
            </a:r>
            <a:r>
              <a:rPr lang="ko-KR" altLang="en-US" dirty="0" smtClean="0"/>
              <a:t>파일이름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C00000"/>
                </a:solidFill>
              </a:rPr>
              <a:t>Example03.java</a:t>
            </a:r>
            <a:r>
              <a:rPr lang="en-US" altLang="ko-KR" dirty="0" smtClean="0"/>
              <a:t>]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9" name="텍스트 개체 틀 8"/>
          <p:cNvSpPr>
            <a:spLocks noGrp="1"/>
          </p:cNvSpPr>
          <p:nvPr>
            <p:ph type="body" idx="4294967295"/>
          </p:nvPr>
        </p:nvSpPr>
        <p:spPr>
          <a:xfrm>
            <a:off x="1424608" y="260648"/>
            <a:ext cx="7052400" cy="41644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b="1" dirty="0" smtClean="0"/>
              <a:t>JDBC</a:t>
            </a:r>
            <a:r>
              <a:rPr lang="ko-KR" altLang="en-US" b="1" dirty="0" smtClean="0"/>
              <a:t>를 이용한 자바 프로그램</a:t>
            </a:r>
            <a:endParaRPr lang="ko-KR" altLang="en-US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834254" y="1988840"/>
          <a:ext cx="6237493" cy="443812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8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7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 smtClean="0"/>
                        <a:t>1: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2: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3: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4: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5: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6: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7: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8: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9: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10: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11: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12: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13: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14: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15: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16: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17: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18: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19: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20: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21: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22:</a:t>
                      </a:r>
                    </a:p>
                  </a:txBody>
                  <a:tcPr marL="79485" marR="79485" marT="39742" marB="39742" anchor="ctr">
                    <a:lnL w="12700" cap="flat" cmpd="sng" algn="ctr">
                      <a:solidFill>
                        <a:srgbClr val="B9D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9D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D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300" b="0" dirty="0" smtClean="0"/>
                        <a:t>import java.sql.*;</a:t>
                      </a:r>
                    </a:p>
                    <a:p>
                      <a:pPr latinLnBrk="1"/>
                      <a:r>
                        <a:rPr lang="fr-FR" altLang="ko-KR" sz="1300" b="0" dirty="0" smtClean="0"/>
                        <a:t>class Example03</a:t>
                      </a:r>
                    </a:p>
                    <a:p>
                      <a:pPr latinLnBrk="1"/>
                      <a:r>
                        <a:rPr lang="fr-FR" altLang="ko-KR" sz="1300" b="0" dirty="0" smtClean="0"/>
                        <a:t>{</a:t>
                      </a:r>
                    </a:p>
                    <a:p>
                      <a:pPr latinLnBrk="1"/>
                      <a:r>
                        <a:rPr lang="fr-FR" altLang="ko-KR" sz="1300" b="0" dirty="0" smtClean="0"/>
                        <a:t>   static String driver = “oracle.jdbc.driver.OracleDriver”;</a:t>
                      </a:r>
                    </a:p>
                    <a:p>
                      <a:pPr latinLnBrk="1"/>
                      <a:r>
                        <a:rPr lang="fr-FR" altLang="ko-KR" sz="1300" b="0" dirty="0" smtClean="0"/>
                        <a:t>   static String url = “jdbc:oracle:thin:@localhost:1521:ORCL”;</a:t>
                      </a:r>
                    </a:p>
                    <a:p>
                      <a:pPr latinLnBrk="1"/>
                      <a:r>
                        <a:rPr lang="fr-FR" altLang="ko-KR" sz="1300" b="0" dirty="0" smtClean="0"/>
                        <a:t>   static String uid = “scott”;</a:t>
                      </a:r>
                    </a:p>
                    <a:p>
                      <a:pPr latinLnBrk="1"/>
                      <a:r>
                        <a:rPr lang="fr-FR" altLang="ko-KR" sz="1300" b="0" dirty="0" smtClean="0"/>
                        <a:t>   static String pwd = “tiger”;</a:t>
                      </a:r>
                    </a:p>
                    <a:p>
                      <a:pPr latinLnBrk="1"/>
                      <a:r>
                        <a:rPr lang="fr-FR" altLang="ko-KR" sz="1300" b="0" dirty="0" smtClean="0"/>
                        <a:t>   public static void main(String[] args)  </a:t>
                      </a:r>
                    </a:p>
                    <a:p>
                      <a:pPr latinLnBrk="1"/>
                      <a:r>
                        <a:rPr lang="fr-FR" altLang="ko-KR" sz="1300" b="0" dirty="0" smtClean="0"/>
                        <a:t>   {   </a:t>
                      </a:r>
                    </a:p>
                    <a:p>
                      <a:pPr latinLnBrk="1"/>
                      <a:r>
                        <a:rPr lang="fr-FR" altLang="ko-KR" sz="1300" b="0" dirty="0" smtClean="0"/>
                        <a:t>      Connection con=null;</a:t>
                      </a:r>
                    </a:p>
                    <a:p>
                      <a:pPr latinLnBrk="1"/>
                      <a:r>
                        <a:rPr lang="fr-FR" altLang="ko-KR" sz="1300" b="0" dirty="0" smtClean="0"/>
                        <a:t>      Statement stmt = null ;    </a:t>
                      </a:r>
                    </a:p>
                    <a:p>
                      <a:pPr latinLnBrk="1"/>
                      <a:r>
                        <a:rPr lang="fr-FR" altLang="ko-KR" sz="1300" b="0" dirty="0" smtClean="0"/>
                        <a:t>      String sql;               </a:t>
                      </a:r>
                    </a:p>
                    <a:p>
                      <a:pPr latinLnBrk="1"/>
                      <a:r>
                        <a:rPr lang="fr-FR" altLang="ko-KR" sz="1300" b="0" dirty="0" smtClean="0"/>
                        <a:t>      ResultSet rs = null;  </a:t>
                      </a:r>
                    </a:p>
                    <a:p>
                      <a:pPr latinLnBrk="1"/>
                      <a:r>
                        <a:rPr lang="fr-FR" altLang="ko-KR" sz="1300" b="0" dirty="0" smtClean="0"/>
                        <a:t>      try{</a:t>
                      </a:r>
                    </a:p>
                    <a:p>
                      <a:pPr latinLnBrk="1"/>
                      <a:r>
                        <a:rPr lang="fr-FR" altLang="ko-KR" sz="1300" b="0" dirty="0" smtClean="0"/>
                        <a:t>         Class.forName(driver);     </a:t>
                      </a:r>
                    </a:p>
                    <a:p>
                      <a:pPr latinLnBrk="1"/>
                      <a:r>
                        <a:rPr lang="fr-FR" altLang="ko-KR" sz="1300" b="0" dirty="0" smtClean="0"/>
                        <a:t>         con = DriverManager.getConnection(url, uid, pwd);</a:t>
                      </a:r>
                    </a:p>
                    <a:p>
                      <a:pPr latinLnBrk="1"/>
                      <a:r>
                        <a:rPr lang="fr-FR" altLang="ko-KR" sz="1300" b="0" dirty="0" smtClean="0"/>
                        <a:t>         stmt = con.createStatement();</a:t>
                      </a:r>
                    </a:p>
                    <a:p>
                      <a:pPr latinLnBrk="1"/>
                      <a:r>
                        <a:rPr lang="fr-FR" altLang="ko-KR" sz="1300" b="0" dirty="0" smtClean="0"/>
                        <a:t>         sql = “SELECT * FROM student”;      </a:t>
                      </a:r>
                    </a:p>
                    <a:p>
                      <a:pPr latinLnBrk="1"/>
                      <a:r>
                        <a:rPr lang="fr-FR" altLang="ko-KR" sz="1300" b="0" dirty="0" smtClean="0"/>
                        <a:t>         System.out.printf(“</a:t>
                      </a:r>
                      <a:r>
                        <a:rPr lang="ko-KR" altLang="en-US" sz="1300" b="0" dirty="0" smtClean="0"/>
                        <a:t>학번</a:t>
                      </a:r>
                      <a:r>
                        <a:rPr lang="en-US" altLang="ko-KR" sz="1300" b="0" dirty="0" smtClean="0"/>
                        <a:t>\</a:t>
                      </a:r>
                      <a:r>
                        <a:rPr lang="fr-FR" altLang="ko-KR" sz="1300" b="0" dirty="0" smtClean="0"/>
                        <a:t>t</a:t>
                      </a:r>
                      <a:r>
                        <a:rPr lang="ko-KR" altLang="en-US" sz="1300" b="0" dirty="0" smtClean="0"/>
                        <a:t>이름</a:t>
                      </a:r>
                      <a:r>
                        <a:rPr lang="en-US" altLang="ko-KR" sz="1300" b="0" dirty="0" smtClean="0"/>
                        <a:t>\</a:t>
                      </a:r>
                      <a:r>
                        <a:rPr lang="fr-FR" altLang="ko-KR" sz="1300" b="0" dirty="0" smtClean="0"/>
                        <a:t>t</a:t>
                      </a:r>
                      <a:r>
                        <a:rPr lang="ko-KR" altLang="en-US" sz="1300" b="0" dirty="0" err="1" smtClean="0"/>
                        <a:t>이메일</a:t>
                      </a:r>
                      <a:r>
                        <a:rPr lang="en-US" altLang="ko-KR" sz="1300" b="0" dirty="0" smtClean="0"/>
                        <a:t>\</a:t>
                      </a:r>
                      <a:r>
                        <a:rPr lang="fr-FR" altLang="ko-KR" sz="1300" b="0" dirty="0" smtClean="0"/>
                        <a:t>t</a:t>
                      </a:r>
                      <a:r>
                        <a:rPr lang="ko-KR" altLang="en-US" sz="1300" b="0" dirty="0" smtClean="0"/>
                        <a:t>핸드폰번호</a:t>
                      </a:r>
                      <a:r>
                        <a:rPr lang="en-US" altLang="ko-KR" sz="1300" b="0" dirty="0" smtClean="0"/>
                        <a:t>\</a:t>
                      </a:r>
                      <a:r>
                        <a:rPr lang="fr-FR" altLang="ko-KR" sz="1300" b="0" dirty="0" smtClean="0"/>
                        <a:t>t</a:t>
                      </a:r>
                      <a:r>
                        <a:rPr lang="ko-KR" altLang="en-US" sz="1300" b="0" dirty="0" smtClean="0"/>
                        <a:t>나이</a:t>
                      </a:r>
                      <a:r>
                        <a:rPr lang="en-US" altLang="ko-KR" sz="1300" b="0" dirty="0" smtClean="0"/>
                        <a:t>\</a:t>
                      </a:r>
                      <a:r>
                        <a:rPr lang="fr-FR" altLang="ko-KR" sz="1300" b="0" dirty="0" smtClean="0"/>
                        <a:t>n”); </a:t>
                      </a:r>
                    </a:p>
                    <a:p>
                      <a:pPr latinLnBrk="1"/>
                      <a:r>
                        <a:rPr lang="fr-FR" altLang="ko-KR" sz="1300" b="0" dirty="0" smtClean="0"/>
                        <a:t>         System.out.printf(“-------------------------------\n”);</a:t>
                      </a:r>
                    </a:p>
                    <a:p>
                      <a:pPr latinLnBrk="1"/>
                      <a:r>
                        <a:rPr lang="fr-FR" altLang="ko-KR" sz="1300" b="0" dirty="0" smtClean="0"/>
                        <a:t>         rs = stmt.executeQuery(sql);  </a:t>
                      </a:r>
                    </a:p>
                    <a:p>
                      <a:pPr latinLnBrk="1"/>
                      <a:r>
                        <a:rPr lang="fr-FR" altLang="ko-KR" sz="1300" b="0" dirty="0" smtClean="0"/>
                        <a:t>         while( rs.next( ) ){</a:t>
                      </a:r>
                    </a:p>
                  </a:txBody>
                  <a:tcPr marL="79485" marR="79485" marT="39742" marB="39742" anchor="ctr">
                    <a:lnR w="12700" cap="flat" cmpd="sng" algn="ctr">
                      <a:solidFill>
                        <a:srgbClr val="B9D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D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D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SELECT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Statement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ResultSet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데이터베이스에 저장된 내용 출력하기 </a:t>
            </a:r>
            <a:r>
              <a:rPr lang="en-US" altLang="ko-KR" dirty="0" smtClean="0"/>
              <a:t>[</a:t>
            </a:r>
            <a:r>
              <a:rPr lang="ko-KR" altLang="en-US" dirty="0" smtClean="0"/>
              <a:t>파일이름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C00000"/>
                </a:solidFill>
              </a:rPr>
              <a:t>Example03.java</a:t>
            </a:r>
            <a:r>
              <a:rPr lang="en-US" altLang="ko-KR" dirty="0" smtClean="0"/>
              <a:t>]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9" name="텍스트 개체 틀 8"/>
          <p:cNvSpPr>
            <a:spLocks noGrp="1"/>
          </p:cNvSpPr>
          <p:nvPr>
            <p:ph type="body" idx="4294967295"/>
          </p:nvPr>
        </p:nvSpPr>
        <p:spPr>
          <a:xfrm>
            <a:off x="1568624" y="332656"/>
            <a:ext cx="7052400" cy="41644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b="1" dirty="0" smtClean="0"/>
              <a:t>JDBC</a:t>
            </a:r>
            <a:r>
              <a:rPr lang="ko-KR" altLang="en-US" b="1" dirty="0" smtClean="0"/>
              <a:t>를 이용한 자바 프로그램</a:t>
            </a:r>
            <a:endParaRPr lang="ko-KR" altLang="en-US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86793"/>
              </p:ext>
            </p:extLst>
          </p:nvPr>
        </p:nvGraphicFramePr>
        <p:xfrm>
          <a:off x="1834254" y="1916832"/>
          <a:ext cx="6237493" cy="359798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8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7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 smtClean="0"/>
                        <a:t>23: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24: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25: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26: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27: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28: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29: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30: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31: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32: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33: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34: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35: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36: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37: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38: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39:</a:t>
                      </a:r>
                    </a:p>
                  </a:txBody>
                  <a:tcPr marL="79485" marR="79485" marT="39742" marB="39742" anchor="ctr">
                    <a:lnL w="12700" cap="flat" cmpd="sng" algn="ctr">
                      <a:solidFill>
                        <a:srgbClr val="B9D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9D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D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300" b="0" dirty="0" smtClean="0"/>
                        <a:t>            String s_code = rs.getString(“code”); </a:t>
                      </a:r>
                    </a:p>
                    <a:p>
                      <a:pPr latinLnBrk="1"/>
                      <a:r>
                        <a:rPr lang="fr-FR" altLang="ko-KR" sz="1300" b="0" dirty="0" smtClean="0"/>
                        <a:t>            String s_name = rs.getString(“name”); </a:t>
                      </a:r>
                    </a:p>
                    <a:p>
                      <a:pPr latinLnBrk="1"/>
                      <a:r>
                        <a:rPr lang="fr-FR" altLang="ko-KR" sz="1300" b="0" dirty="0" smtClean="0"/>
                        <a:t>            String s_email = rs.getString(“email”);     </a:t>
                      </a:r>
                    </a:p>
                    <a:p>
                      <a:pPr latinLnBrk="1"/>
                      <a:r>
                        <a:rPr lang="fr-FR" altLang="ko-KR" sz="1300" b="0" dirty="0" smtClean="0"/>
                        <a:t>            String s_hphone = rs.getString(“hphone”); </a:t>
                      </a:r>
                    </a:p>
                    <a:p>
                      <a:pPr latinLnBrk="1"/>
                      <a:r>
                        <a:rPr lang="fr-FR" altLang="ko-KR" sz="1300" b="0" dirty="0" smtClean="0"/>
                        <a:t>            int n_age = rs.getInt(“age”); </a:t>
                      </a:r>
                    </a:p>
                    <a:p>
                      <a:pPr latinLnBrk="1"/>
                      <a:r>
                        <a:rPr lang="fr-FR" altLang="ko-KR" sz="1300" b="0" dirty="0" smtClean="0"/>
                        <a:t>            System.out.printf(“ %s \t %s \t %s \t %s \t %d \n”, </a:t>
                      </a:r>
                    </a:p>
                    <a:p>
                      <a:pPr latinLnBrk="1"/>
                      <a:r>
                        <a:rPr lang="fr-FR" altLang="ko-KR" sz="1300" b="0" dirty="0" smtClean="0"/>
                        <a:t>               s_code, s_name, s_email, s_hphone, n_age);</a:t>
                      </a:r>
                    </a:p>
                    <a:p>
                      <a:pPr latinLnBrk="1"/>
                      <a:r>
                        <a:rPr lang="fr-FR" altLang="ko-KR" sz="1300" b="0" dirty="0" smtClean="0"/>
                        <a:t>         } //while </a:t>
                      </a:r>
                      <a:r>
                        <a:rPr lang="ko-KR" altLang="en-US" sz="1300" b="0" dirty="0" smtClean="0"/>
                        <a:t>끝</a:t>
                      </a:r>
                    </a:p>
                    <a:p>
                      <a:pPr latinLnBrk="1"/>
                      <a:r>
                        <a:rPr lang="ko-KR" altLang="en-US" sz="1300" b="0" dirty="0" smtClean="0"/>
                        <a:t>         </a:t>
                      </a:r>
                      <a:r>
                        <a:rPr lang="fr-FR" altLang="ko-KR" sz="1300" b="0" dirty="0" smtClean="0"/>
                        <a:t>rs.close( ); </a:t>
                      </a:r>
                    </a:p>
                    <a:p>
                      <a:pPr latinLnBrk="1"/>
                      <a:r>
                        <a:rPr lang="fr-FR" altLang="ko-KR" sz="1300" b="0" dirty="0" smtClean="0"/>
                        <a:t>         stmt.close( );</a:t>
                      </a:r>
                    </a:p>
                    <a:p>
                      <a:pPr latinLnBrk="1"/>
                      <a:r>
                        <a:rPr lang="fr-FR" altLang="ko-KR" sz="1300" b="0" dirty="0" smtClean="0"/>
                        <a:t>         con.close( );</a:t>
                      </a:r>
                    </a:p>
                    <a:p>
                      <a:pPr latinLnBrk="1"/>
                      <a:r>
                        <a:rPr lang="fr-FR" altLang="ko-KR" sz="1300" b="0" dirty="0" smtClean="0"/>
                        <a:t>      } / /try </a:t>
                      </a:r>
                      <a:r>
                        <a:rPr lang="ko-KR" altLang="en-US" sz="1300" b="0" dirty="0" smtClean="0"/>
                        <a:t>끝</a:t>
                      </a:r>
                    </a:p>
                    <a:p>
                      <a:pPr latinLnBrk="1"/>
                      <a:r>
                        <a:rPr lang="ko-KR" altLang="en-US" sz="1300" b="0" dirty="0" smtClean="0"/>
                        <a:t>      </a:t>
                      </a:r>
                      <a:r>
                        <a:rPr lang="fr-FR" altLang="ko-KR" sz="1300" b="0" dirty="0" smtClean="0"/>
                        <a:t>catch(Exception e){</a:t>
                      </a:r>
                    </a:p>
                    <a:p>
                      <a:pPr latinLnBrk="1"/>
                      <a:r>
                        <a:rPr lang="fr-FR" altLang="ko-KR" sz="1300" b="0" dirty="0" smtClean="0"/>
                        <a:t>         e.printStackTrace( );</a:t>
                      </a:r>
                    </a:p>
                    <a:p>
                      <a:pPr latinLnBrk="1"/>
                      <a:r>
                        <a:rPr lang="fr-FR" altLang="ko-KR" sz="1300" b="0" dirty="0" smtClean="0"/>
                        <a:t>      } //catch </a:t>
                      </a:r>
                      <a:r>
                        <a:rPr lang="ko-KR" altLang="en-US" sz="1300" b="0" dirty="0" smtClean="0"/>
                        <a:t>끝</a:t>
                      </a:r>
                    </a:p>
                    <a:p>
                      <a:pPr latinLnBrk="1"/>
                      <a:r>
                        <a:rPr lang="ko-KR" altLang="en-US" sz="1300" b="0" dirty="0" smtClean="0"/>
                        <a:t>   </a:t>
                      </a:r>
                      <a:r>
                        <a:rPr lang="en-US" altLang="ko-KR" sz="1300" b="0" dirty="0" smtClean="0"/>
                        <a:t>}</a:t>
                      </a:r>
                    </a:p>
                    <a:p>
                      <a:pPr latinLnBrk="1"/>
                      <a:r>
                        <a:rPr lang="en-US" altLang="ko-KR" sz="1300" b="0" dirty="0" smtClean="0"/>
                        <a:t>} </a:t>
                      </a:r>
                      <a:endParaRPr lang="fr-FR" altLang="ko-KR" sz="1300" b="0" dirty="0" smtClean="0"/>
                    </a:p>
                  </a:txBody>
                  <a:tcPr marL="79485" marR="79485" marT="39742" marB="39742" anchor="ctr">
                    <a:lnR w="12700" cap="flat" cmpd="sng" algn="ctr">
                      <a:solidFill>
                        <a:srgbClr val="B9D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D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D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4768" y="5229200"/>
            <a:ext cx="5531587" cy="1191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397</Words>
  <Application>Microsoft Office PowerPoint</Application>
  <PresentationFormat>A4 용지(210x297mm)</PresentationFormat>
  <Paragraphs>96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2021-04-25T15:14:25Z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