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440" r:id="rId2"/>
    <p:sldId id="448" r:id="rId3"/>
    <p:sldId id="516" r:id="rId4"/>
    <p:sldId id="518" r:id="rId5"/>
    <p:sldId id="517" r:id="rId6"/>
    <p:sldId id="519" r:id="rId7"/>
    <p:sldId id="520" r:id="rId8"/>
    <p:sldId id="491" r:id="rId9"/>
    <p:sldId id="492" r:id="rId10"/>
    <p:sldId id="522" r:id="rId11"/>
    <p:sldId id="523" r:id="rId12"/>
    <p:sldId id="524" r:id="rId13"/>
    <p:sldId id="521" r:id="rId14"/>
    <p:sldId id="526" r:id="rId15"/>
    <p:sldId id="527" r:id="rId16"/>
    <p:sldId id="528" r:id="rId17"/>
    <p:sldId id="529" r:id="rId18"/>
    <p:sldId id="530" r:id="rId19"/>
    <p:sldId id="531" r:id="rId20"/>
    <p:sldId id="533" r:id="rId21"/>
    <p:sldId id="532" r:id="rId22"/>
    <p:sldId id="525" r:id="rId23"/>
    <p:sldId id="534" r:id="rId24"/>
    <p:sldId id="536" r:id="rId25"/>
    <p:sldId id="537" r:id="rId26"/>
    <p:sldId id="538" r:id="rId27"/>
    <p:sldId id="539" r:id="rId28"/>
    <p:sldId id="45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ED"/>
    <a:srgbClr val="0000FF"/>
    <a:srgbClr val="CCFF99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3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0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5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1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7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7743" y="1538790"/>
            <a:ext cx="559961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11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보안과 권한 관리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보안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권한 관리</a:t>
            </a:r>
          </a:p>
        </p:txBody>
      </p:sp>
    </p:spTree>
    <p:extLst>
      <p:ext uri="{BB962C8B-B14F-4D97-AF65-F5344CB8AC3E}">
        <p14:creationId xmlns:p14="http://schemas.microsoft.com/office/powerpoint/2010/main" val="2524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PUBLIC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사용자에게 권한을 똑같이 부여하고 싶다면 특정 사용자를 지정하는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대신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키워드를 이용하여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GRANT OPTION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사용자가 자신이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권한을 다른 사용자에게도 부여할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1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" y="1718810"/>
            <a:ext cx="8639175" cy="1657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6" y="3834045"/>
            <a:ext cx="8782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0744"/>
            <a:ext cx="8686800" cy="2076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2" y="4118355"/>
            <a:ext cx="8648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시스템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권한은 데이터베이스 관리자가 부여함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시스템 권한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관리와 관련된 작업에 대한 권한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CREATE TABLE, CREATE VIEW </a:t>
            </a:r>
            <a:r>
              <a:rPr lang="ko-KR" altLang="en-US" dirty="0" smtClean="0"/>
              <a:t>등 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</a:t>
            </a:r>
            <a:r>
              <a:rPr lang="ko-KR" altLang="en-US" dirty="0" smtClean="0"/>
              <a:t>와 관련된 권한들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권한을 부여할 때는 객체를 지정할 필요가 없음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1" y="3470235"/>
            <a:ext cx="8290307" cy="14966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2" y="5100842"/>
            <a:ext cx="8352148" cy="15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80970" y="1088740"/>
            <a:ext cx="896303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소유자가 다른 사용자에게 부여한 객체의 사용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2800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B</a:t>
            </a:r>
            <a:r>
              <a:rPr lang="ko-KR" altLang="en-US" dirty="0"/>
              <a:t>에게</a:t>
            </a:r>
            <a:r>
              <a:rPr lang="en-US" altLang="ko-KR" dirty="0"/>
              <a:t>,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B</a:t>
            </a:r>
            <a:r>
              <a:rPr lang="ko-KR" altLang="en-US" dirty="0"/>
              <a:t>는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C</a:t>
            </a:r>
            <a:r>
              <a:rPr lang="ko-KR" altLang="en-US" dirty="0"/>
              <a:t>에게 같은 권한을 부여한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CASCADE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권한을 취소할 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뿐 아니라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권한도 연쇄적으로 함께 취소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RESTRICT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권한을 취소할 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권한은 취소하지 않도록 함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1223" y="2213865"/>
            <a:ext cx="7591128" cy="818608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2404094"/>
            <a:ext cx="5705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643935"/>
            <a:ext cx="4094257" cy="52087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427095" y="1268759"/>
            <a:ext cx="3510390" cy="3330371"/>
          </a:xfrm>
          <a:prstGeom prst="wedgeRoundRectCallout">
            <a:avLst>
              <a:gd name="adj1" fmla="val -67212"/>
              <a:gd name="adj2" fmla="val 1575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 “Kim”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“Hong”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부여한 고객 테이블에 대한 검색 권한을 취소한다면 </a:t>
            </a:r>
            <a:r>
              <a:rPr lang="en-US" altLang="ko-KR" dirty="0" smtClean="0">
                <a:solidFill>
                  <a:schemeClr val="tx1"/>
                </a:solidFill>
              </a:rPr>
              <a:t>“Park”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부여된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검색 권한은 어떻게 처리될까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선택 가능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(CASCADE </a:t>
            </a:r>
            <a:r>
              <a:rPr lang="ko-KR" altLang="en-US" b="1" dirty="0" smtClean="0">
                <a:solidFill>
                  <a:srgbClr val="0000FF"/>
                </a:solidFill>
              </a:rPr>
              <a:t>또는</a:t>
            </a:r>
            <a:r>
              <a:rPr lang="en-US" altLang="ko-KR" b="1" dirty="0" smtClean="0">
                <a:solidFill>
                  <a:srgbClr val="0000FF"/>
                </a:solidFill>
              </a:rPr>
              <a:t> RESTRICT)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2" y="1704219"/>
            <a:ext cx="8256768" cy="22642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0" y="4207030"/>
            <a:ext cx="8250560" cy="2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r>
              <a:rPr lang="ko-KR" altLang="en-US" dirty="0" smtClean="0"/>
              <a:t> </a:t>
            </a:r>
            <a:r>
              <a:rPr lang="ko-KR" altLang="en-US" dirty="0"/>
              <a:t>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관리자가 다른 사용자에게 부여한 시스템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객체에 대한 권한 취소가 아니므로 객체를 지정할 필요 없음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8" y="2753925"/>
            <a:ext cx="8289553" cy="15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부여에 관한 내용을 기록한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사용자들에게 어떤 권한을 부여했는지</a:t>
            </a:r>
            <a:r>
              <a:rPr lang="en-US" altLang="ko-KR" dirty="0" smtClean="0"/>
              <a:t>, WITH GRANT OPTION</a:t>
            </a:r>
            <a:r>
              <a:rPr lang="ko-KR" altLang="en-US" dirty="0" smtClean="0"/>
              <a:t>을 포함하여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권한을 부여했는지 등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3068959"/>
            <a:ext cx="6795755" cy="33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권한을 그룹으로 묶어 놓은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권한들을 넣어둔 바구니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55" y="3023955"/>
            <a:ext cx="4100302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보안의 개념과 유형을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부여하고 부여한 권한을 취소하는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역할의 개념과 필요성을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역할을 이용해 권한 관리를 수행하는 방법을 익힌다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68760"/>
            <a:ext cx="78962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98730"/>
            <a:ext cx="8550000" cy="5543705"/>
          </a:xfrm>
        </p:spPr>
        <p:txBody>
          <a:bodyPr/>
          <a:lstStyle/>
          <a:p>
            <a:r>
              <a:rPr lang="ko-KR" altLang="en-US" dirty="0"/>
              <a:t>역할의 필요성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86535" y="2693788"/>
            <a:ext cx="8016903" cy="4155592"/>
            <a:chOff x="386535" y="2693788"/>
            <a:chExt cx="8016903" cy="415559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35" y="2693788"/>
              <a:ext cx="8016903" cy="4155592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2141730" y="3293985"/>
              <a:ext cx="1260140" cy="4050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INSERT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851920" y="3293985"/>
              <a:ext cx="1260140" cy="4050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DELETE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모서리가 둥근 사각형 설명선 4"/>
          <p:cNvSpPr/>
          <p:nvPr/>
        </p:nvSpPr>
        <p:spPr>
          <a:xfrm>
            <a:off x="611560" y="1516288"/>
            <a:ext cx="7425825" cy="1282642"/>
          </a:xfrm>
          <a:prstGeom prst="wedgeRoundRectCallout">
            <a:avLst>
              <a:gd name="adj1" fmla="val -32063"/>
              <a:gd name="adj2" fmla="val 82062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모두 부여하려면 작업이 번거로움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 </a:t>
            </a:r>
            <a:r>
              <a:rPr lang="ko-KR" altLang="en-US" b="1" dirty="0" smtClean="0">
                <a:solidFill>
                  <a:srgbClr val="0000FF"/>
                </a:solidFill>
              </a:rPr>
              <a:t>역할을 이용하면 훨씬 더 편리하게 작업할 수 있음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역할의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u="sng" dirty="0" smtClean="0">
                <a:solidFill>
                  <a:srgbClr val="C00000"/>
                </a:solidFill>
              </a:rPr>
              <a:t>사용자에게 동일한 권한들을 부여하고 취소하는 작업을 편리하게 수행</a:t>
            </a:r>
            <a:r>
              <a:rPr lang="ko-KR" altLang="en-US" dirty="0" smtClean="0"/>
              <a:t>할 수 있도록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사용자에게 부여하고 싶은 여러 </a:t>
            </a:r>
            <a:r>
              <a:rPr lang="ko-KR" altLang="en-US" dirty="0" smtClean="0"/>
              <a:t>권한을 </a:t>
            </a:r>
            <a:r>
              <a:rPr lang="ko-KR" altLang="en-US" dirty="0"/>
              <a:t>역할에 미리 넣어두고 필요할 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역할을 </a:t>
            </a:r>
            <a:r>
              <a:rPr lang="ko-KR" altLang="en-US" dirty="0"/>
              <a:t>부여하면 여러 권한을 </a:t>
            </a:r>
            <a:r>
              <a:rPr lang="ko-KR" altLang="en-US" dirty="0" smtClean="0"/>
              <a:t>한 번에 </a:t>
            </a:r>
            <a:r>
              <a:rPr lang="ko-KR" altLang="en-US" dirty="0"/>
              <a:t>부여할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사용자에게 부여한 역할을 취소하면 한 번에 여러 권한을 취소할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관리가 쉬워짐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새로운 권한의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권한의 취소 등 역할에 변화가 생기면 해당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사용자에게 변화가 그대로 전달됨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2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생성 </a:t>
            </a:r>
            <a:r>
              <a:rPr lang="en-US" altLang="ko-KR" dirty="0" smtClean="0"/>
              <a:t>: CREATE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역할의 생성은 데이터베이스 관리자가 담당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0161" y="2220726"/>
            <a:ext cx="7632851" cy="713220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27" y="2332205"/>
            <a:ext cx="7353300" cy="466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25107"/>
            <a:ext cx="8190910" cy="16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역할에 권한 추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객체와 관련된 권한을 역할에 추가하는 작업은 객체의 소유자가 담당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8286" y="2247229"/>
            <a:ext cx="7865238" cy="664460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348880"/>
            <a:ext cx="4772025" cy="466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3302850"/>
            <a:ext cx="8412966" cy="19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사용자에게 부여하는 것은 데이터베이스 관리자가 담당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9363" y="2306273"/>
            <a:ext cx="7713660" cy="762688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5" y="2435533"/>
            <a:ext cx="7496175" cy="485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2" y="3383995"/>
            <a:ext cx="8349776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3045866"/>
            <a:ext cx="7785865" cy="38044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4373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역할을 이용한 예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881590" y="1538790"/>
            <a:ext cx="7425825" cy="1260140"/>
          </a:xfrm>
          <a:prstGeom prst="wedgeRoundRectCallout">
            <a:avLst>
              <a:gd name="adj1" fmla="val -35263"/>
              <a:gd name="adj2" fmla="val 77967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역할을 </a:t>
            </a:r>
            <a:r>
              <a:rPr lang="ko-KR" altLang="en-US" dirty="0" smtClean="0">
                <a:solidFill>
                  <a:schemeClr val="tx1"/>
                </a:solidFill>
              </a:rPr>
              <a:t>이용하면 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손쉽게 부여할 수 있고 새로운 권한의 추가도 간편하게 수행됨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사용자에게 부여한 역할의 취소는 데이터베이스 관리자가 담당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1139" y="2352274"/>
            <a:ext cx="7587517" cy="851701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496609"/>
            <a:ext cx="6553200" cy="514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9" y="3605750"/>
            <a:ext cx="8244496" cy="1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제거 </a:t>
            </a:r>
            <a:r>
              <a:rPr lang="en-US" altLang="ko-KR" dirty="0" smtClean="0"/>
              <a:t>: DROP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제거하면 제거된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사용자에 대해 역할에 속해 있던 권한이 모두 취소됨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 제거는 데이터베이스 관리자가 담당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5741" y="3273894"/>
            <a:ext cx="7432335" cy="812102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8" y="3437057"/>
            <a:ext cx="4724400" cy="4857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4554125"/>
            <a:ext cx="7785865" cy="14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3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데이터베이스 보안의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조직에서 허가한 사용자만 데이터베이스에 접근할 수 있도록 통제하여 보안을 유지하는 것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841560"/>
            <a:ext cx="7988132" cy="21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보안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 환경에 대한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자연 재해처럼 데이터베이스에 물리적 손실을 발생시키는 위험으로부터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데이터베이스를 보호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u="sng" dirty="0" smtClean="0">
                <a:solidFill>
                  <a:srgbClr val="C00000"/>
                </a:solidFill>
              </a:rPr>
              <a:t>접근이 허락된 사용자만 권한 내에서 데이터베이스를 사용</a:t>
            </a:r>
            <a:r>
              <a:rPr lang="ko-KR" altLang="en-US" dirty="0" smtClean="0"/>
              <a:t>하도록 보호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사용자만 데이터베이스에 접근할 수 있도록 통제하고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사용자별로</a:t>
            </a:r>
            <a:r>
              <a:rPr lang="ko-KR" altLang="en-US" dirty="0" smtClean="0"/>
              <a:t> 사용 범위와 수행 가능한 작업 내용을 제한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접근이 허락된 사용자가 권한 내에서 데이터베이스를 사용하는 동안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C00000"/>
                </a:solidFill>
              </a:rPr>
              <a:t>데이터 무결성을 유지하도록 제약조건을 정의하고 위반하지 않도록 통제</a:t>
            </a:r>
            <a:endParaRPr lang="en-US" altLang="ko-KR" b="1" u="sng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보안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9" y="1898830"/>
            <a:ext cx="5748369" cy="46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43735"/>
            <a:ext cx="9181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권한 관리의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접근 제어</a:t>
            </a:r>
            <a:r>
              <a:rPr lang="en-US" altLang="ko-KR" dirty="0" smtClean="0"/>
              <a:t>(access control)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사용자가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성공했을 경우에만 데이터베이스에 접근 허용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 계정 관리는 데이터베이스 관리자가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사용자는 허용된 권한 내에서만 데이터베이스를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사용자도 데이터베이스 사용 범위와 수행 가능한 작업이 제한됨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보안을 위한 데이터 단위는 </a:t>
            </a:r>
            <a:r>
              <a:rPr lang="ko-KR" altLang="en-US" u="sng" dirty="0" smtClean="0">
                <a:solidFill>
                  <a:srgbClr val="C00000"/>
                </a:solidFill>
              </a:rPr>
              <a:t>데이터베이스 전체부터 특정 테이블의 특정 행과 열 위치에 </a:t>
            </a:r>
            <a:r>
              <a:rPr lang="en-US" altLang="ko-KR" u="sng" dirty="0" smtClean="0">
                <a:solidFill>
                  <a:srgbClr val="C00000"/>
                </a:solidFill>
              </a:rPr>
              <a:t/>
            </a:r>
            <a:br>
              <a:rPr lang="en-US" altLang="ko-KR" u="sng" dirty="0" smtClean="0">
                <a:solidFill>
                  <a:srgbClr val="C00000"/>
                </a:solidFill>
              </a:rPr>
            </a:br>
            <a:r>
              <a:rPr lang="ko-KR" altLang="en-US" u="sng" dirty="0" smtClean="0">
                <a:solidFill>
                  <a:srgbClr val="C00000"/>
                </a:solidFill>
              </a:rPr>
              <a:t>있는 특정 데이터 값</a:t>
            </a:r>
            <a:r>
              <a:rPr lang="ko-KR" altLang="en-US" dirty="0" smtClean="0"/>
              <a:t>까지 다양함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모든 객체는 </a:t>
            </a:r>
            <a:r>
              <a:rPr lang="ko-KR" altLang="en-US" b="1" dirty="0" smtClean="0">
                <a:solidFill>
                  <a:srgbClr val="C00000"/>
                </a:solidFill>
              </a:rPr>
              <a:t>객체를 생성한 </a:t>
            </a:r>
            <a:r>
              <a:rPr lang="ko-KR" altLang="en-US" b="1" dirty="0" smtClean="0">
                <a:solidFill>
                  <a:srgbClr val="C00000"/>
                </a:solidFill>
              </a:rPr>
              <a:t>사용자가 권한을 </a:t>
            </a:r>
            <a:r>
              <a:rPr lang="ko-KR" altLang="en-US" b="1" dirty="0" smtClean="0">
                <a:solidFill>
                  <a:srgbClr val="C00000"/>
                </a:solidFill>
              </a:rPr>
              <a:t>가짐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객체의 소유자는 필요에 따라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이용해 다른 사용자에게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권한을 부여하거나 취소할 수 있음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3886"/>
              </p:ext>
            </p:extLst>
          </p:nvPr>
        </p:nvGraphicFramePr>
        <p:xfrm>
          <a:off x="4887035" y="593685"/>
          <a:ext cx="3678072" cy="1463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User_A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User_B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S,D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S,U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S,U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User_C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S,I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S,I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S,I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233645"/>
            <a:ext cx="656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ACL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권한 관리의 개념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943835"/>
            <a:ext cx="6829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권한 관리를 통한 보안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747837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775025" cy="5543705"/>
          </a:xfrm>
        </p:spPr>
        <p:txBody>
          <a:bodyPr>
            <a:normAutofit fontScale="92500"/>
          </a:bodyPr>
          <a:lstStyle/>
          <a:p>
            <a:r>
              <a:rPr lang="ko-KR" altLang="en-US" sz="2600" dirty="0" smtClean="0"/>
              <a:t>객체 권한 부여 </a:t>
            </a:r>
            <a:r>
              <a:rPr lang="en-US" altLang="ko-KR" sz="2600" dirty="0" smtClean="0"/>
              <a:t>: GRANT </a:t>
            </a:r>
            <a:r>
              <a:rPr lang="ko-KR" altLang="en-US" sz="2600" dirty="0" smtClean="0"/>
              <a:t>문</a:t>
            </a:r>
            <a:endParaRPr lang="en-US" altLang="ko-KR" sz="2600" dirty="0" smtClean="0"/>
          </a:p>
          <a:p>
            <a:pPr lvl="1">
              <a:lnSpc>
                <a:spcPct val="150000"/>
              </a:lnSpc>
            </a:pPr>
            <a:r>
              <a:rPr lang="ko-KR" altLang="en-US" sz="2200" dirty="0" smtClean="0"/>
              <a:t>객체의 소유자가 다른 사용자에게 객체에 대한 사용 권한을 부여</a:t>
            </a:r>
            <a:endParaRPr lang="en-US" altLang="ko-KR" sz="22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부여 가능한 주요 권한</a:t>
            </a:r>
            <a:endParaRPr lang="en-US" altLang="ko-KR" sz="2200" dirty="0"/>
          </a:p>
          <a:p>
            <a:pPr lvl="2">
              <a:lnSpc>
                <a:spcPct val="150000"/>
              </a:lnSpc>
            </a:pPr>
            <a:r>
              <a:rPr lang="en-US" altLang="ko-KR" sz="1900" dirty="0"/>
              <a:t>INSERT, DELETE, UPDATE, SELECT, </a:t>
            </a:r>
            <a:r>
              <a:rPr lang="en-US" altLang="ko-KR" sz="1900" dirty="0" smtClean="0"/>
              <a:t>REFERENCES</a:t>
            </a:r>
          </a:p>
          <a:p>
            <a:pPr lvl="3">
              <a:lnSpc>
                <a:spcPct val="150000"/>
              </a:lnSpc>
            </a:pPr>
            <a:r>
              <a:rPr lang="en-US" altLang="ko-KR" sz="1700" dirty="0" smtClean="0"/>
              <a:t>REFERENCES : </a:t>
            </a:r>
            <a:r>
              <a:rPr lang="ko-KR" altLang="en-US" sz="1700" dirty="0" err="1" smtClean="0"/>
              <a:t>외래키</a:t>
            </a:r>
            <a:r>
              <a:rPr lang="ko-KR" altLang="en-US" sz="1700" dirty="0" smtClean="0"/>
              <a:t> 제약조건을 정의할 수 있는 권한</a:t>
            </a:r>
            <a:endParaRPr lang="en-US" altLang="ko-KR" sz="1700" dirty="0" smtClean="0"/>
          </a:p>
          <a:p>
            <a:pPr lvl="3">
              <a:lnSpc>
                <a:spcPct val="150000"/>
              </a:lnSpc>
            </a:pPr>
            <a:r>
              <a:rPr lang="en-US" altLang="ko-KR" sz="1700" dirty="0" smtClean="0"/>
              <a:t>UPDATE</a:t>
            </a:r>
            <a:r>
              <a:rPr lang="ko-KR" altLang="en-US" sz="1700" dirty="0" smtClean="0"/>
              <a:t>나 </a:t>
            </a:r>
            <a:r>
              <a:rPr lang="en-US" altLang="ko-KR" sz="1700" dirty="0" smtClean="0"/>
              <a:t>SELECT</a:t>
            </a:r>
            <a:r>
              <a:rPr lang="ko-KR" altLang="en-US" sz="1700" dirty="0" smtClean="0"/>
              <a:t>는 테이블의 일부 속성에 대한 권한 부여도 가능 </a:t>
            </a:r>
            <a:endParaRPr lang="en-US" altLang="ko-KR" sz="1700" dirty="0"/>
          </a:p>
          <a:p>
            <a:pPr lvl="2">
              <a:lnSpc>
                <a:spcPct val="150000"/>
              </a:lnSpc>
            </a:pPr>
            <a:r>
              <a:rPr lang="ko-KR" altLang="en-US" sz="1900" dirty="0" smtClean="0"/>
              <a:t>여러 </a:t>
            </a:r>
            <a:r>
              <a:rPr lang="ko-KR" altLang="en-US" sz="1900" dirty="0"/>
              <a:t>권한을 </a:t>
            </a:r>
            <a:r>
              <a:rPr lang="ko-KR" altLang="en-US" sz="1900" dirty="0" smtClean="0"/>
              <a:t>한 번에 부여하는 </a:t>
            </a:r>
            <a:r>
              <a:rPr lang="ko-KR" altLang="en-US" sz="1900" dirty="0"/>
              <a:t>것도 </a:t>
            </a:r>
            <a:r>
              <a:rPr lang="ko-KR" altLang="en-US" sz="1900" dirty="0" smtClean="0"/>
              <a:t>가능</a:t>
            </a:r>
            <a:endParaRPr lang="en-US" altLang="ko-KR" sz="1900" dirty="0" smtClean="0"/>
          </a:p>
          <a:p>
            <a:pPr lvl="1">
              <a:lnSpc>
                <a:spcPct val="150000"/>
              </a:lnSpc>
            </a:pPr>
            <a:r>
              <a:rPr lang="ko-KR" altLang="en-US" sz="2200" dirty="0" smtClean="0"/>
              <a:t>기본적으로 </a:t>
            </a:r>
            <a:r>
              <a:rPr lang="en-US" altLang="ko-KR" sz="2200" dirty="0" smtClean="0"/>
              <a:t>GRANT </a:t>
            </a:r>
            <a:r>
              <a:rPr lang="ko-KR" altLang="en-US" sz="2200" dirty="0" smtClean="0"/>
              <a:t>문으로 </a:t>
            </a:r>
            <a:r>
              <a:rPr lang="ko-KR" altLang="en-US" sz="2200" dirty="0" err="1" smtClean="0"/>
              <a:t>부여받은</a:t>
            </a:r>
            <a:r>
              <a:rPr lang="ko-KR" altLang="en-US" sz="2200" dirty="0" smtClean="0"/>
              <a:t> 권한은 다른 사용자에게 부여할 수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없음</a:t>
            </a:r>
            <a:endParaRPr lang="en-US" altLang="ko-KR" sz="22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9119" y="2123855"/>
            <a:ext cx="7817178" cy="771245"/>
          </a:xfrm>
          <a:prstGeom prst="roundRect">
            <a:avLst>
              <a:gd name="adj" fmla="val 6179"/>
            </a:avLst>
          </a:prstGeom>
          <a:solidFill>
            <a:srgbClr val="FBEEE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191891"/>
            <a:ext cx="6448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658</Words>
  <Application>Microsoft Office PowerPoint</Application>
  <PresentationFormat>화면 슬라이드 쇼(4:3)</PresentationFormat>
  <Paragraphs>143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보안</vt:lpstr>
      <vt:lpstr>01 보안</vt:lpstr>
      <vt:lpstr>01 보안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245</cp:revision>
  <dcterms:created xsi:type="dcterms:W3CDTF">2012-07-23T02:34:37Z</dcterms:created>
  <dcterms:modified xsi:type="dcterms:W3CDTF">2021-05-26T15:55:15Z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