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376" r:id="rId2"/>
    <p:sldId id="380" r:id="rId3"/>
    <p:sldId id="379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4" r:id="rId16"/>
    <p:sldId id="395" r:id="rId17"/>
    <p:sldId id="392" r:id="rId18"/>
    <p:sldId id="393" r:id="rId19"/>
    <p:sldId id="396" r:id="rId20"/>
    <p:sldId id="397" r:id="rId21"/>
    <p:sldId id="547" r:id="rId22"/>
    <p:sldId id="545" r:id="rId23"/>
    <p:sldId id="551" r:id="rId24"/>
    <p:sldId id="553" r:id="rId25"/>
    <p:sldId id="548" r:id="rId26"/>
    <p:sldId id="549" r:id="rId27"/>
    <p:sldId id="544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03D73B"/>
    <a:srgbClr val="844A1A"/>
    <a:srgbClr val="FFFFFF"/>
    <a:srgbClr val="FFFFD5"/>
    <a:srgbClr val="FFFFCD"/>
    <a:srgbClr val="FFF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80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64b99335-0df8-419e-a9cd-a50b022ec3de" providerId="ADAL" clId="{8CBCFAB1-4D42-43FA-A251-F4B2D7977225}"/>
    <pc:docChg chg="undo custSel addSld delSld modSld">
      <pc:chgData name=" " userId="64b99335-0df8-419e-a9cd-a50b022ec3de" providerId="ADAL" clId="{8CBCFAB1-4D42-43FA-A251-F4B2D7977225}" dt="2020-10-07T10:46:58.405" v="1296" actId="20577"/>
      <pc:docMkLst>
        <pc:docMk/>
      </pc:docMkLst>
      <pc:sldChg chg="addSp delSp modSp">
        <pc:chgData name=" " userId="64b99335-0df8-419e-a9cd-a50b022ec3de" providerId="ADAL" clId="{8CBCFAB1-4D42-43FA-A251-F4B2D7977225}" dt="2020-10-07T09:28:11.956" v="1294" actId="14100"/>
        <pc:sldMkLst>
          <pc:docMk/>
          <pc:sldMk cId="1733035398" sldId="379"/>
        </pc:sldMkLst>
        <pc:spChg chg="add mod">
          <ac:chgData name=" " userId="64b99335-0df8-419e-a9cd-a50b022ec3de" providerId="ADAL" clId="{8CBCFAB1-4D42-43FA-A251-F4B2D7977225}" dt="2020-10-07T09:28:07.405" v="1292" actId="1076"/>
          <ac:spMkLst>
            <pc:docMk/>
            <pc:sldMk cId="1733035398" sldId="379"/>
            <ac:spMk id="5" creationId="{1B9E446A-7B5B-4C86-9656-B898AABD3C14}"/>
          </ac:spMkLst>
        </pc:spChg>
        <pc:spChg chg="add mod">
          <ac:chgData name=" " userId="64b99335-0df8-419e-a9cd-a50b022ec3de" providerId="ADAL" clId="{8CBCFAB1-4D42-43FA-A251-F4B2D7977225}" dt="2020-10-07T09:27:55.206" v="1291" actId="122"/>
          <ac:spMkLst>
            <pc:docMk/>
            <pc:sldMk cId="1733035398" sldId="379"/>
            <ac:spMk id="6" creationId="{D0C30F9A-270F-4A93-8BC4-BD3AB767176E}"/>
          </ac:spMkLst>
        </pc:spChg>
        <pc:spChg chg="add mod">
          <ac:chgData name=" " userId="64b99335-0df8-419e-a9cd-a50b022ec3de" providerId="ADAL" clId="{8CBCFAB1-4D42-43FA-A251-F4B2D7977225}" dt="2020-10-07T09:27:23.521" v="1286" actId="164"/>
          <ac:spMkLst>
            <pc:docMk/>
            <pc:sldMk cId="1733035398" sldId="379"/>
            <ac:spMk id="7" creationId="{2F2FB5F1-4C2A-4A9C-87A2-CEDC6AB7C93D}"/>
          </ac:spMkLst>
        </pc:spChg>
        <pc:spChg chg="add mod">
          <ac:chgData name=" " userId="64b99335-0df8-419e-a9cd-a50b022ec3de" providerId="ADAL" clId="{8CBCFAB1-4D42-43FA-A251-F4B2D7977225}" dt="2020-10-07T09:27:41.927" v="1289" actId="122"/>
          <ac:spMkLst>
            <pc:docMk/>
            <pc:sldMk cId="1733035398" sldId="379"/>
            <ac:spMk id="8" creationId="{777B44D4-171C-472D-A131-5AAAD847CEF7}"/>
          </ac:spMkLst>
        </pc:spChg>
        <pc:spChg chg="add del mod">
          <ac:chgData name=" " userId="64b99335-0df8-419e-a9cd-a50b022ec3de" providerId="ADAL" clId="{8CBCFAB1-4D42-43FA-A251-F4B2D7977225}" dt="2020-10-07T09:25:01.042" v="1275" actId="478"/>
          <ac:spMkLst>
            <pc:docMk/>
            <pc:sldMk cId="1733035398" sldId="379"/>
            <ac:spMk id="9" creationId="{B7E6FF3C-0180-4DD8-A84C-C950F3CE8D64}"/>
          </ac:spMkLst>
        </pc:spChg>
        <pc:grpChg chg="add mod">
          <ac:chgData name=" " userId="64b99335-0df8-419e-a9cd-a50b022ec3de" providerId="ADAL" clId="{8CBCFAB1-4D42-43FA-A251-F4B2D7977225}" dt="2020-10-07T09:27:29.863" v="1287" actId="1076"/>
          <ac:grpSpMkLst>
            <pc:docMk/>
            <pc:sldMk cId="1733035398" sldId="379"/>
            <ac:grpSpMk id="16" creationId="{81C1F358-AE6C-4CB5-BBDC-5A19EA759297}"/>
          </ac:grpSpMkLst>
        </pc:grpChg>
        <pc:cxnChg chg="add mod">
          <ac:chgData name=" " userId="64b99335-0df8-419e-a9cd-a50b022ec3de" providerId="ADAL" clId="{8CBCFAB1-4D42-43FA-A251-F4B2D7977225}" dt="2020-10-07T09:28:11.956" v="1294" actId="14100"/>
          <ac:cxnSpMkLst>
            <pc:docMk/>
            <pc:sldMk cId="1733035398" sldId="379"/>
            <ac:cxnSpMk id="11" creationId="{E25359EF-6E39-41D2-BB7D-700931F2566D}"/>
          </ac:cxnSpMkLst>
        </pc:cxnChg>
        <pc:cxnChg chg="add mod">
          <ac:chgData name=" " userId="64b99335-0df8-419e-a9cd-a50b022ec3de" providerId="ADAL" clId="{8CBCFAB1-4D42-43FA-A251-F4B2D7977225}" dt="2020-10-07T09:28:09.830" v="1293" actId="14100"/>
          <ac:cxnSpMkLst>
            <pc:docMk/>
            <pc:sldMk cId="1733035398" sldId="379"/>
            <ac:cxnSpMk id="13" creationId="{05A38421-0D84-4592-848E-578BFF40BA93}"/>
          </ac:cxnSpMkLst>
        </pc:cxnChg>
        <pc:cxnChg chg="add mod">
          <ac:chgData name=" " userId="64b99335-0df8-419e-a9cd-a50b022ec3de" providerId="ADAL" clId="{8CBCFAB1-4D42-43FA-A251-F4B2D7977225}" dt="2020-10-07T09:27:23.521" v="1286" actId="164"/>
          <ac:cxnSpMkLst>
            <pc:docMk/>
            <pc:sldMk cId="1733035398" sldId="379"/>
            <ac:cxnSpMk id="15" creationId="{E35881B2-E8F3-4AA4-90BA-44D08E5582A0}"/>
          </ac:cxnSpMkLst>
        </pc:cxnChg>
      </pc:sldChg>
      <pc:sldChg chg="modSp">
        <pc:chgData name=" " userId="64b99335-0df8-419e-a9cd-a50b022ec3de" providerId="ADAL" clId="{8CBCFAB1-4D42-43FA-A251-F4B2D7977225}" dt="2020-10-07T06:31:08.682" v="684" actId="113"/>
        <pc:sldMkLst>
          <pc:docMk/>
          <pc:sldMk cId="3635001315" sldId="396"/>
        </pc:sldMkLst>
        <pc:spChg chg="mod">
          <ac:chgData name=" " userId="64b99335-0df8-419e-a9cd-a50b022ec3de" providerId="ADAL" clId="{8CBCFAB1-4D42-43FA-A251-F4B2D7977225}" dt="2020-10-07T06:31:08.682" v="684" actId="113"/>
          <ac:spMkLst>
            <pc:docMk/>
            <pc:sldMk cId="3635001315" sldId="396"/>
            <ac:spMk id="5" creationId="{D65E7B6B-24E8-4839-878A-4492E4A20C3C}"/>
          </ac:spMkLst>
        </pc:spChg>
      </pc:sldChg>
      <pc:sldChg chg="addSp delSp modSp add">
        <pc:chgData name=" " userId="64b99335-0df8-419e-a9cd-a50b022ec3de" providerId="ADAL" clId="{8CBCFAB1-4D42-43FA-A251-F4B2D7977225}" dt="2020-10-07T10:46:58.405" v="1296" actId="20577"/>
        <pc:sldMkLst>
          <pc:docMk/>
          <pc:sldMk cId="3088435479" sldId="545"/>
        </pc:sldMkLst>
        <pc:spChg chg="mod">
          <ac:chgData name=" " userId="64b99335-0df8-419e-a9cd-a50b022ec3de" providerId="ADAL" clId="{8CBCFAB1-4D42-43FA-A251-F4B2D7977225}" dt="2020-10-07T05:47:22.354" v="224"/>
          <ac:spMkLst>
            <pc:docMk/>
            <pc:sldMk cId="3088435479" sldId="545"/>
            <ac:spMk id="2" creationId="{CA520784-1F99-4918-8EA3-B9D2025BD7E7}"/>
          </ac:spMkLst>
        </pc:spChg>
        <pc:spChg chg="mod">
          <ac:chgData name=" " userId="64b99335-0df8-419e-a9cd-a50b022ec3de" providerId="ADAL" clId="{8CBCFAB1-4D42-43FA-A251-F4B2D7977225}" dt="2020-10-07T07:07:43.888" v="1225"/>
          <ac:spMkLst>
            <pc:docMk/>
            <pc:sldMk cId="3088435479" sldId="545"/>
            <ac:spMk id="3" creationId="{5281A8C7-8AA9-41BC-BFF6-3C4C11AA1F9E}"/>
          </ac:spMkLst>
        </pc:spChg>
        <pc:spChg chg="add del">
          <ac:chgData name=" " userId="64b99335-0df8-419e-a9cd-a50b022ec3de" providerId="ADAL" clId="{8CBCFAB1-4D42-43FA-A251-F4B2D7977225}" dt="2020-10-07T05:44:41.898" v="186"/>
          <ac:spMkLst>
            <pc:docMk/>
            <pc:sldMk cId="3088435479" sldId="545"/>
            <ac:spMk id="5" creationId="{C5BA1501-E706-4CAA-95EB-DE5C52F590E8}"/>
          </ac:spMkLst>
        </pc:spChg>
        <pc:spChg chg="add del">
          <ac:chgData name=" " userId="64b99335-0df8-419e-a9cd-a50b022ec3de" providerId="ADAL" clId="{8CBCFAB1-4D42-43FA-A251-F4B2D7977225}" dt="2020-10-07T05:45:31.155" v="190"/>
          <ac:spMkLst>
            <pc:docMk/>
            <pc:sldMk cId="3088435479" sldId="545"/>
            <ac:spMk id="6" creationId="{2CF967C4-16D1-4C5E-9A1C-5E35AA3E44EC}"/>
          </ac:spMkLst>
        </pc:spChg>
        <pc:spChg chg="add mod">
          <ac:chgData name=" " userId="64b99335-0df8-419e-a9cd-a50b022ec3de" providerId="ADAL" clId="{8CBCFAB1-4D42-43FA-A251-F4B2D7977225}" dt="2020-10-07T10:46:58.405" v="1296" actId="20577"/>
          <ac:spMkLst>
            <pc:docMk/>
            <pc:sldMk cId="3088435479" sldId="545"/>
            <ac:spMk id="7" creationId="{9AE28819-DBFB-46D4-AA38-4A949F0CD778}"/>
          </ac:spMkLst>
        </pc:spChg>
      </pc:sldChg>
      <pc:sldChg chg="add del">
        <pc:chgData name=" " userId="64b99335-0df8-419e-a9cd-a50b022ec3de" providerId="ADAL" clId="{8CBCFAB1-4D42-43FA-A251-F4B2D7977225}" dt="2020-10-07T05:58:39.268" v="552" actId="2696"/>
        <pc:sldMkLst>
          <pc:docMk/>
          <pc:sldMk cId="65282742" sldId="546"/>
        </pc:sldMkLst>
      </pc:sldChg>
      <pc:sldChg chg="modSp add">
        <pc:chgData name=" " userId="64b99335-0df8-419e-a9cd-a50b022ec3de" providerId="ADAL" clId="{8CBCFAB1-4D42-43FA-A251-F4B2D7977225}" dt="2020-10-07T06:31:34.859" v="698" actId="20577"/>
        <pc:sldMkLst>
          <pc:docMk/>
          <pc:sldMk cId="430849107" sldId="547"/>
        </pc:sldMkLst>
        <pc:spChg chg="mod">
          <ac:chgData name=" " userId="64b99335-0df8-419e-a9cd-a50b022ec3de" providerId="ADAL" clId="{8CBCFAB1-4D42-43FA-A251-F4B2D7977225}" dt="2020-10-07T06:31:34.859" v="698" actId="20577"/>
          <ac:spMkLst>
            <pc:docMk/>
            <pc:sldMk cId="430849107" sldId="547"/>
            <ac:spMk id="2" creationId="{001456BF-7249-47FB-B9F5-BFFF223294DA}"/>
          </ac:spMkLst>
        </pc:spChg>
      </pc:sldChg>
      <pc:sldChg chg="addSp modSp add">
        <pc:chgData name=" " userId="64b99335-0df8-419e-a9cd-a50b022ec3de" providerId="ADAL" clId="{8CBCFAB1-4D42-43FA-A251-F4B2D7977225}" dt="2020-10-07T06:27:19.338" v="668"/>
        <pc:sldMkLst>
          <pc:docMk/>
          <pc:sldMk cId="4176262739" sldId="548"/>
        </pc:sldMkLst>
        <pc:spChg chg="mod">
          <ac:chgData name=" " userId="64b99335-0df8-419e-a9cd-a50b022ec3de" providerId="ADAL" clId="{8CBCFAB1-4D42-43FA-A251-F4B2D7977225}" dt="2020-10-07T06:24:34.014" v="643" actId="6549"/>
          <ac:spMkLst>
            <pc:docMk/>
            <pc:sldMk cId="4176262739" sldId="548"/>
            <ac:spMk id="2" creationId="{8751810B-DE18-441F-AD5A-00AEE82230A2}"/>
          </ac:spMkLst>
        </pc:spChg>
        <pc:spChg chg="add mod">
          <ac:chgData name=" " userId="64b99335-0df8-419e-a9cd-a50b022ec3de" providerId="ADAL" clId="{8CBCFAB1-4D42-43FA-A251-F4B2D7977225}" dt="2020-10-07T06:27:19.338" v="668"/>
          <ac:spMkLst>
            <pc:docMk/>
            <pc:sldMk cId="4176262739" sldId="548"/>
            <ac:spMk id="5" creationId="{FC1DF627-E783-4569-86EB-EA2CC27693E0}"/>
          </ac:spMkLst>
        </pc:spChg>
      </pc:sldChg>
      <pc:sldChg chg="addSp modSp add">
        <pc:chgData name=" " userId="64b99335-0df8-419e-a9cd-a50b022ec3de" providerId="ADAL" clId="{8CBCFAB1-4D42-43FA-A251-F4B2D7977225}" dt="2020-10-07T07:06:29.586" v="1213" actId="6549"/>
        <pc:sldMkLst>
          <pc:docMk/>
          <pc:sldMk cId="644342917" sldId="549"/>
        </pc:sldMkLst>
        <pc:spChg chg="mod">
          <ac:chgData name=" " userId="64b99335-0df8-419e-a9cd-a50b022ec3de" providerId="ADAL" clId="{8CBCFAB1-4D42-43FA-A251-F4B2D7977225}" dt="2020-10-07T06:26:24.386" v="664" actId="20577"/>
          <ac:spMkLst>
            <pc:docMk/>
            <pc:sldMk cId="644342917" sldId="549"/>
            <ac:spMk id="2" creationId="{8751810B-DE18-441F-AD5A-00AEE82230A2}"/>
          </ac:spMkLst>
        </pc:spChg>
        <pc:spChg chg="mod">
          <ac:chgData name=" " userId="64b99335-0df8-419e-a9cd-a50b022ec3de" providerId="ADAL" clId="{8CBCFAB1-4D42-43FA-A251-F4B2D7977225}" dt="2020-10-07T07:06:29.586" v="1213" actId="6549"/>
          <ac:spMkLst>
            <pc:docMk/>
            <pc:sldMk cId="644342917" sldId="549"/>
            <ac:spMk id="5" creationId="{FC1DF627-E783-4569-86EB-EA2CC27693E0}"/>
          </ac:spMkLst>
        </pc:spChg>
        <pc:picChg chg="add mod">
          <ac:chgData name=" " userId="64b99335-0df8-419e-a9cd-a50b022ec3de" providerId="ADAL" clId="{8CBCFAB1-4D42-43FA-A251-F4B2D7977225}" dt="2020-10-07T06:19:56.190" v="596" actId="1076"/>
          <ac:picMkLst>
            <pc:docMk/>
            <pc:sldMk cId="644342917" sldId="549"/>
            <ac:picMk id="6" creationId="{407E6881-07A1-4E78-A6D6-D51A2D70F3C8}"/>
          </ac:picMkLst>
        </pc:picChg>
      </pc:sldChg>
      <pc:sldChg chg="addSp modSp add del">
        <pc:chgData name=" " userId="64b99335-0df8-419e-a9cd-a50b022ec3de" providerId="ADAL" clId="{8CBCFAB1-4D42-43FA-A251-F4B2D7977225}" dt="2020-10-07T06:55:10.527" v="1192" actId="2696"/>
        <pc:sldMkLst>
          <pc:docMk/>
          <pc:sldMk cId="4267080199" sldId="550"/>
        </pc:sldMkLst>
        <pc:spChg chg="mod">
          <ac:chgData name=" " userId="64b99335-0df8-419e-a9cd-a50b022ec3de" providerId="ADAL" clId="{8CBCFAB1-4D42-43FA-A251-F4B2D7977225}" dt="2020-10-07T06:37:00.218" v="723"/>
          <ac:spMkLst>
            <pc:docMk/>
            <pc:sldMk cId="4267080199" sldId="550"/>
            <ac:spMk id="2" creationId="{C74E4B3A-1CB7-4F8F-802C-E76529B52264}"/>
          </ac:spMkLst>
        </pc:spChg>
        <pc:spChg chg="mod">
          <ac:chgData name=" " userId="64b99335-0df8-419e-a9cd-a50b022ec3de" providerId="ADAL" clId="{8CBCFAB1-4D42-43FA-A251-F4B2D7977225}" dt="2020-10-07T06:40:33.930" v="857" actId="1076"/>
          <ac:spMkLst>
            <pc:docMk/>
            <pc:sldMk cId="4267080199" sldId="550"/>
            <ac:spMk id="3" creationId="{99DC223F-BF19-4878-A006-FCC804E90702}"/>
          </ac:spMkLst>
        </pc:spChg>
        <pc:spChg chg="add mod">
          <ac:chgData name=" " userId="64b99335-0df8-419e-a9cd-a50b022ec3de" providerId="ADAL" clId="{8CBCFAB1-4D42-43FA-A251-F4B2D7977225}" dt="2020-10-07T06:40:33.056" v="856" actId="1076"/>
          <ac:spMkLst>
            <pc:docMk/>
            <pc:sldMk cId="4267080199" sldId="550"/>
            <ac:spMk id="5" creationId="{DEF43B3D-C5BF-49B3-8FBC-3FC595790854}"/>
          </ac:spMkLst>
        </pc:spChg>
      </pc:sldChg>
      <pc:sldChg chg="addSp delSp modSp add">
        <pc:chgData name=" " userId="64b99335-0df8-419e-a9cd-a50b022ec3de" providerId="ADAL" clId="{8CBCFAB1-4D42-43FA-A251-F4B2D7977225}" dt="2020-10-07T07:01:13.974" v="1207" actId="207"/>
        <pc:sldMkLst>
          <pc:docMk/>
          <pc:sldMk cId="3038976800" sldId="551"/>
        </pc:sldMkLst>
        <pc:spChg chg="mod">
          <ac:chgData name=" " userId="64b99335-0df8-419e-a9cd-a50b022ec3de" providerId="ADAL" clId="{8CBCFAB1-4D42-43FA-A251-F4B2D7977225}" dt="2020-10-07T06:59:40.133" v="1204"/>
          <ac:spMkLst>
            <pc:docMk/>
            <pc:sldMk cId="3038976800" sldId="551"/>
            <ac:spMk id="2" creationId="{6B17D765-E588-4AFC-9EAE-48DE4D9AE78D}"/>
          </ac:spMkLst>
        </pc:spChg>
        <pc:spChg chg="mod">
          <ac:chgData name=" " userId="64b99335-0df8-419e-a9cd-a50b022ec3de" providerId="ADAL" clId="{8CBCFAB1-4D42-43FA-A251-F4B2D7977225}" dt="2020-10-07T07:01:13.974" v="1207" actId="207"/>
          <ac:spMkLst>
            <pc:docMk/>
            <pc:sldMk cId="3038976800" sldId="551"/>
            <ac:spMk id="3" creationId="{2713D2D3-0E5B-4A8C-8A62-24E651410493}"/>
          </ac:spMkLst>
        </pc:spChg>
        <pc:graphicFrameChg chg="add del">
          <ac:chgData name=" " userId="64b99335-0df8-419e-a9cd-a50b022ec3de" providerId="ADAL" clId="{8CBCFAB1-4D42-43FA-A251-F4B2D7977225}" dt="2020-10-07T06:52:07.722" v="1103"/>
          <ac:graphicFrameMkLst>
            <pc:docMk/>
            <pc:sldMk cId="3038976800" sldId="551"/>
            <ac:graphicFrameMk id="5" creationId="{350DEAD6-8043-4F17-BDC0-6659DB739582}"/>
          </ac:graphicFrameMkLst>
        </pc:graphicFrameChg>
      </pc:sldChg>
      <pc:sldChg chg="add del">
        <pc:chgData name=" " userId="64b99335-0df8-419e-a9cd-a50b022ec3de" providerId="ADAL" clId="{8CBCFAB1-4D42-43FA-A251-F4B2D7977225}" dt="2020-10-07T06:52:51.815" v="1118" actId="2696"/>
        <pc:sldMkLst>
          <pc:docMk/>
          <pc:sldMk cId="3034314224" sldId="552"/>
        </pc:sldMkLst>
      </pc:sldChg>
      <pc:sldChg chg="modSp add">
        <pc:chgData name=" " userId="64b99335-0df8-419e-a9cd-a50b022ec3de" providerId="ADAL" clId="{8CBCFAB1-4D42-43FA-A251-F4B2D7977225}" dt="2020-10-07T07:01:48.552" v="1212" actId="115"/>
        <pc:sldMkLst>
          <pc:docMk/>
          <pc:sldMk cId="1718582199" sldId="553"/>
        </pc:sldMkLst>
        <pc:spChg chg="mod">
          <ac:chgData name=" " userId="64b99335-0df8-419e-a9cd-a50b022ec3de" providerId="ADAL" clId="{8CBCFAB1-4D42-43FA-A251-F4B2D7977225}" dt="2020-10-07T06:53:05.722" v="1119" actId="6549"/>
          <ac:spMkLst>
            <pc:docMk/>
            <pc:sldMk cId="1718582199" sldId="553"/>
            <ac:spMk id="2" creationId="{6B17D765-E588-4AFC-9EAE-48DE4D9AE78D}"/>
          </ac:spMkLst>
        </pc:spChg>
        <pc:spChg chg="mod">
          <ac:chgData name=" " userId="64b99335-0df8-419e-a9cd-a50b022ec3de" providerId="ADAL" clId="{8CBCFAB1-4D42-43FA-A251-F4B2D7977225}" dt="2020-10-07T07:01:48.552" v="1212" actId="115"/>
          <ac:spMkLst>
            <pc:docMk/>
            <pc:sldMk cId="1718582199" sldId="553"/>
            <ac:spMk id="3" creationId="{2713D2D3-0E5B-4A8C-8A62-24E6514104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24637-643A-41AD-8BA3-084A17D98775}" type="datetimeFigureOut">
              <a:rPr lang="ko-KR" altLang="en-US" smtClean="0"/>
              <a:t>2020-10-07(Wed)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0F630-718D-447A-BD13-97AAFF2D5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07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</p:grpSp>
      <p:sp>
        <p:nvSpPr>
          <p:cNvPr id="4199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7696200" cy="2209800"/>
          </a:xfrm>
        </p:spPr>
        <p:txBody>
          <a:bodyPr/>
          <a:lstStyle>
            <a:lvl1pPr>
              <a:defRPr sz="5400" b="0">
                <a:latin typeface="Elephant" panose="02020904090505020303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360363" indent="-360363">
              <a:defRPr b="1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DBF8359-61F8-45A9-9FFD-0C4BCF51CB51}" type="datetime1">
              <a:rPr lang="ko-KR" altLang="en-US" smtClean="0"/>
              <a:t>2020-10-07(Wed)</a:t>
            </a:fld>
            <a:endParaRPr lang="ko-KR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23253-9A90-4BF0-B947-091EA95BB4A5}" type="datetime1">
              <a:rPr lang="ko-KR" altLang="en-US" smtClean="0"/>
              <a:t>2020-10-07(Wed)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61039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61039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371658-E98C-405C-987A-F20D5D31EA7F}" type="datetime1">
              <a:rPr lang="ko-KR" altLang="en-US" smtClean="0"/>
              <a:t>2020-10-07(Wed)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914400" y="1268413"/>
            <a:ext cx="7772400" cy="5113337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F0D94-EAC6-4AAB-946D-F4FC65B5C6B6}" type="datetime1">
              <a:rPr lang="ko-KR" altLang="en-US" smtClean="0"/>
              <a:t>2020-10-07(Wed)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1268413"/>
            <a:ext cx="3810000" cy="5113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68413"/>
            <a:ext cx="3810000" cy="5113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E8184-1FD7-48A5-B935-D27133DB606A}" type="datetime1">
              <a:rPr lang="ko-KR" altLang="en-US" smtClean="0"/>
              <a:t>2020-10-07(Wed)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268413"/>
            <a:ext cx="7772400" cy="2479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3900488"/>
            <a:ext cx="7772400" cy="24812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234C4-CD28-41F2-9435-7E3A24384110}" type="datetime1">
              <a:rPr lang="ko-KR" altLang="en-US" smtClean="0"/>
              <a:t>2020-10-07(Wed)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Bookman Old Style" panose="02050604050505020204" pitchFamily="18" charset="0"/>
                <a:ea typeface="+mj-ea"/>
                <a:cs typeface="Verdan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1pPr>
            <a:lvl2pPr>
              <a:defRPr sz="2400" b="1">
                <a:latin typeface="Bookman Old Style" panose="02050604050505020204" pitchFamily="18" charset="0"/>
                <a:cs typeface="Consolas" panose="020B0609020204030204" pitchFamily="49" charset="0"/>
              </a:defRPr>
            </a:lvl2pPr>
            <a:lvl3pPr>
              <a:defRPr sz="2000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3pPr>
            <a:lvl4pPr>
              <a:defRPr sz="1600">
                <a:latin typeface="Bookman Old Style" panose="02050604050505020204" pitchFamily="18" charset="0"/>
                <a:cs typeface="Consolas" panose="020B0609020204030204" pitchFamily="49" charset="0"/>
              </a:defRPr>
            </a:lvl4pPr>
            <a:lvl5pPr>
              <a:defRPr sz="1400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3256E4-2F73-4BEC-AB5C-F25FC9673B9A}" type="datetime1">
              <a:rPr lang="ko-KR" altLang="en-US" smtClean="0"/>
              <a:t>2020-10-07(Wed)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AC094-35B0-45B5-883E-A230A9B9C3F3}" type="datetime1">
              <a:rPr lang="ko-KR" altLang="en-US" smtClean="0"/>
              <a:t>2020-10-07(Wed)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268413"/>
            <a:ext cx="38100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68413"/>
            <a:ext cx="38100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268FF-8110-4B32-9689-47022DB4FB87}" type="datetime1">
              <a:rPr lang="ko-KR" altLang="en-US" smtClean="0"/>
              <a:t>2020-10-07(Wed)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875A1-3A94-4DD4-9453-73F6A64A041F}" type="datetime1">
              <a:rPr lang="ko-KR" altLang="en-US" smtClean="0"/>
              <a:t>2020-10-07(Wed)</a:t>
            </a:fld>
            <a:endParaRPr lang="ko-KR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41A15-6899-4772-BD9B-79F11343EAEE}" type="datetime1">
              <a:rPr lang="ko-KR" altLang="en-US" smtClean="0"/>
              <a:t>2020-10-07(Wed)</a:t>
            </a:fld>
            <a:endParaRPr lang="ko-KR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5BDED3-4BF8-4C05-940A-BDE468991E13}" type="datetime1">
              <a:rPr lang="ko-KR" altLang="en-US" smtClean="0"/>
              <a:t>2020-10-07(Wed)</a:t>
            </a:fld>
            <a:endParaRPr lang="ko-KR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A856F0-FCF9-4236-BEB8-BA423F55B277}" type="datetime1">
              <a:rPr lang="ko-KR" altLang="en-US" smtClean="0"/>
              <a:t>2020-10-07(Wed)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6D64B1-57BA-4310-9FD9-619A059D7C22}" type="datetime1">
              <a:rPr lang="ko-KR" altLang="en-US" smtClean="0"/>
              <a:t>2020-10-07(Wed)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ko-KR" sz="2400">
              <a:latin typeface="Times New Roman" pitchFamily="18" charset="0"/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381000" y="1125538"/>
            <a:ext cx="8305800" cy="182562"/>
            <a:chOff x="240" y="893"/>
            <a:chExt cx="5232" cy="115"/>
          </a:xfrm>
        </p:grpSpPr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40965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10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68413"/>
            <a:ext cx="77724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56363"/>
            <a:ext cx="19812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000"/>
            </a:lvl1pPr>
          </a:lstStyle>
          <a:p>
            <a:fld id="{3E1E3CB5-8D56-41ED-AAB6-CD39ED405736}" type="datetime1">
              <a:rPr lang="ko-KR" altLang="en-US" smtClean="0"/>
              <a:t>2020-10-07(Wed)</a:t>
            </a:fld>
            <a:endParaRPr lang="ko-KR" altLang="en-US"/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53188"/>
            <a:ext cx="29718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/>
            </a:lvl1pPr>
          </a:lstStyle>
          <a:p>
            <a:endParaRPr lang="ko-KR" altLang="en-US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53188"/>
            <a:ext cx="19050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kumimoji="1" sz="2800" b="0">
          <a:solidFill>
            <a:schemeClr val="tx1"/>
          </a:solidFill>
          <a:latin typeface="+mj-ea"/>
          <a:ea typeface="+mj-ea"/>
          <a:cs typeface="Consolas" panose="020B0609020204030204" pitchFamily="49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600">
          <a:solidFill>
            <a:schemeClr val="tx1"/>
          </a:solidFill>
          <a:latin typeface="Consolas" panose="020B0609020204030204" pitchFamily="49" charset="0"/>
          <a:ea typeface="HY견명조" panose="02030600000101010101" pitchFamily="18" charset="-127"/>
          <a:cs typeface="Consolas" panose="020B0609020204030204" pitchFamily="49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kumimoji="1" sz="20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Consolas" panose="020B0609020204030204" pitchFamily="49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800">
          <a:solidFill>
            <a:schemeClr val="tx1"/>
          </a:solidFill>
          <a:latin typeface="Consolas" panose="020B0609020204030204" pitchFamily="49" charset="0"/>
          <a:ea typeface="HY견명조" panose="02030600000101010101" pitchFamily="18" charset="-127"/>
          <a:cs typeface="Consolas" panose="020B0609020204030204" pitchFamily="49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Consolas" panose="020B0609020204030204" pitchFamily="49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F48F0-86FE-4E05-ADC1-D1C181466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4. 2D Shapes / Image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7B7F19-C26B-4691-AD38-3D95B01B2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7F118-B163-49E7-87B2-94C2D66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54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22EE4-F985-43F3-9606-FC04BAD0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Polygon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B60CE8-FB88-4C17-BB6E-8E37B33E4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ko-KR" altLang="en-US" sz="1600" dirty="0">
                <a:latin typeface="Consolas" panose="020B0609020204030204" pitchFamily="49" charset="0"/>
              </a:rPr>
              <a:t>참고 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en-US" altLang="ko-KR" sz="1600" dirty="0" err="1">
                <a:latin typeface="Consolas" panose="020B0609020204030204" pitchFamily="49" charset="0"/>
              </a:rPr>
              <a:t>polygon.getPoints</a:t>
            </a:r>
            <a:r>
              <a:rPr lang="en-US" altLang="ko-KR" sz="1600" dirty="0"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latin typeface="Consolas" panose="020B0609020204030204" pitchFamily="49" charset="0"/>
              </a:rPr>
              <a:t>addAll</a:t>
            </a:r>
            <a:r>
              <a:rPr lang="en-US" altLang="ko-KR" sz="1600" dirty="0">
                <a:latin typeface="Consolas" panose="020B0609020204030204" pitchFamily="49" charset="0"/>
              </a:rPr>
              <a:t>(new Double[] { ... });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C93963-F4DC-491F-BBF9-17574342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30F0A0-16AD-4C7F-8DE6-D7F9C1E0AB4B}"/>
              </a:ext>
            </a:extLst>
          </p:cNvPr>
          <p:cNvSpPr/>
          <p:nvPr/>
        </p:nvSpPr>
        <p:spPr bwMode="auto">
          <a:xfrm>
            <a:off x="936460" y="1268413"/>
            <a:ext cx="7750340" cy="475287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Group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Group();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points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100.0,  50.0, 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300.0,  50.0, 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350.0, 150.0,          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300.0, 250.0, 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100.0, 250.0,                   </a:t>
            </a:r>
          </a:p>
          <a:p>
            <a:pPr lvl="2"/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50.0, 150.0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Polygon 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hexagon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Polygon(</a:t>
            </a:r>
            <a:r>
              <a:rPr lang="en-US" altLang="ko-KR" sz="16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points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hexagon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lvl="1"/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,400,300);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"2D Shape Examples"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B5E699-B479-491F-9C9E-2B7AB3E3E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844824"/>
            <a:ext cx="2786429" cy="230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6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22EE4-F985-43F3-9606-FC04BAD0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B60CE8-FB88-4C17-BB6E-8E37B33E4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ko-KR" altLang="en-US" sz="1600" dirty="0">
                <a:latin typeface="Consolas" panose="020B0609020204030204" pitchFamily="49" charset="0"/>
              </a:rPr>
              <a:t>참고 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en-US" altLang="ko-KR" sz="1600" dirty="0" err="1">
                <a:latin typeface="Consolas" panose="020B0609020204030204" pitchFamily="49" charset="0"/>
              </a:rPr>
              <a:t>polyline.getPoints</a:t>
            </a:r>
            <a:r>
              <a:rPr lang="en-US" altLang="ko-KR" sz="1600" dirty="0"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latin typeface="Consolas" panose="020B0609020204030204" pitchFamily="49" charset="0"/>
              </a:rPr>
              <a:t>addAll</a:t>
            </a:r>
            <a:r>
              <a:rPr lang="en-US" altLang="ko-KR" sz="1600" dirty="0">
                <a:latin typeface="Consolas" panose="020B0609020204030204" pitchFamily="49" charset="0"/>
              </a:rPr>
              <a:t>(new Double[] { ... });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C93963-F4DC-491F-BBF9-17574342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30F0A0-16AD-4C7F-8DE6-D7F9C1E0AB4B}"/>
              </a:ext>
            </a:extLst>
          </p:cNvPr>
          <p:cNvSpPr/>
          <p:nvPr/>
        </p:nvSpPr>
        <p:spPr bwMode="auto">
          <a:xfrm>
            <a:off x="936460" y="1268413"/>
            <a:ext cx="7750340" cy="475287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Group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Group();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points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100.0,  50.0, 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300.0,  50.0, 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350.0, 150.0,          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300.0, 250.0, 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100.0, 250.0,                   </a:t>
            </a:r>
          </a:p>
          <a:p>
            <a:pPr lvl="2"/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50.0, 150.0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Polyline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polyline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Polyline(</a:t>
            </a:r>
            <a:r>
              <a:rPr lang="en-US" altLang="ko-KR" sz="16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points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polyline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,400,300);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"2D Shape Examples"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ED6A74-147D-483C-8032-188D022C0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700" y="1988840"/>
            <a:ext cx="2765779" cy="22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46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4FF55-DD42-4B86-8EDB-776949CC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CubicCurve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7C91E-F109-49C8-92C3-D926F0F97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Properties</a:t>
            </a:r>
          </a:p>
          <a:p>
            <a:pPr lvl="1"/>
            <a:r>
              <a:rPr lang="en-US" altLang="ko-KR" sz="2000" dirty="0" err="1"/>
              <a:t>startX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startY</a:t>
            </a:r>
            <a:r>
              <a:rPr lang="en-US" altLang="ko-KR" sz="2000" dirty="0"/>
              <a:t>, controlX1, controlY1, controlX2, controlY2, </a:t>
            </a:r>
            <a:r>
              <a:rPr lang="en-US" altLang="ko-KR" sz="2000" dirty="0" err="1"/>
              <a:t>endX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endY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B54341-6561-47B6-AC4B-307A83DC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5D0E37-6E68-4A8E-AC39-C1CF33982C6B}"/>
              </a:ext>
            </a:extLst>
          </p:cNvPr>
          <p:cNvSpPr/>
          <p:nvPr/>
        </p:nvSpPr>
        <p:spPr bwMode="auto">
          <a:xfrm>
            <a:off x="925430" y="2420888"/>
            <a:ext cx="7750340" cy="410373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Group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Group();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CubicCurve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cubicCurve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CubicCurve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(); 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cubicCurve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.setStartX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(50.0f); 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cubicCurve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.setStartY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(200.0f); 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cubicCurve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.setControlX1(300.0f); 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cubicCurve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.setControlY1(40.0f); 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cubicCurve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.setControlX2(175.0f); 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cubicCurve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.setControlY2(250.0f); 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cubicCurve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.setEndX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(350.0f); 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cubicCurve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.setEndY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(200.0f);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().add(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cubicCurve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,400,400);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"2D Shape Examples"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2050" name="Picture 2" descr="Bezier Curves">
            <a:extLst>
              <a:ext uri="{FF2B5EF4-FFF2-40B4-BE49-F238E27FC236}">
                <a16:creationId xmlns:a16="http://schemas.microsoft.com/office/drawing/2014/main" id="{A688BBDC-65DD-4D76-B638-4C7D582F3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0"/>
            <a:ext cx="2458616" cy="168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23BF97-6791-464C-8C64-6E771DD07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474" y="3287081"/>
            <a:ext cx="2672006" cy="287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57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4FF55-DD42-4B86-8EDB-776949CC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QuadCurve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7C91E-F109-49C8-92C3-D926F0F97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Properties</a:t>
            </a:r>
          </a:p>
          <a:p>
            <a:pPr lvl="1"/>
            <a:r>
              <a:rPr lang="en-US" altLang="ko-KR" sz="2000" dirty="0" err="1"/>
              <a:t>startX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startY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controlX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controlY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endX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endY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B54341-6561-47B6-AC4B-307A83DC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5D0E37-6E68-4A8E-AC39-C1CF33982C6B}"/>
              </a:ext>
            </a:extLst>
          </p:cNvPr>
          <p:cNvSpPr/>
          <p:nvPr/>
        </p:nvSpPr>
        <p:spPr bwMode="auto">
          <a:xfrm>
            <a:off x="925430" y="2132856"/>
            <a:ext cx="7750340" cy="424889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Group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Group();</a:t>
            </a:r>
          </a:p>
          <a:p>
            <a:pPr lvl="1"/>
            <a:endParaRPr lang="en-US" altLang="ko-K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QuadCurve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quadCurve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QuadCurve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(); 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quadCurve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.setStartX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(50.0f); 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quadCurve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.setStartY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(200.0f); 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quadCurve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.setControlX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(300.0f); 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quadCurve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.setControlY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(40.0f); 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quadCurve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.setEndX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(350.0f); 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quadCurve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.setEndY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(200.0f);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.getChildren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().add(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quadCurve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,400,400);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"2D Shape Examples"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4098" name="Picture 2" descr="Quadcurve">
            <a:extLst>
              <a:ext uri="{FF2B5EF4-FFF2-40B4-BE49-F238E27FC236}">
                <a16:creationId xmlns:a16="http://schemas.microsoft.com/office/drawing/2014/main" id="{F9853A18-E990-4557-9FA0-4D3937DB9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267278"/>
            <a:ext cx="1905000" cy="142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C6F664-8F9B-4158-8AED-807CACCB2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2931086"/>
            <a:ext cx="2418581" cy="259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4FF55-DD42-4B86-8EDB-776949CC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7C91E-F109-49C8-92C3-D926F0F97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68413"/>
            <a:ext cx="7772400" cy="5113337"/>
          </a:xfrm>
        </p:spPr>
        <p:txBody>
          <a:bodyPr/>
          <a:lstStyle/>
          <a:p>
            <a:r>
              <a:rPr lang="en-US" altLang="ko-KR" sz="2000" dirty="0"/>
              <a:t>Properties</a:t>
            </a:r>
          </a:p>
          <a:p>
            <a:pPr lvl="1"/>
            <a:r>
              <a:rPr lang="en-US" altLang="ko-KR" sz="1800" dirty="0" err="1"/>
              <a:t>startAngle</a:t>
            </a:r>
            <a:r>
              <a:rPr lang="en-US" altLang="ko-KR" sz="1800" dirty="0"/>
              <a:t>, length, </a:t>
            </a:r>
            <a:r>
              <a:rPr lang="en-US" altLang="ko-KR" sz="1800" dirty="0" err="1"/>
              <a:t>centerX</a:t>
            </a:r>
            <a:r>
              <a:rPr lang="en-US" altLang="ko-KR" sz="1800" dirty="0"/>
              <a:t>, center, </a:t>
            </a:r>
            <a:r>
              <a:rPr lang="en-US" altLang="ko-KR" sz="1800" dirty="0" err="1"/>
              <a:t>radiusX</a:t>
            </a:r>
            <a:r>
              <a:rPr lang="en-US" altLang="ko-KR" sz="1800" dirty="0"/>
              <a:t>, radius</a:t>
            </a:r>
          </a:p>
          <a:p>
            <a:r>
              <a:rPr lang="en-US" altLang="ko-KR" sz="1800" dirty="0" err="1"/>
              <a:t>ArcType</a:t>
            </a:r>
            <a:r>
              <a:rPr lang="en-US" altLang="ko-KR" sz="1800" dirty="0"/>
              <a:t> : OPEN, CHORD, ROUND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B54341-6561-47B6-AC4B-307A83DC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5D0E37-6E68-4A8E-AC39-C1CF33982C6B}"/>
              </a:ext>
            </a:extLst>
          </p:cNvPr>
          <p:cNvSpPr/>
          <p:nvPr/>
        </p:nvSpPr>
        <p:spPr bwMode="auto">
          <a:xfrm>
            <a:off x="925430" y="2348880"/>
            <a:ext cx="7750340" cy="429206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lvl="1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Group </a:t>
            </a:r>
            <a:r>
              <a:rPr lang="en-US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Group();</a:t>
            </a:r>
          </a:p>
          <a:p>
            <a:pPr lvl="1"/>
            <a:endParaRPr lang="en-US" altLang="ko-K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5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Arc </a:t>
            </a:r>
            <a:r>
              <a:rPr lang="en-US" altLang="ko-KR" sz="15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arc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5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Arc();</a:t>
            </a: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arc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.setCenterX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(200.0f); </a:t>
            </a: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arc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.setCenterY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(200.0f); </a:t>
            </a: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arc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.setRadiusX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(120.0f); </a:t>
            </a: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arc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.setRadiusY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(90.0f); </a:t>
            </a: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arc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.setStartAngle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(45.0f); </a:t>
            </a: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arc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.setLength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(270.0f); </a:t>
            </a: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arc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.setType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ArcType.</a:t>
            </a:r>
            <a:r>
              <a:rPr lang="en-US" altLang="ko-KR" sz="1500" b="1" i="1" dirty="0" err="1">
                <a:solidFill>
                  <a:srgbClr val="0000C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ROUND</a:t>
            </a:r>
            <a:r>
              <a:rPr lang="en-US" altLang="ko-KR" sz="1500" b="1" i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.getChildren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().add(</a:t>
            </a:r>
            <a:r>
              <a:rPr lang="en-US" altLang="ko-KR" sz="15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arc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500" dirty="0">
              <a:latin typeface="Consolas" panose="020B0609020204030204" pitchFamily="49" charset="0"/>
            </a:endParaRPr>
          </a:p>
          <a:p>
            <a:pPr lvl="1"/>
            <a:r>
              <a:rPr lang="nn-NO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,400,400);</a:t>
            </a: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2A00FF"/>
                </a:solidFill>
                <a:latin typeface="Consolas" panose="020B0609020204030204" pitchFamily="49" charset="0"/>
              </a:rPr>
              <a:t>"2D Shape Examples"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5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5122" name="Picture 2" descr="ARC">
            <a:extLst>
              <a:ext uri="{FF2B5EF4-FFF2-40B4-BE49-F238E27FC236}">
                <a16:creationId xmlns:a16="http://schemas.microsoft.com/office/drawing/2014/main" id="{945B9AD9-1AD5-401F-9E8A-A8607891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958" y="19897"/>
            <a:ext cx="1983991" cy="168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Open Closed Round">
            <a:extLst>
              <a:ext uri="{FF2B5EF4-FFF2-40B4-BE49-F238E27FC236}">
                <a16:creationId xmlns:a16="http://schemas.microsoft.com/office/drawing/2014/main" id="{426F2A94-46AC-4279-A1AA-B2E9F3136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78613"/>
            <a:ext cx="3289548" cy="104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6E62BC-4792-4C45-92E8-7209D533E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910" y="3140968"/>
            <a:ext cx="2316570" cy="248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49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95AB3-A302-43A6-8CFF-F1EE0DBD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D5A6AA-F0F5-43AF-9379-41C344937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그래픽에 대한 다양한 변환을 지원</a:t>
            </a:r>
            <a:endParaRPr lang="en-US" altLang="ko-KR" dirty="0"/>
          </a:p>
          <a:p>
            <a:pPr lvl="1"/>
            <a:r>
              <a:rPr lang="en-US" altLang="ko-KR" dirty="0"/>
              <a:t>Translation, Scaling Up or Down, Rotation, Shearing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/>
              <a:t>주요 클래스</a:t>
            </a:r>
            <a:endParaRPr lang="en-US" altLang="ko-KR" dirty="0"/>
          </a:p>
          <a:p>
            <a:pPr lvl="1"/>
            <a:r>
              <a:rPr lang="en-US" altLang="ko-KR" dirty="0"/>
              <a:t>Rotate</a:t>
            </a:r>
          </a:p>
          <a:p>
            <a:pPr lvl="1"/>
            <a:r>
              <a:rPr lang="en-US" altLang="ko-KR" dirty="0"/>
              <a:t>Scale</a:t>
            </a:r>
          </a:p>
          <a:p>
            <a:pPr lvl="1"/>
            <a:r>
              <a:rPr lang="en-US" altLang="ko-KR" dirty="0"/>
              <a:t>Translate</a:t>
            </a:r>
          </a:p>
          <a:p>
            <a:pPr lvl="1"/>
            <a:r>
              <a:rPr lang="en-US" altLang="ko-KR" dirty="0"/>
              <a:t>Shear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347FEE-BF68-4EEF-9BED-D9E1AE9A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3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0F768-9FCB-4ECE-BBE1-DE60DEDD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CB2B5-36F2-41E0-B9B7-C9EBCF118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B0731F-180F-480B-8117-5D166977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BDC5FD-8E8E-495A-9E68-5BE691756F59}"/>
              </a:ext>
            </a:extLst>
          </p:cNvPr>
          <p:cNvSpPr/>
          <p:nvPr/>
        </p:nvSpPr>
        <p:spPr bwMode="auto">
          <a:xfrm>
            <a:off x="925430" y="277813"/>
            <a:ext cx="7750340" cy="639154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lvl="1"/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AnchorPane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AnchorPane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ko-KR" alt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Rectangle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rect1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Rectangle(50, 50, 100, 100);</a:t>
            </a:r>
          </a:p>
          <a:p>
            <a:pPr lvl="1"/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rect1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.setFill(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Rectangle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rect2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Rectangle(50, 50, 100, 100);</a:t>
            </a:r>
          </a:p>
          <a:p>
            <a:pPr lvl="1"/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rect2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.setFill(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GREEN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Rectangle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rect3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Rectangle(50, 50, 100, 100);</a:t>
            </a:r>
          </a:p>
          <a:p>
            <a:pPr lvl="1"/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rect3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.setFill(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Rectangle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rect4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Rectangle(50, 50, 100, 100);</a:t>
            </a:r>
          </a:p>
          <a:p>
            <a:pPr lvl="1"/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rect4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.setFill(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rect4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.setStroke(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BLACK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1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Rotate </a:t>
            </a:r>
            <a:r>
              <a:rPr lang="en-US" altLang="ko-KR" sz="11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rotate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Rotate();</a:t>
            </a:r>
          </a:p>
          <a:p>
            <a:pPr lvl="1"/>
            <a:r>
              <a:rPr lang="en-US" altLang="ko-KR" sz="11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rotate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.setAngle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(30);</a:t>
            </a:r>
          </a:p>
          <a:p>
            <a:pPr lvl="1"/>
            <a:r>
              <a:rPr lang="en-US" altLang="ko-KR" sz="11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rotate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.setPivotX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(0);</a:t>
            </a:r>
          </a:p>
          <a:p>
            <a:pPr lvl="1"/>
            <a:r>
              <a:rPr lang="en-US" altLang="ko-KR" sz="11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rotate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.setPivotY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(400);</a:t>
            </a:r>
          </a:p>
          <a:p>
            <a:pPr lvl="1"/>
            <a:endParaRPr lang="ko-KR" alt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1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Scale </a:t>
            </a:r>
            <a:r>
              <a:rPr lang="en-US" altLang="ko-KR" sz="11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scale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Scale();</a:t>
            </a:r>
          </a:p>
          <a:p>
            <a:pPr lvl="1"/>
            <a:r>
              <a:rPr lang="en-US" altLang="ko-KR" sz="11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scale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.setX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(2.0);</a:t>
            </a:r>
          </a:p>
          <a:p>
            <a:pPr lvl="1"/>
            <a:r>
              <a:rPr lang="en-US" altLang="ko-KR" sz="11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scale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.setY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(2.0);</a:t>
            </a:r>
          </a:p>
          <a:p>
            <a:pPr lvl="1"/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scale.setPivotX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</a:rPr>
              <a:t>(75);</a:t>
            </a:r>
          </a:p>
          <a:p>
            <a:pPr lvl="1"/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scale.setPivotY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</a:rPr>
              <a:t>(75);</a:t>
            </a:r>
          </a:p>
          <a:p>
            <a:pPr lvl="1"/>
            <a:endParaRPr lang="ko-KR" alt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1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Translate </a:t>
            </a:r>
            <a:r>
              <a:rPr lang="en-US" altLang="ko-KR" sz="11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translate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Translate();       </a:t>
            </a:r>
          </a:p>
          <a:p>
            <a:pPr lvl="1"/>
            <a:r>
              <a:rPr lang="en-US" altLang="ko-KR" sz="11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translate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.setX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(-50); </a:t>
            </a:r>
          </a:p>
          <a:p>
            <a:pPr lvl="1"/>
            <a:r>
              <a:rPr lang="en-US" altLang="ko-KR" sz="11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translate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.setY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(0); </a:t>
            </a:r>
          </a:p>
          <a:p>
            <a:pPr lvl="1"/>
            <a:r>
              <a:rPr lang="en-US" altLang="ko-KR" sz="11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translate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.setZ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(0); </a:t>
            </a:r>
          </a:p>
          <a:p>
            <a:pPr lvl="1"/>
            <a:endParaRPr lang="ko-KR" alt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rect2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.getTransforms().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rotate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rect3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.getTransforms().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rotate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scale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rect4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.getTransforms().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rotate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scale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translate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rect1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rect2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rect3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rect4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pPr lvl="1"/>
            <a:r>
              <a:rPr lang="nn-NO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,400,400);</a:t>
            </a:r>
          </a:p>
          <a:p>
            <a:pPr lvl="1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DEEAF5-71D3-40EF-8AC8-7AA96ED51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988840"/>
            <a:ext cx="3024336" cy="325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61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7AB2B-80D2-4F22-ACAA-2D065C08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55A3C-817C-432C-B724-869EA8F1D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Package</a:t>
            </a:r>
          </a:p>
          <a:p>
            <a:pPr lvl="1"/>
            <a:r>
              <a:rPr lang="en-US" altLang="ko-KR" dirty="0" err="1"/>
              <a:t>javafx.scene.text</a:t>
            </a:r>
            <a:endParaRPr lang="en-US" altLang="ko-KR" dirty="0"/>
          </a:p>
          <a:p>
            <a:pPr lvl="1"/>
            <a:r>
              <a:rPr lang="en-US" altLang="ko-KR" dirty="0" err="1"/>
              <a:t>javafx.scene.shape</a:t>
            </a:r>
            <a:r>
              <a:rPr lang="ko-KR" altLang="en-US" dirty="0"/>
              <a:t>을 상속</a:t>
            </a:r>
            <a:endParaRPr lang="en-US" altLang="ko-KR" dirty="0"/>
          </a:p>
          <a:p>
            <a:r>
              <a:rPr lang="ko-KR" altLang="en-US" dirty="0"/>
              <a:t>주요 메소드</a:t>
            </a:r>
            <a:endParaRPr lang="en-US" altLang="ko-KR" dirty="0"/>
          </a:p>
          <a:p>
            <a:pPr lvl="1"/>
            <a:r>
              <a:rPr lang="en-US" altLang="ko-KR" dirty="0" err="1"/>
              <a:t>setX</a:t>
            </a:r>
            <a:r>
              <a:rPr lang="en-US" altLang="ko-KR" dirty="0"/>
              <a:t>, </a:t>
            </a:r>
            <a:r>
              <a:rPr lang="en-US" altLang="ko-KR" dirty="0" err="1"/>
              <a:t>setY</a:t>
            </a:r>
            <a:endParaRPr lang="en-US" altLang="ko-KR" dirty="0"/>
          </a:p>
          <a:p>
            <a:pPr lvl="1"/>
            <a:r>
              <a:rPr lang="en-US" altLang="ko-KR" dirty="0" err="1"/>
              <a:t>setText</a:t>
            </a:r>
            <a:r>
              <a:rPr lang="en-US" altLang="ko-KR" dirty="0"/>
              <a:t>, </a:t>
            </a:r>
            <a:r>
              <a:rPr lang="en-US" altLang="ko-KR" dirty="0" err="1"/>
              <a:t>getText</a:t>
            </a:r>
            <a:endParaRPr lang="en-US" altLang="ko-KR" dirty="0"/>
          </a:p>
          <a:p>
            <a:pPr lvl="1"/>
            <a:r>
              <a:rPr lang="en-US" altLang="ko-KR" dirty="0" err="1"/>
              <a:t>setFont</a:t>
            </a:r>
            <a:endParaRPr lang="en-US" altLang="ko-KR" dirty="0"/>
          </a:p>
          <a:p>
            <a:pPr lvl="2"/>
            <a:r>
              <a:rPr lang="en-US" altLang="ko-KR" dirty="0" err="1">
                <a:latin typeface="Consolas" panose="020B0609020204030204" pitchFamily="49" charset="0"/>
              </a:rPr>
              <a:t>text.setFont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Font.font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verdana</a:t>
            </a:r>
            <a:r>
              <a:rPr lang="en-US" altLang="ko-KR" dirty="0">
                <a:latin typeface="Consolas" panose="020B0609020204030204" pitchFamily="49" charset="0"/>
              </a:rPr>
              <a:t>", </a:t>
            </a:r>
          </a:p>
          <a:p>
            <a:pPr marL="914400" lvl="2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</a:t>
            </a:r>
            <a:r>
              <a:rPr lang="en-US" altLang="ko-KR" dirty="0" err="1">
                <a:latin typeface="Consolas" panose="020B0609020204030204" pitchFamily="49" charset="0"/>
              </a:rPr>
              <a:t>FontWeight.</a:t>
            </a:r>
            <a:r>
              <a:rPr lang="en-US" altLang="ko-KR" i="1" dirty="0" err="1">
                <a:latin typeface="Consolas" panose="020B0609020204030204" pitchFamily="49" charset="0"/>
              </a:rPr>
              <a:t>BOLD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FontPosture.</a:t>
            </a:r>
            <a:r>
              <a:rPr lang="en-US" altLang="ko-KR" i="1" dirty="0" err="1">
                <a:latin typeface="Consolas" panose="020B0609020204030204" pitchFamily="49" charset="0"/>
              </a:rPr>
              <a:t>REGULAR</a:t>
            </a:r>
            <a:r>
              <a:rPr lang="en-US" altLang="ko-KR" dirty="0">
                <a:latin typeface="Consolas" panose="020B0609020204030204" pitchFamily="49" charset="0"/>
              </a:rPr>
              <a:t>, 20));</a:t>
            </a:r>
          </a:p>
          <a:p>
            <a:pPr lvl="1"/>
            <a:r>
              <a:rPr lang="en-US" altLang="ko-KR" dirty="0" err="1"/>
              <a:t>setFill</a:t>
            </a:r>
            <a:r>
              <a:rPr lang="en-US" altLang="ko-KR" dirty="0"/>
              <a:t>, </a:t>
            </a:r>
            <a:r>
              <a:rPr lang="en-US" altLang="ko-KR" dirty="0" err="1"/>
              <a:t>setStroke</a:t>
            </a:r>
            <a:r>
              <a:rPr lang="en-US" altLang="ko-KR" dirty="0"/>
              <a:t>, </a:t>
            </a:r>
            <a:r>
              <a:rPr lang="en-US" altLang="ko-KR" dirty="0" err="1"/>
              <a:t>setStrokeWidth</a:t>
            </a:r>
            <a:endParaRPr lang="en-US" altLang="ko-KR" dirty="0"/>
          </a:p>
          <a:p>
            <a:pPr lvl="1"/>
            <a:r>
              <a:rPr lang="en-US" altLang="ko-KR" dirty="0" err="1"/>
              <a:t>setStrikethrough</a:t>
            </a:r>
            <a:endParaRPr lang="en-US" altLang="ko-KR" dirty="0"/>
          </a:p>
          <a:p>
            <a:pPr lvl="1"/>
            <a:r>
              <a:rPr lang="en-US" altLang="ko-KR" dirty="0" err="1"/>
              <a:t>setUnderline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41E9F8-BC57-4293-A843-E655C802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103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DE704-5A57-437D-BC26-2AE1A9CF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1EA03-32BB-4733-AB58-483A25F73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3AB977-83F6-4978-8557-5F7F1115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D7F045-01AA-47EC-81EC-F660FAC13332}"/>
              </a:ext>
            </a:extLst>
          </p:cNvPr>
          <p:cNvSpPr/>
          <p:nvPr/>
        </p:nvSpPr>
        <p:spPr bwMode="auto">
          <a:xfrm>
            <a:off x="936460" y="1268412"/>
            <a:ext cx="7750340" cy="525621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AnchorPane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AnchorPane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Text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text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Text();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text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.setText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"JavaFX"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text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.setX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(50);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text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.setY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(100);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text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.setFont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Font.</a:t>
            </a:r>
            <a:r>
              <a:rPr lang="en-US" altLang="ko-KR" sz="1600" i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font</a:t>
            </a:r>
            <a:r>
              <a:rPr lang="en-US" altLang="ko-KR" sz="1600" i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i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verdana</a:t>
            </a:r>
            <a:r>
              <a:rPr lang="en-US" altLang="ko-KR" sz="1600" i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i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altLang="ko-KR" sz="1600" i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			</a:t>
            </a:r>
            <a:r>
              <a:rPr lang="en-US" altLang="ko-KR" sz="1600" i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FontWeight.</a:t>
            </a:r>
            <a:r>
              <a:rPr lang="en-US" altLang="ko-KR" sz="1600" b="1" i="1" dirty="0" err="1">
                <a:solidFill>
                  <a:srgbClr val="000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BOLD</a:t>
            </a:r>
            <a:r>
              <a:rPr lang="en-US" altLang="ko-KR" sz="1600" b="1" i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b="1" i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FontPosture.</a:t>
            </a:r>
            <a:r>
              <a:rPr lang="en-US" altLang="ko-KR" sz="1600" b="1" i="1" dirty="0" err="1">
                <a:solidFill>
                  <a:srgbClr val="000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REGULAR</a:t>
            </a:r>
            <a:r>
              <a:rPr lang="en-US" altLang="ko-KR" sz="1600" b="1" i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78));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text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.setFill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Color.</a:t>
            </a:r>
            <a:r>
              <a:rPr lang="en-US" altLang="ko-KR" sz="1600" b="1" i="1" dirty="0" err="1">
                <a:solidFill>
                  <a:srgbClr val="0000C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RED</a:t>
            </a:r>
            <a:r>
              <a:rPr lang="en-US" altLang="ko-KR" sz="1600" b="1" i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text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.setStroke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Color.</a:t>
            </a:r>
            <a:r>
              <a:rPr lang="en-US" altLang="ko-KR" sz="1600" b="1" i="1" dirty="0" err="1">
                <a:solidFill>
                  <a:srgbClr val="0000C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BLUE</a:t>
            </a:r>
            <a:r>
              <a:rPr lang="en-US" altLang="ko-KR" sz="1600" b="1" i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text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.setStrokeWidth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(2);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text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.setStrikethrough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text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.setUnderline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.getChildren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().add(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text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,400,200);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3B1C93-5DEF-4F7A-BFA2-90CD00BFB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757" y="3587530"/>
            <a:ext cx="3226716" cy="186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63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32428-2EE5-438B-AB8D-37FFFEC6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AD356-C936-41D3-B390-A5122496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javafx.scene.image</a:t>
            </a:r>
            <a:endParaRPr lang="en-US" altLang="ko-KR" dirty="0"/>
          </a:p>
          <a:p>
            <a:r>
              <a:rPr lang="ko-KR" altLang="en-US" dirty="0" err="1"/>
              <a:t>지원포맷</a:t>
            </a:r>
            <a:r>
              <a:rPr lang="ko-KR" altLang="en-US" dirty="0"/>
              <a:t> </a:t>
            </a:r>
            <a:r>
              <a:rPr lang="en-US" altLang="ko-KR" dirty="0"/>
              <a:t>: bmp, gif, </a:t>
            </a:r>
            <a:r>
              <a:rPr lang="en-US" altLang="ko-KR" dirty="0" err="1"/>
              <a:t>png</a:t>
            </a:r>
            <a:r>
              <a:rPr lang="en-US" altLang="ko-KR" dirty="0"/>
              <a:t>, jpg</a:t>
            </a:r>
          </a:p>
          <a:p>
            <a:r>
              <a:rPr lang="ko-KR" altLang="en-US" dirty="0"/>
              <a:t>주요 메소드</a:t>
            </a:r>
            <a:endParaRPr lang="en-US" altLang="ko-KR" dirty="0"/>
          </a:p>
          <a:p>
            <a:pPr lvl="1"/>
            <a:r>
              <a:rPr lang="en-US" altLang="ko-KR" dirty="0" err="1"/>
              <a:t>setX</a:t>
            </a:r>
            <a:r>
              <a:rPr lang="en-US" altLang="ko-KR" dirty="0"/>
              <a:t>, </a:t>
            </a:r>
            <a:r>
              <a:rPr lang="en-US" altLang="ko-KR" dirty="0" err="1"/>
              <a:t>setY</a:t>
            </a:r>
            <a:r>
              <a:rPr lang="en-US" altLang="ko-KR" dirty="0"/>
              <a:t>, </a:t>
            </a:r>
            <a:r>
              <a:rPr lang="en-US" altLang="ko-KR" dirty="0" err="1"/>
              <a:t>setFitWidth</a:t>
            </a:r>
            <a:r>
              <a:rPr lang="en-US" altLang="ko-KR" dirty="0"/>
              <a:t>, </a:t>
            </a:r>
            <a:r>
              <a:rPr lang="en-US" altLang="ko-KR" dirty="0" err="1"/>
              <a:t>setFitHeight</a:t>
            </a:r>
            <a:endParaRPr lang="en-US" altLang="ko-KR" dirty="0"/>
          </a:p>
          <a:p>
            <a:pPr lvl="1"/>
            <a:r>
              <a:rPr lang="en-US" altLang="ko-KR" dirty="0" err="1"/>
              <a:t>setPreserveRatio</a:t>
            </a:r>
            <a:endParaRPr lang="en-US" altLang="ko-KR" dirty="0"/>
          </a:p>
          <a:p>
            <a:r>
              <a:rPr lang="en-US" altLang="ko-KR" dirty="0"/>
              <a:t>Image Loading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9F2F37-C4CA-4EE1-8968-C90E0002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5E7B6B-24E8-4839-878A-4492E4A20C3C}"/>
              </a:ext>
            </a:extLst>
          </p:cNvPr>
          <p:cNvSpPr/>
          <p:nvPr/>
        </p:nvSpPr>
        <p:spPr bwMode="auto">
          <a:xfrm>
            <a:off x="1055897" y="4221510"/>
            <a:ext cx="7643192" cy="216024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굴림" pitchFamily="50" charset="-127"/>
              </a:rPr>
              <a:t>//Passing </a:t>
            </a:r>
            <a:r>
              <a:rPr kumimoji="1"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굴림" pitchFamily="50" charset="-127"/>
              </a:rPr>
              <a:t>FileInputStream</a:t>
            </a:r>
            <a:r>
              <a:rPr kumimoji="1"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굴림" pitchFamily="50" charset="-127"/>
              </a:rPr>
              <a:t> object as a parameter </a:t>
            </a:r>
          </a:p>
          <a:p>
            <a:r>
              <a:rPr kumimoji="1" lang="en-US" altLang="ko-KR" sz="1600" b="1" dirty="0" err="1">
                <a:latin typeface="Consolas" panose="020B0609020204030204" pitchFamily="49" charset="0"/>
                <a:ea typeface="굴림" pitchFamily="50" charset="-127"/>
              </a:rPr>
              <a:t>FileInputStream</a:t>
            </a:r>
            <a:r>
              <a:rPr kumimoji="1" lang="en-US" altLang="ko-KR" sz="1600" b="1" dirty="0">
                <a:latin typeface="Consolas" panose="020B0609020204030204" pitchFamily="49" charset="0"/>
                <a:ea typeface="굴림" pitchFamily="50" charset="-127"/>
              </a:rPr>
              <a:t> </a:t>
            </a:r>
            <a:r>
              <a:rPr kumimoji="1" lang="en-US" altLang="ko-KR" sz="1600" b="1" dirty="0" err="1">
                <a:latin typeface="Consolas" panose="020B0609020204030204" pitchFamily="49" charset="0"/>
                <a:ea typeface="굴림" pitchFamily="50" charset="-127"/>
              </a:rPr>
              <a:t>inputstream</a:t>
            </a:r>
            <a:r>
              <a:rPr kumimoji="1" lang="en-US" altLang="ko-KR" sz="1600" b="1" dirty="0">
                <a:latin typeface="Consolas" panose="020B0609020204030204" pitchFamily="49" charset="0"/>
                <a:ea typeface="굴림" pitchFamily="50" charset="-127"/>
              </a:rPr>
              <a:t> = new </a:t>
            </a:r>
            <a:r>
              <a:rPr kumimoji="1" lang="en-US" altLang="ko-KR" sz="1600" b="1" dirty="0" err="1">
                <a:latin typeface="Consolas" panose="020B0609020204030204" pitchFamily="49" charset="0"/>
                <a:ea typeface="굴림" pitchFamily="50" charset="-127"/>
              </a:rPr>
              <a:t>FileInputStream</a:t>
            </a:r>
            <a:r>
              <a:rPr kumimoji="1" lang="en-US" altLang="ko-KR" sz="1600" b="1" dirty="0">
                <a:latin typeface="Consolas" panose="020B0609020204030204" pitchFamily="49" charset="0"/>
                <a:ea typeface="굴림" pitchFamily="50" charset="-127"/>
              </a:rPr>
              <a:t>("image.jpg"); </a:t>
            </a:r>
          </a:p>
          <a:p>
            <a:r>
              <a:rPr kumimoji="1" lang="en-US" altLang="ko-KR" sz="1600" b="1" dirty="0">
                <a:latin typeface="Consolas" panose="020B0609020204030204" pitchFamily="49" charset="0"/>
                <a:ea typeface="굴림" pitchFamily="50" charset="-127"/>
              </a:rPr>
              <a:t>Image </a:t>
            </a:r>
            <a:r>
              <a:rPr kumimoji="1" lang="en-US" altLang="ko-KR" sz="1600" b="1" dirty="0" err="1">
                <a:latin typeface="Consolas" panose="020B0609020204030204" pitchFamily="49" charset="0"/>
                <a:ea typeface="굴림" pitchFamily="50" charset="-127"/>
              </a:rPr>
              <a:t>image</a:t>
            </a:r>
            <a:r>
              <a:rPr kumimoji="1" lang="en-US" altLang="ko-KR" sz="1600" b="1" dirty="0">
                <a:latin typeface="Consolas" panose="020B0609020204030204" pitchFamily="49" charset="0"/>
                <a:ea typeface="굴림" pitchFamily="50" charset="-127"/>
              </a:rPr>
              <a:t> = new Image(</a:t>
            </a:r>
            <a:r>
              <a:rPr kumimoji="1" lang="en-US" altLang="ko-KR" sz="1600" b="1" dirty="0" err="1">
                <a:latin typeface="Consolas" panose="020B0609020204030204" pitchFamily="49" charset="0"/>
                <a:ea typeface="굴림" pitchFamily="50" charset="-127"/>
              </a:rPr>
              <a:t>inputstream</a:t>
            </a:r>
            <a:r>
              <a:rPr kumimoji="1" lang="en-US" altLang="ko-KR" sz="1600" b="1" dirty="0">
                <a:latin typeface="Consolas" panose="020B0609020204030204" pitchFamily="49" charset="0"/>
                <a:ea typeface="굴림" pitchFamily="50" charset="-127"/>
              </a:rPr>
              <a:t>); </a:t>
            </a:r>
          </a:p>
          <a:p>
            <a:r>
              <a:rPr kumimoji="1" lang="en-US" altLang="ko-KR" sz="1600" dirty="0">
                <a:latin typeface="Consolas" panose="020B0609020204030204" pitchFamily="49" charset="0"/>
                <a:ea typeface="굴림" pitchFamily="50" charset="-127"/>
              </a:rPr>
              <a:t>         </a:t>
            </a:r>
          </a:p>
          <a:p>
            <a:r>
              <a:rPr kumimoji="1"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굴림" pitchFamily="50" charset="-127"/>
              </a:rPr>
              <a:t>// Loading image from URL </a:t>
            </a:r>
          </a:p>
          <a:p>
            <a:r>
              <a:rPr kumimoji="1" lang="en-US" altLang="ko-KR" sz="1600" dirty="0">
                <a:latin typeface="Consolas" panose="020B0609020204030204" pitchFamily="49" charset="0"/>
                <a:ea typeface="굴림" pitchFamily="50" charset="-127"/>
              </a:rPr>
              <a:t>// Image </a:t>
            </a:r>
            <a:r>
              <a:rPr kumimoji="1" lang="en-US" altLang="ko-KR" sz="1600" dirty="0" err="1">
                <a:latin typeface="Consolas" panose="020B0609020204030204" pitchFamily="49" charset="0"/>
                <a:ea typeface="굴림" pitchFamily="50" charset="-127"/>
              </a:rPr>
              <a:t>image</a:t>
            </a:r>
            <a:r>
              <a:rPr kumimoji="1" lang="en-US" altLang="ko-KR" sz="1600" dirty="0">
                <a:latin typeface="Consolas" panose="020B0609020204030204" pitchFamily="49" charset="0"/>
                <a:ea typeface="굴림" pitchFamily="50" charset="-127"/>
              </a:rPr>
              <a:t> = new Image(new </a:t>
            </a:r>
            <a:r>
              <a:rPr kumimoji="1" lang="en-US" altLang="ko-KR" sz="1600" dirty="0" err="1">
                <a:latin typeface="Consolas" panose="020B0609020204030204" pitchFamily="49" charset="0"/>
                <a:ea typeface="굴림" pitchFamily="50" charset="-127"/>
              </a:rPr>
              <a:t>FileInputStream</a:t>
            </a:r>
            <a:r>
              <a:rPr kumimoji="1" lang="en-US" altLang="ko-KR" sz="1600" dirty="0">
                <a:latin typeface="Consolas" panose="020B0609020204030204" pitchFamily="49" charset="0"/>
                <a:ea typeface="굴림" pitchFamily="50" charset="-127"/>
              </a:rPr>
              <a:t>("</a:t>
            </a:r>
            <a:r>
              <a:rPr kumimoji="1" lang="en-US" altLang="ko-KR" sz="1600" dirty="0" err="1">
                <a:latin typeface="Consolas" panose="020B0609020204030204" pitchFamily="49" charset="0"/>
                <a:ea typeface="굴림" pitchFamily="50" charset="-127"/>
              </a:rPr>
              <a:t>url</a:t>
            </a:r>
            <a:r>
              <a:rPr kumimoji="1" lang="en-US" altLang="ko-KR" sz="1600" dirty="0">
                <a:latin typeface="Consolas" panose="020B0609020204030204" pitchFamily="49" charset="0"/>
                <a:ea typeface="굴림" pitchFamily="50" charset="-127"/>
              </a:rPr>
              <a:t>"));</a:t>
            </a:r>
          </a:p>
          <a:p>
            <a:endParaRPr kumimoji="1" lang="en-US" altLang="ko-KR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  <a:p>
            <a:r>
              <a:rPr kumimoji="1" lang="en-US" altLang="ko-KR" sz="1600" b="1" dirty="0" err="1">
                <a:latin typeface="Consolas" panose="020B0609020204030204" pitchFamily="49" charset="0"/>
                <a:ea typeface="굴림" pitchFamily="50" charset="-127"/>
              </a:rPr>
              <a:t>ImageView</a:t>
            </a:r>
            <a:r>
              <a:rPr kumimoji="1" lang="en-US" altLang="ko-KR" sz="1600" b="1" dirty="0">
                <a:latin typeface="Consolas" panose="020B0609020204030204" pitchFamily="49" charset="0"/>
                <a:ea typeface="굴림" pitchFamily="50" charset="-127"/>
              </a:rPr>
              <a:t> </a:t>
            </a:r>
            <a:r>
              <a:rPr kumimoji="1" lang="en-US" altLang="ko-KR" sz="1600" b="1" dirty="0" err="1">
                <a:latin typeface="Consolas" panose="020B0609020204030204" pitchFamily="49" charset="0"/>
                <a:ea typeface="굴림" pitchFamily="50" charset="-127"/>
              </a:rPr>
              <a:t>imageView</a:t>
            </a:r>
            <a:r>
              <a:rPr kumimoji="1" lang="en-US" altLang="ko-KR" sz="1600" b="1" dirty="0">
                <a:latin typeface="Consolas" panose="020B0609020204030204" pitchFamily="49" charset="0"/>
                <a:ea typeface="굴림" pitchFamily="50" charset="-127"/>
              </a:rPr>
              <a:t> = new </a:t>
            </a:r>
            <a:r>
              <a:rPr kumimoji="1" lang="en-US" altLang="ko-KR" sz="1600" b="1" dirty="0" err="1">
                <a:latin typeface="Consolas" panose="020B0609020204030204" pitchFamily="49" charset="0"/>
                <a:ea typeface="굴림" pitchFamily="50" charset="-127"/>
              </a:rPr>
              <a:t>ImageView</a:t>
            </a:r>
            <a:r>
              <a:rPr kumimoji="1" lang="en-US" altLang="ko-KR" sz="1600" b="1" dirty="0">
                <a:latin typeface="Consolas" panose="020B0609020204030204" pitchFamily="49" charset="0"/>
                <a:ea typeface="굴림" pitchFamily="50" charset="-127"/>
              </a:rPr>
              <a:t>(image);</a:t>
            </a:r>
            <a:endParaRPr kumimoji="1" lang="ko-KR" altLang="en-US" sz="16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00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DA5FB-B973-48DA-95C3-97FF326A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2D Shapes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6FD71-850D-4A07-93D0-45A37C533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Line</a:t>
            </a:r>
          </a:p>
          <a:p>
            <a:r>
              <a:rPr lang="en-US" altLang="ko-KR" dirty="0"/>
              <a:t>Rectangle</a:t>
            </a:r>
          </a:p>
          <a:p>
            <a:r>
              <a:rPr lang="en-US" altLang="ko-KR" dirty="0"/>
              <a:t>Rounded Rectangle</a:t>
            </a:r>
          </a:p>
          <a:p>
            <a:r>
              <a:rPr lang="en-US" altLang="ko-KR" dirty="0"/>
              <a:t>Circle</a:t>
            </a:r>
          </a:p>
          <a:p>
            <a:r>
              <a:rPr lang="en-US" altLang="ko-KR" dirty="0"/>
              <a:t>Ellipse</a:t>
            </a:r>
          </a:p>
          <a:p>
            <a:r>
              <a:rPr lang="en-US" altLang="ko-KR" dirty="0"/>
              <a:t>Polygon : </a:t>
            </a:r>
            <a:r>
              <a:rPr lang="en-US" altLang="ko-KR" b="0" dirty="0"/>
              <a:t>closed shape</a:t>
            </a:r>
          </a:p>
          <a:p>
            <a:r>
              <a:rPr lang="en-US" altLang="ko-KR" dirty="0"/>
              <a:t>Polyline : </a:t>
            </a:r>
            <a:r>
              <a:rPr lang="en-US" altLang="ko-KR" b="0" dirty="0"/>
              <a:t>not closed shape</a:t>
            </a:r>
          </a:p>
          <a:p>
            <a:r>
              <a:rPr lang="en-US" altLang="ko-KR" dirty="0"/>
              <a:t>Cubic Curve : </a:t>
            </a:r>
            <a:r>
              <a:rPr lang="en-US" altLang="ko-KR" b="0" dirty="0"/>
              <a:t>Bezier parametric curve (degree 3)</a:t>
            </a:r>
          </a:p>
          <a:p>
            <a:r>
              <a:rPr lang="en-US" altLang="ko-KR" dirty="0" err="1"/>
              <a:t>QuadCurve</a:t>
            </a:r>
            <a:r>
              <a:rPr lang="en-US" altLang="ko-KR" dirty="0"/>
              <a:t> : </a:t>
            </a:r>
            <a:r>
              <a:rPr lang="en-US" altLang="ko-KR" b="0" dirty="0"/>
              <a:t>Bezier parametric curve (degree 2)</a:t>
            </a:r>
          </a:p>
          <a:p>
            <a:r>
              <a:rPr lang="en-US" altLang="ko-KR" dirty="0"/>
              <a:t>Arc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870680-1C0B-4FAD-A988-82174222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7171" name="Picture 3" descr="Bezier Curves">
            <a:extLst>
              <a:ext uri="{FF2B5EF4-FFF2-40B4-BE49-F238E27FC236}">
                <a16:creationId xmlns:a16="http://schemas.microsoft.com/office/drawing/2014/main" id="{39C550C5-77FD-4D78-88A8-991AADF4C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799" y="424237"/>
            <a:ext cx="2063345" cy="168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Quadcurve">
            <a:extLst>
              <a:ext uri="{FF2B5EF4-FFF2-40B4-BE49-F238E27FC236}">
                <a16:creationId xmlns:a16="http://schemas.microsoft.com/office/drawing/2014/main" id="{3DAA4831-2D14-4B9B-97FE-CFD040947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935" y="2580183"/>
            <a:ext cx="1752865" cy="137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BAAA1C0-20D0-43DC-8484-D67BD06385DA}"/>
              </a:ext>
            </a:extLst>
          </p:cNvPr>
          <p:cNvCxnSpPr>
            <a:cxnSpLocks/>
            <a:endCxn id="7171" idx="1"/>
          </p:cNvCxnSpPr>
          <p:nvPr/>
        </p:nvCxnSpPr>
        <p:spPr bwMode="auto">
          <a:xfrm flipV="1">
            <a:off x="2987824" y="1268411"/>
            <a:ext cx="3793975" cy="36007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D37B67C-6D20-4D95-B738-6949D30C8535}"/>
              </a:ext>
            </a:extLst>
          </p:cNvPr>
          <p:cNvCxnSpPr>
            <a:cxnSpLocks/>
            <a:endCxn id="7173" idx="1"/>
          </p:cNvCxnSpPr>
          <p:nvPr/>
        </p:nvCxnSpPr>
        <p:spPr bwMode="auto">
          <a:xfrm flipV="1">
            <a:off x="2987824" y="3268493"/>
            <a:ext cx="3946111" cy="24647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7312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DE704-5A57-437D-BC26-2AE1A9CF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1EA03-32BB-4733-AB58-483A25F73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3AB977-83F6-4978-8557-5F7F1115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D7F045-01AA-47EC-81EC-F660FAC13332}"/>
              </a:ext>
            </a:extLst>
          </p:cNvPr>
          <p:cNvSpPr/>
          <p:nvPr/>
        </p:nvSpPr>
        <p:spPr bwMode="auto">
          <a:xfrm>
            <a:off x="936460" y="1268413"/>
            <a:ext cx="7750340" cy="518477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AnchorPane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AnchorPane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Image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image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Image(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FileInputStream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".\\fruits.jpg"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.getWidth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.getHeight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ImageView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imageView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ImageView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image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imageView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.setX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(0);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imageView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(0);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imageView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.setFitWidth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imageView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.setFitHeight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height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imageView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.setPreserveRatio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.getChildren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().add(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imageView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,400,400);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276CFF-F9BD-4420-9A02-B7700E56E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494" y="4074276"/>
            <a:ext cx="1311458" cy="14093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5649DF-64D4-4553-8349-48A8E3366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46" y="4066440"/>
            <a:ext cx="1875842" cy="17388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CB7725-5870-4950-BA4A-AA6D4EF48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913" y="2647471"/>
            <a:ext cx="1402911" cy="127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79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456BF-7249-47FB-B9F5-BFFF22329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Canvas Graphic</a:t>
            </a: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C4FC0C-EEEF-440D-A5FB-10D0559EE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9DE79A-21F9-4C19-A27F-B16682A2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49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20784-1F99-4918-8EA3-B9D2025B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Canvas </a:t>
            </a:r>
            <a:r>
              <a:rPr lang="ko-KR" altLang="en-US" dirty="0"/>
              <a:t>컨트롤의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1A8C7-8AA9-41BC-BFF6-3C4C11AA1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JavaFX</a:t>
            </a:r>
            <a:r>
              <a:rPr lang="ko-KR" altLang="en-US" dirty="0"/>
              <a:t>의 </a:t>
            </a:r>
            <a:r>
              <a:rPr lang="en-US" altLang="ko-KR" dirty="0"/>
              <a:t>Graphic</a:t>
            </a:r>
          </a:p>
          <a:p>
            <a:pPr lvl="1"/>
            <a:r>
              <a:rPr lang="en-US" altLang="ko-KR" dirty="0"/>
              <a:t>Canvas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en-US" altLang="ko-KR" dirty="0" err="1"/>
              <a:t>GraphicsContext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en-US" altLang="ko-KR" dirty="0" err="1"/>
              <a:t>GraphicsContext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AWT/Swing</a:t>
            </a:r>
            <a:r>
              <a:rPr lang="ko-KR" altLang="en-US" dirty="0">
                <a:solidFill>
                  <a:srgbClr val="0000FF"/>
                </a:solidFill>
              </a:rPr>
              <a:t>의 </a:t>
            </a:r>
            <a:r>
              <a:rPr lang="en-US" altLang="ko-KR" dirty="0">
                <a:solidFill>
                  <a:srgbClr val="0000FF"/>
                </a:solidFill>
              </a:rPr>
              <a:t>Graphics </a:t>
            </a:r>
            <a:r>
              <a:rPr lang="ko-KR" altLang="en-US" dirty="0">
                <a:solidFill>
                  <a:srgbClr val="0000FF"/>
                </a:solidFill>
              </a:rPr>
              <a:t>클래스와 유사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75057-B6CE-4C6C-AC4A-BD74803E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E28819-DBFB-46D4-AA38-4A949F0CD778}"/>
              </a:ext>
            </a:extLst>
          </p:cNvPr>
          <p:cNvSpPr txBox="1"/>
          <p:nvPr/>
        </p:nvSpPr>
        <p:spPr>
          <a:xfrm>
            <a:off x="1475656" y="3248358"/>
            <a:ext cx="7056784" cy="31700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Group root = new Group();</a:t>
            </a:r>
          </a:p>
          <a:p>
            <a:pPr marL="0" lvl="2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Canvas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canvas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= new Canvas(300, 200);</a:t>
            </a:r>
          </a:p>
          <a:p>
            <a:pPr marL="0" lvl="2"/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GraphicsContext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gc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canvas.getGraphicsContext2D();</a:t>
            </a:r>
          </a:p>
          <a:p>
            <a:pPr marL="0" lvl="2"/>
            <a:r>
              <a:rPr lang="en-US" altLang="ko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draw(</a:t>
            </a:r>
            <a:r>
              <a:rPr lang="en-US" altLang="ko-KR" sz="20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gc</a:t>
            </a:r>
            <a:r>
              <a:rPr lang="en-US" altLang="ko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marL="0" lvl="2"/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root.getChildren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().add(canvas);</a:t>
            </a:r>
            <a:endParaRPr lang="ko-KR" altLang="en-US" sz="2000" dirty="0"/>
          </a:p>
          <a:p>
            <a:pPr marL="0" lvl="2"/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lvl="2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public void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draw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GraphicsContext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gc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lvl="2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marL="0" lvl="2"/>
            <a:r>
              <a:rPr lang="en-US" altLang="ko-KR" sz="20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// </a:t>
            </a:r>
            <a:r>
              <a:rPr lang="en-US" altLang="ko-KR" sz="20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drawShapes</a:t>
            </a:r>
            <a:r>
              <a:rPr lang="en-US" altLang="ko-KR" sz="20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with </a:t>
            </a:r>
            <a:r>
              <a:rPr lang="en-US" altLang="ko-KR" sz="20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gc</a:t>
            </a:r>
            <a:endParaRPr lang="en-US" altLang="ko-KR" sz="20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lvl="2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435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7D765-E588-4AFC-9EAE-48DE4D9A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GraphicsContext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3D2D3-0E5B-4A8C-8A62-24E651410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6700" indent="-266700"/>
            <a:r>
              <a:rPr lang="ko-KR" altLang="en-US" sz="2400" b="0" dirty="0">
                <a:latin typeface="D2Coding" panose="020B0609020101020101" pitchFamily="49" charset="-127"/>
                <a:ea typeface="D2Coding" panose="020B0609020101020101" pitchFamily="49" charset="-127"/>
              </a:rPr>
              <a:t>선 그리기</a:t>
            </a:r>
            <a:endParaRPr lang="fr-FR" altLang="ko-KR" sz="2400" b="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666750" lvl="1" indent="-266700"/>
            <a:r>
              <a:rPr lang="fr-FR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strokeLine</a:t>
            </a:r>
            <a:r>
              <a:rPr lang="fr-FR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fr-FR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fr-FR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 x1, </a:t>
            </a:r>
            <a:r>
              <a:rPr lang="fr-FR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fr-FR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 y1, </a:t>
            </a:r>
            <a:r>
              <a:rPr lang="fr-FR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fr-FR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 x2, </a:t>
            </a:r>
            <a:r>
              <a:rPr lang="fr-FR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fr-FR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 y2)</a:t>
            </a:r>
          </a:p>
          <a:p>
            <a:pPr marL="266700" indent="-266700"/>
            <a:r>
              <a:rPr lang="ko-KR" altLang="en-US" sz="2400" b="0" dirty="0">
                <a:latin typeface="D2Coding" panose="020B0609020101020101" pitchFamily="49" charset="-127"/>
                <a:ea typeface="D2Coding" panose="020B0609020101020101" pitchFamily="49" charset="-127"/>
              </a:rPr>
              <a:t>원 그리기</a:t>
            </a:r>
            <a:endParaRPr lang="en-US" altLang="ko-KR" sz="2400" b="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666750" lvl="1" indent="-266700"/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strokeOval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 x, 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 y, 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 w, 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 h)</a:t>
            </a:r>
          </a:p>
          <a:p>
            <a:pPr marL="666750" lvl="1" indent="-266700"/>
            <a:r>
              <a:rPr lang="fr-FR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fillOval</a:t>
            </a:r>
            <a:r>
              <a:rPr lang="fr-FR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fr-FR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fr-FR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 x, </a:t>
            </a:r>
            <a:r>
              <a:rPr lang="fr-FR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fr-FR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 y, </a:t>
            </a:r>
            <a:r>
              <a:rPr lang="fr-FR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fr-FR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 w, </a:t>
            </a:r>
            <a:r>
              <a:rPr lang="fr-FR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fr-FR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 h)</a:t>
            </a:r>
          </a:p>
          <a:p>
            <a:pPr marL="266700" indent="-266700"/>
            <a:r>
              <a:rPr lang="ko-KR" altLang="en-US" sz="2400" b="0" dirty="0">
                <a:latin typeface="D2Coding" panose="020B0609020101020101" pitchFamily="49" charset="-127"/>
                <a:ea typeface="D2Coding" panose="020B0609020101020101" pitchFamily="49" charset="-127"/>
              </a:rPr>
              <a:t>사각형 그리기</a:t>
            </a:r>
            <a:endParaRPr lang="en-US" altLang="ko-KR" sz="2400" b="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666750" lvl="1" indent="-266700"/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strokeRect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 x, 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 y, 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 w, 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 h)</a:t>
            </a:r>
          </a:p>
          <a:p>
            <a:pPr marL="666750" lvl="1" indent="-266700"/>
            <a:r>
              <a:rPr lang="fr-FR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fillRect</a:t>
            </a:r>
            <a:r>
              <a:rPr lang="fr-FR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fr-FR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fr-FR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 x, </a:t>
            </a:r>
            <a:r>
              <a:rPr lang="fr-FR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fr-FR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 y, </a:t>
            </a:r>
            <a:r>
              <a:rPr lang="fr-FR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fr-FR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 w, </a:t>
            </a:r>
            <a:r>
              <a:rPr lang="fr-FR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fr-FR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 h)</a:t>
            </a:r>
            <a:endParaRPr lang="en-US" altLang="ko-KR" sz="2000" b="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666750" lvl="1" indent="-266700"/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strokeRoundRect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 x, 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 y, 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 w, 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 h, 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2000" b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arcWidth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2000" b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arcHeight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666750" lvl="1" indent="-266700"/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fillRoundRect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 x, 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 y, 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 w, 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 h, 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b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arcWidth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b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arcHeight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15DB90-3A90-4FF8-AB29-7B04F418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976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7D765-E588-4AFC-9EAE-48DE4D9A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3D2D3-0E5B-4A8C-8A62-24E651410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6700" indent="-266700"/>
            <a:r>
              <a:rPr lang="ko-KR" altLang="en-US" sz="2400" b="0" dirty="0">
                <a:latin typeface="D2Coding" panose="020B0609020101020101" pitchFamily="49" charset="-127"/>
                <a:ea typeface="D2Coding" panose="020B0609020101020101" pitchFamily="49" charset="-127"/>
              </a:rPr>
              <a:t>호 그리기</a:t>
            </a:r>
            <a:endParaRPr lang="en-US" altLang="ko-KR" sz="2400" b="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666750" lvl="1" indent="-266700"/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strokeArc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 x, 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 y, 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 w, 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 h, 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2000" b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startAngle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2000" b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arcExtent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en-US" altLang="ko-KR" sz="2000" u="sng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ArcType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 closure)</a:t>
            </a:r>
          </a:p>
          <a:p>
            <a:pPr marL="666750" lvl="1" indent="-266700"/>
            <a:r>
              <a:rPr lang="fr-FR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fillArc</a:t>
            </a:r>
            <a:r>
              <a:rPr lang="fr-FR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fr-FR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fr-FR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 x, </a:t>
            </a:r>
            <a:r>
              <a:rPr lang="fr-FR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fr-FR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 y, </a:t>
            </a:r>
            <a:r>
              <a:rPr lang="fr-FR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fr-FR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 w, </a:t>
            </a:r>
            <a:r>
              <a:rPr lang="fr-FR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fr-FR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 h, </a:t>
            </a:r>
            <a:r>
              <a:rPr lang="fr-FR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fr-FR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 startAngle, </a:t>
            </a:r>
            <a:r>
              <a:rPr lang="fr-FR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fr-FR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 arcExtent, </a:t>
            </a:r>
            <a:r>
              <a:rPr lang="fr-FR" altLang="ko-KR" sz="2000" u="sng" dirty="0">
                <a:latin typeface="D2Coding" panose="020B0609020101020101" pitchFamily="49" charset="-127"/>
                <a:ea typeface="D2Coding" panose="020B0609020101020101" pitchFamily="49" charset="-127"/>
              </a:rPr>
              <a:t>ArcType</a:t>
            </a:r>
            <a:r>
              <a:rPr lang="fr-FR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 closure)</a:t>
            </a:r>
            <a:endParaRPr lang="en-US" altLang="ko-KR" sz="2400" b="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66700" indent="-266700"/>
            <a:r>
              <a:rPr lang="ko-KR" altLang="en-US" sz="2400" b="0" dirty="0">
                <a:latin typeface="D2Coding" panose="020B0609020101020101" pitchFamily="49" charset="-127"/>
                <a:ea typeface="D2Coding" panose="020B0609020101020101" pitchFamily="49" charset="-127"/>
              </a:rPr>
              <a:t>텍스트 그리기</a:t>
            </a:r>
            <a:endParaRPr lang="en-US" altLang="ko-KR" sz="2400" b="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666750" lvl="1" indent="-266700"/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strokeText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 text, 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 x, 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 y)</a:t>
            </a:r>
          </a:p>
          <a:p>
            <a:pPr marL="666750" lvl="1" indent="-266700"/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fillText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 text, 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 x, 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 y)</a:t>
            </a:r>
          </a:p>
          <a:p>
            <a:pPr marL="266700" indent="-266700"/>
            <a:r>
              <a:rPr lang="ko-KR" altLang="en-US" sz="2400" b="0" dirty="0">
                <a:latin typeface="D2Coding" panose="020B0609020101020101" pitchFamily="49" charset="-127"/>
                <a:ea typeface="D2Coding" panose="020B0609020101020101" pitchFamily="49" charset="-127"/>
              </a:rPr>
              <a:t>이미지 그리기</a:t>
            </a:r>
            <a:endParaRPr lang="en-US" altLang="ko-KR" sz="2400" b="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666750" lvl="1" indent="-266700"/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drawImage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u="sng" dirty="0">
                <a:latin typeface="D2Coding" panose="020B0609020101020101" pitchFamily="49" charset="-127"/>
                <a:ea typeface="D2Coding" panose="020B0609020101020101" pitchFamily="49" charset="-127"/>
              </a:rPr>
              <a:t>Image</a:t>
            </a:r>
            <a:r>
              <a:rPr lang="ko-KR" altLang="en-US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b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 x, </a:t>
            </a:r>
            <a:r>
              <a:rPr lang="en-US" altLang="ko-KR" sz="2000" b="0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 y)</a:t>
            </a:r>
          </a:p>
          <a:p>
            <a:pPr marL="666750" lvl="1" indent="-266700"/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drawImage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u="sng" dirty="0">
                <a:latin typeface="D2Coding" panose="020B0609020101020101" pitchFamily="49" charset="-127"/>
                <a:ea typeface="D2Coding" panose="020B0609020101020101" pitchFamily="49" charset="-127"/>
              </a:rPr>
              <a:t>Image</a:t>
            </a:r>
            <a:r>
              <a:rPr lang="ko-KR" altLang="en-US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b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, x, y, w, h)</a:t>
            </a:r>
          </a:p>
          <a:p>
            <a:pPr marL="666750" lvl="1" indent="-266700"/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drawImage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u="sng" dirty="0">
                <a:latin typeface="D2Coding" panose="020B0609020101020101" pitchFamily="49" charset="-127"/>
                <a:ea typeface="D2Coding" panose="020B0609020101020101" pitchFamily="49" charset="-127"/>
              </a:rPr>
              <a:t>Image</a:t>
            </a:r>
            <a:r>
              <a:rPr lang="ko-KR" altLang="en-US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b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000" b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sx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000" b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000" b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sw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000" b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sh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, dx, </a:t>
            </a:r>
            <a:r>
              <a:rPr lang="en-US" altLang="ko-KR" sz="2000" b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dy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000" b="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dw</a:t>
            </a:r>
            <a:r>
              <a:rPr lang="en-US" altLang="ko-KR" sz="2000" b="0" dirty="0">
                <a:latin typeface="D2Coding" panose="020B0609020101020101" pitchFamily="49" charset="-127"/>
                <a:ea typeface="D2Coding" panose="020B0609020101020101" pitchFamily="49" charset="-127"/>
              </a:rPr>
              <a:t>, dh)</a:t>
            </a:r>
          </a:p>
          <a:p>
            <a:pPr marL="666750" lvl="1" indent="-266700"/>
            <a:endParaRPr lang="ko-KR" altLang="en-US" sz="2000" b="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15DB90-3A90-4FF8-AB29-7B04F418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582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1810B-DE18-441F-AD5A-00AEE822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9DB52-1CF9-4C23-BD3C-F2B01847A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92E199-02FB-469E-93F0-00AC828D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1DF627-E783-4569-86EB-EA2CC27693E0}"/>
              </a:ext>
            </a:extLst>
          </p:cNvPr>
          <p:cNvSpPr/>
          <p:nvPr/>
        </p:nvSpPr>
        <p:spPr bwMode="auto">
          <a:xfrm>
            <a:off x="936460" y="277814"/>
            <a:ext cx="7750340" cy="610393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javafx.application.Application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javafx.stage.Stage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javafx.scene.canvas.Canvas;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javafx.scene.canvas.GraphicsContext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javafx.scene.layout.Pane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javafx.scene.paint.Color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javafx.scene.shape.ArcType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Canvas </a:t>
            </a:r>
            <a:r>
              <a:rPr lang="en-US" altLang="ko-KR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canvas</a:t>
            </a:r>
            <a:r>
              <a:rPr lang="en-US" altLang="ko-KR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Canvas(400, 200);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GraphicsContext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gc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canvas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.getGraphicsContext2D();</a:t>
            </a:r>
          </a:p>
          <a:p>
            <a:pPr lvl="1"/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draw(</a:t>
            </a:r>
            <a:r>
              <a:rPr lang="en-US" altLang="ko-KR" b="1" dirty="0" err="1">
                <a:solidFill>
                  <a:srgbClr val="6A3E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gc</a:t>
            </a:r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Pane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Pane();</a:t>
            </a:r>
          </a:p>
          <a:p>
            <a:pPr lvl="1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canvas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"Canvas Example"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262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1810B-DE18-441F-AD5A-00AEE822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 Shapes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9DB52-1CF9-4C23-BD3C-F2B01847A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92E199-02FB-469E-93F0-00AC828D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1DF627-E783-4569-86EB-EA2CC27693E0}"/>
              </a:ext>
            </a:extLst>
          </p:cNvPr>
          <p:cNvSpPr/>
          <p:nvPr/>
        </p:nvSpPr>
        <p:spPr bwMode="auto">
          <a:xfrm>
            <a:off x="936460" y="1259457"/>
            <a:ext cx="7750340" cy="532073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draw(</a:t>
            </a:r>
            <a:r>
              <a:rPr lang="en-US" altLang="ko-KR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GraphicsContext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.setLineWidth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(1.0);</a:t>
            </a:r>
          </a:p>
          <a:p>
            <a:pPr lvl="1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.setFill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altLang="ko-KR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.strokeRoundRect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(10, 10, 50, 50, 10, 10);</a:t>
            </a:r>
          </a:p>
          <a:p>
            <a:pPr lvl="1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.fillRoundRect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(100, 10, 50, 50, 10, 10);</a:t>
            </a: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NL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gc</a:t>
            </a:r>
            <a:r>
              <a:rPr lang="nl-N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.strokeOval(10, 70, 50, 30);</a:t>
            </a:r>
          </a:p>
          <a:p>
            <a:pPr lvl="1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.fillOval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(100, 70, 50, 30);</a:t>
            </a: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NL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gc</a:t>
            </a:r>
            <a:r>
              <a:rPr lang="nl-N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.strokeLine(200, 50, 300, 50);</a:t>
            </a:r>
          </a:p>
          <a:p>
            <a:pPr lvl="1"/>
            <a:endParaRPr lang="nl-NL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.strokeArc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(320, 10, 50, 50, 40, 80,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ArcType.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.fillArc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(320, 70, 50, 50, 0, 120,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ArcType.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OPEN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altLang="ko-KR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.strokeText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"This is a stroked Text"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10, 160);</a:t>
            </a:r>
          </a:p>
          <a:p>
            <a:pPr lvl="1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.fillText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"This is a filled Text"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10, 180);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7E6881-07A1-4E78-A6D6-D51A2D70F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690312"/>
            <a:ext cx="3205188" cy="18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42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481D7-F7E0-44BA-90DE-70785231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사용되는 </a:t>
            </a:r>
            <a:r>
              <a:rPr lang="en-US" altLang="ko-KR" dirty="0"/>
              <a:t>import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2FBBD-BD1C-4E9D-B436-97F939B4E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68413"/>
            <a:ext cx="4017640" cy="51133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highlight>
                  <a:srgbClr val="FFFF00"/>
                </a:highlight>
                <a:latin typeface="Consolas" panose="020B0609020204030204" pitchFamily="49" charset="0"/>
              </a:rPr>
              <a:t>javafx.application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highlight>
                  <a:srgbClr val="FFFF00"/>
                </a:highlight>
                <a:latin typeface="Consolas" panose="020B0609020204030204" pitchFamily="49" charset="0"/>
              </a:rPr>
              <a:t>javafx.stage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highlight>
                  <a:srgbClr val="00FFFF"/>
                </a:highlight>
                <a:latin typeface="Consolas" panose="020B0609020204030204" pitchFamily="49" charset="0"/>
              </a:rPr>
              <a:t>javafx.scene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highlight>
                  <a:srgbClr val="00FFFF"/>
                </a:highlight>
                <a:latin typeface="Consolas" panose="020B0609020204030204" pitchFamily="49" charset="0"/>
              </a:rPr>
              <a:t>javafx.scene.layout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highlight>
                  <a:srgbClr val="00FFFF"/>
                </a:highlight>
                <a:latin typeface="Consolas" panose="020B0609020204030204" pitchFamily="49" charset="0"/>
              </a:rPr>
              <a:t>javafx.scene.input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highlight>
                  <a:srgbClr val="00FFFF"/>
                </a:highlight>
                <a:latin typeface="Consolas" panose="020B0609020204030204" pitchFamily="49" charset="0"/>
              </a:rPr>
              <a:t>javafx.scene.image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javafx.scene.media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javafx.scene.paint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javafx.scene.shape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javafx.scene.text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javafx.scene.control.Alert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javafx.scene.control.cell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javafx.scene.effect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javafx.scene.transform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javafx.scene.chart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highlight>
                  <a:srgbClr val="FFFF00"/>
                </a:highlight>
                <a:latin typeface="Consolas" panose="020B0609020204030204" pitchFamily="49" charset="0"/>
              </a:rPr>
              <a:t>javafx.event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javafx.collections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javafx.geometry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javafx.beans.binding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javafx.beans.property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javafx.beans.value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6428F2-E4E7-4EE2-B0C4-6B64040C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D0A2F05-7244-4B04-9FFB-C745C491A2B0}"/>
              </a:ext>
            </a:extLst>
          </p:cNvPr>
          <p:cNvSpPr txBox="1">
            <a:spLocks/>
          </p:cNvSpPr>
          <p:nvPr/>
        </p:nvSpPr>
        <p:spPr bwMode="auto">
          <a:xfrm>
            <a:off x="5364088" y="1484784"/>
            <a:ext cx="3322712" cy="4608512"/>
          </a:xfrm>
          <a:prstGeom prst="rect">
            <a:avLst/>
          </a:prstGeom>
          <a:solidFill>
            <a:srgbClr val="03D73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Bookman Old Style" panose="02050604050505020204" pitchFamily="18" charset="0"/>
                <a:ea typeface="HY견명조" panose="02030600000101010101" pitchFamily="18" charset="-127"/>
                <a:cs typeface="Consolas" panose="020B0609020204030204" pitchFamily="49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 b="0">
                <a:solidFill>
                  <a:schemeClr val="tx1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Bookman Old Style" panose="02050604050505020204" pitchFamily="18" charset="0"/>
                <a:ea typeface="HY견명조" panose="02030600000101010101" pitchFamily="18" charset="-127"/>
                <a:cs typeface="Consolas" panose="020B0609020204030204" pitchFamily="49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[</a:t>
            </a:r>
            <a:r>
              <a:rPr lang="ko-KR" altLang="en-US" kern="0" dirty="0">
                <a:latin typeface="Consolas" panose="020B0609020204030204" pitchFamily="49" charset="0"/>
              </a:rPr>
              <a:t>유용한 단축키</a:t>
            </a:r>
            <a:r>
              <a:rPr lang="en-US" altLang="ko-KR" kern="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- eclipse</a:t>
            </a:r>
          </a:p>
          <a:p>
            <a:pPr marL="0" indent="0">
              <a:buFont typeface="Wingdings" pitchFamily="2" charset="2"/>
              <a:buNone/>
            </a:pPr>
            <a:endParaRPr lang="en-US" altLang="ko-KR" sz="1600" kern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kern="0" dirty="0">
                <a:latin typeface="Consolas" panose="020B0609020204030204" pitchFamily="49" charset="0"/>
              </a:rPr>
              <a:t>1. </a:t>
            </a:r>
            <a:r>
              <a:rPr lang="ko-KR" altLang="en-US" sz="2000" kern="0" dirty="0">
                <a:latin typeface="Consolas" panose="020B0609020204030204" pitchFamily="49" charset="0"/>
              </a:rPr>
              <a:t>자동 </a:t>
            </a:r>
            <a:r>
              <a:rPr lang="en-US" altLang="ko-KR" sz="2000" kern="0" dirty="0">
                <a:latin typeface="Consolas" panose="020B0609020204030204" pitchFamily="49" charset="0"/>
              </a:rPr>
              <a:t>import</a:t>
            </a:r>
          </a:p>
          <a:p>
            <a:pPr marL="0" indent="0">
              <a:buNone/>
            </a:pPr>
            <a:r>
              <a:rPr lang="en-US" altLang="ko-KR" sz="2000" kern="0" dirty="0">
                <a:solidFill>
                  <a:srgbClr val="FF0000"/>
                </a:solidFill>
                <a:latin typeface="Consolas" panose="020B0609020204030204" pitchFamily="49" charset="0"/>
              </a:rPr>
              <a:t>   Ctrl</a:t>
            </a:r>
            <a:r>
              <a:rPr lang="ko-KR" altLang="en-US" sz="2000" kern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kern="0" dirty="0">
                <a:solidFill>
                  <a:srgbClr val="FF0000"/>
                </a:solidFill>
                <a:latin typeface="Consolas" panose="020B0609020204030204" pitchFamily="49" charset="0"/>
              </a:rPr>
              <a:t>+ Shift + M</a:t>
            </a:r>
          </a:p>
          <a:p>
            <a:pPr marL="0" indent="0">
              <a:buNone/>
            </a:pPr>
            <a:endParaRPr lang="en-US" altLang="ko-KR" sz="2000" kern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kern="0" dirty="0">
                <a:latin typeface="Consolas" panose="020B0609020204030204" pitchFamily="49" charset="0"/>
              </a:rPr>
              <a:t>2. </a:t>
            </a:r>
            <a:r>
              <a:rPr lang="ko-KR" altLang="en-US" sz="2000" kern="0" dirty="0">
                <a:latin typeface="Consolas" panose="020B0609020204030204" pitchFamily="49" charset="0"/>
              </a:rPr>
              <a:t>한꺼번에 이름 고치기</a:t>
            </a:r>
            <a:endParaRPr lang="en-US" altLang="ko-KR" sz="2000" kern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kern="0" dirty="0">
                <a:latin typeface="Consolas" panose="020B0609020204030204" pitchFamily="49" charset="0"/>
              </a:rPr>
              <a:t>   </a:t>
            </a:r>
            <a:r>
              <a:rPr lang="en-US" altLang="ko-KR" sz="2000" kern="0" dirty="0">
                <a:solidFill>
                  <a:srgbClr val="FF0000"/>
                </a:solidFill>
                <a:latin typeface="Consolas" panose="020B0609020204030204" pitchFamily="49" charset="0"/>
              </a:rPr>
              <a:t>Alt + Shift + R</a:t>
            </a:r>
          </a:p>
          <a:p>
            <a:pPr marL="0" indent="0">
              <a:buFont typeface="Wingdings" pitchFamily="2" charset="2"/>
              <a:buNone/>
            </a:pPr>
            <a:endParaRPr lang="en-US" altLang="ko-KR" sz="2000" kern="0" dirty="0"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ko-KR" sz="2000" kern="0" dirty="0">
                <a:latin typeface="Consolas" panose="020B0609020204030204" pitchFamily="49" charset="0"/>
              </a:rPr>
              <a:t>3. </a:t>
            </a:r>
            <a:r>
              <a:rPr lang="ko-KR" altLang="en-US" sz="2000" kern="0" dirty="0">
                <a:latin typeface="Consolas" panose="020B0609020204030204" pitchFamily="49" charset="0"/>
              </a:rPr>
              <a:t>인텔리센스</a:t>
            </a:r>
            <a:endParaRPr lang="en-US" altLang="ko-KR" sz="2000" kern="0" dirty="0"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ko-KR" sz="2000" kern="0" dirty="0">
                <a:latin typeface="Consolas" panose="020B0609020204030204" pitchFamily="49" charset="0"/>
              </a:rPr>
              <a:t>   </a:t>
            </a:r>
            <a:r>
              <a:rPr lang="en-US" altLang="ko-KR" sz="2000" kern="0" dirty="0">
                <a:solidFill>
                  <a:srgbClr val="FF0000"/>
                </a:solidFill>
                <a:latin typeface="Consolas" panose="020B0609020204030204" pitchFamily="49" charset="0"/>
              </a:rPr>
              <a:t>Ctrl + Space</a:t>
            </a:r>
            <a:r>
              <a:rPr lang="ko-KR" altLang="en-US" sz="2000" kern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307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B9FBB-EF07-4C21-9D49-153EB7E1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2D Shape </a:t>
            </a:r>
            <a:r>
              <a:rPr lang="ko-KR" altLang="en-US" dirty="0"/>
              <a:t>생성단계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33AC5-368C-4A06-A87C-6C445C5D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Shape </a:t>
            </a:r>
            <a:r>
              <a:rPr lang="ko-KR" altLang="en-US" dirty="0">
                <a:solidFill>
                  <a:srgbClr val="0000FF"/>
                </a:solidFill>
              </a:rPr>
              <a:t>클래스의 객체 생성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Line </a:t>
            </a:r>
            <a:r>
              <a:rPr lang="en-US" altLang="ko-KR" dirty="0" err="1">
                <a:latin typeface="Consolas" panose="020B0609020204030204" pitchFamily="49" charset="0"/>
              </a:rPr>
              <a:t>line</a:t>
            </a:r>
            <a:r>
              <a:rPr lang="en-US" altLang="ko-KR" dirty="0">
                <a:latin typeface="Consolas" panose="020B0609020204030204" pitchFamily="49" charset="0"/>
              </a:rPr>
              <a:t> = new Line();</a:t>
            </a: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Shape </a:t>
            </a:r>
            <a:r>
              <a:rPr lang="ko-KR" altLang="en-US" dirty="0">
                <a:solidFill>
                  <a:srgbClr val="0000FF"/>
                </a:solidFill>
              </a:rPr>
              <a:t>객체의 </a:t>
            </a:r>
            <a:r>
              <a:rPr lang="en-US" altLang="ko-KR" dirty="0">
                <a:solidFill>
                  <a:srgbClr val="0000FF"/>
                </a:solidFill>
              </a:rPr>
              <a:t>Property </a:t>
            </a:r>
            <a:r>
              <a:rPr lang="ko-KR" altLang="en-US" dirty="0">
                <a:solidFill>
                  <a:srgbClr val="0000FF"/>
                </a:solidFill>
              </a:rPr>
              <a:t>설정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line.setStartX</a:t>
            </a:r>
            <a:r>
              <a:rPr lang="en-US" altLang="ko-KR" dirty="0">
                <a:latin typeface="Consolas" panose="020B0609020204030204" pitchFamily="49" charset="0"/>
              </a:rPr>
              <a:t>(150);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line.setStartY</a:t>
            </a:r>
            <a:r>
              <a:rPr lang="en-US" altLang="ko-KR" dirty="0">
                <a:latin typeface="Consolas" panose="020B0609020204030204" pitchFamily="49" charset="0"/>
              </a:rPr>
              <a:t>(140);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line.setEndX</a:t>
            </a:r>
            <a:r>
              <a:rPr lang="en-US" altLang="ko-KR" dirty="0">
                <a:latin typeface="Consolas" panose="020B0609020204030204" pitchFamily="49" charset="0"/>
              </a:rPr>
              <a:t>(450);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line.setEndY</a:t>
            </a:r>
            <a:r>
              <a:rPr lang="en-US" altLang="ko-KR" dirty="0">
                <a:latin typeface="Consolas" panose="020B0609020204030204" pitchFamily="49" charset="0"/>
              </a:rPr>
              <a:t>(140);</a:t>
            </a: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Shape </a:t>
            </a:r>
            <a:r>
              <a:rPr lang="ko-KR" altLang="en-US" dirty="0">
                <a:solidFill>
                  <a:srgbClr val="0000FF"/>
                </a:solidFill>
              </a:rPr>
              <a:t>객체를 </a:t>
            </a:r>
            <a:r>
              <a:rPr lang="en-US" altLang="ko-KR" dirty="0">
                <a:solidFill>
                  <a:srgbClr val="0000FF"/>
                </a:solidFill>
              </a:rPr>
              <a:t>Group</a:t>
            </a:r>
            <a:r>
              <a:rPr lang="ko-KR" altLang="en-US" dirty="0">
                <a:solidFill>
                  <a:srgbClr val="0000FF"/>
                </a:solidFill>
              </a:rPr>
              <a:t>에 추가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Group root = new Group();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root.getChildren</a:t>
            </a:r>
            <a:r>
              <a:rPr lang="en-US" altLang="ko-KR" dirty="0">
                <a:latin typeface="Consolas" panose="020B0609020204030204" pitchFamily="49" charset="0"/>
              </a:rPr>
              <a:t>().add(line);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804A16-6C10-4763-A409-E7C4628A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1C1F358-AE6C-4CB5-BBDC-5A19EA759297}"/>
              </a:ext>
            </a:extLst>
          </p:cNvPr>
          <p:cNvGrpSpPr/>
          <p:nvPr/>
        </p:nvGrpSpPr>
        <p:grpSpPr>
          <a:xfrm>
            <a:off x="6638831" y="3375452"/>
            <a:ext cx="2249581" cy="1642439"/>
            <a:chOff x="6681986" y="2655372"/>
            <a:chExt cx="2249581" cy="16424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9E446A-7B5B-4C86-9656-B898AABD3C14}"/>
                </a:ext>
              </a:extLst>
            </p:cNvPr>
            <p:cNvSpPr txBox="1"/>
            <p:nvPr/>
          </p:nvSpPr>
          <p:spPr>
            <a:xfrm>
              <a:off x="7368584" y="2655372"/>
              <a:ext cx="831175" cy="374571"/>
            </a:xfrm>
            <a:prstGeom prst="roundRect">
              <a:avLst>
                <a:gd name="adj" fmla="val 23035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Parent</a:t>
              </a:r>
              <a:endPara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C30F9A-270F-4A93-8BC4-BD3AB767176E}"/>
                </a:ext>
              </a:extLst>
            </p:cNvPr>
            <p:cNvSpPr txBox="1"/>
            <p:nvPr/>
          </p:nvSpPr>
          <p:spPr>
            <a:xfrm>
              <a:off x="6681986" y="3259723"/>
              <a:ext cx="831175" cy="37457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Group</a:t>
              </a:r>
              <a:endPara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2FB5F1-4C2A-4A9C-87A2-CEDC6AB7C93D}"/>
                </a:ext>
              </a:extLst>
            </p:cNvPr>
            <p:cNvSpPr txBox="1"/>
            <p:nvPr/>
          </p:nvSpPr>
          <p:spPr>
            <a:xfrm>
              <a:off x="7897346" y="3259723"/>
              <a:ext cx="831175" cy="37457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Region</a:t>
              </a:r>
              <a:endPara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7B44D4-171C-472D-A131-5AAAD847CEF7}"/>
                </a:ext>
              </a:extLst>
            </p:cNvPr>
            <p:cNvSpPr txBox="1"/>
            <p:nvPr/>
          </p:nvSpPr>
          <p:spPr>
            <a:xfrm>
              <a:off x="8100392" y="3923240"/>
              <a:ext cx="831175" cy="37457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Pane</a:t>
              </a:r>
              <a:endPara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25359EF-6E39-41D2-BB7D-700931F2566D}"/>
                </a:ext>
              </a:extLst>
            </p:cNvPr>
            <p:cNvCxnSpPr>
              <a:cxnSpLocks/>
              <a:endCxn id="5" idx="2"/>
            </p:cNvCxnSpPr>
            <p:nvPr/>
          </p:nvCxnSpPr>
          <p:spPr bwMode="auto">
            <a:xfrm flipV="1">
              <a:off x="7147481" y="3029943"/>
              <a:ext cx="636691" cy="22978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05A38421-0D84-4592-848E-578BFF40BA93}"/>
                </a:ext>
              </a:extLst>
            </p:cNvPr>
            <p:cNvCxnSpPr>
              <a:cxnSpLocks/>
              <a:endCxn id="5" idx="2"/>
            </p:cNvCxnSpPr>
            <p:nvPr/>
          </p:nvCxnSpPr>
          <p:spPr bwMode="auto">
            <a:xfrm flipH="1" flipV="1">
              <a:off x="7784172" y="3029943"/>
              <a:ext cx="528762" cy="22978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35881B2-E8F3-4AA4-90BA-44D08E5582A0}"/>
                </a:ext>
              </a:extLst>
            </p:cNvPr>
            <p:cNvCxnSpPr/>
            <p:nvPr/>
          </p:nvCxnSpPr>
          <p:spPr bwMode="auto">
            <a:xfrm flipH="1" flipV="1">
              <a:off x="8312934" y="3634294"/>
              <a:ext cx="102240" cy="28894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3303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4FF55-DD42-4B86-8EDB-776949CC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7C91E-F109-49C8-92C3-D926F0F97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Properties</a:t>
            </a:r>
          </a:p>
          <a:p>
            <a:pPr lvl="1"/>
            <a:r>
              <a:rPr lang="en-US" altLang="ko-KR" dirty="0" err="1"/>
              <a:t>startX</a:t>
            </a:r>
            <a:r>
              <a:rPr lang="en-US" altLang="ko-KR" dirty="0"/>
              <a:t>, </a:t>
            </a:r>
            <a:r>
              <a:rPr lang="en-US" altLang="ko-KR" dirty="0" err="1"/>
              <a:t>startY</a:t>
            </a:r>
            <a:r>
              <a:rPr lang="en-US" altLang="ko-KR" dirty="0"/>
              <a:t>, </a:t>
            </a:r>
            <a:r>
              <a:rPr lang="en-US" altLang="ko-KR" dirty="0" err="1"/>
              <a:t>endX</a:t>
            </a:r>
            <a:r>
              <a:rPr lang="en-US" altLang="ko-KR" dirty="0"/>
              <a:t>, </a:t>
            </a:r>
            <a:r>
              <a:rPr lang="en-US" altLang="ko-KR" dirty="0" err="1"/>
              <a:t>endY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B54341-6561-47B6-AC4B-307A83DC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5D0E37-6E68-4A8E-AC39-C1CF33982C6B}"/>
              </a:ext>
            </a:extLst>
          </p:cNvPr>
          <p:cNvSpPr/>
          <p:nvPr/>
        </p:nvSpPr>
        <p:spPr bwMode="auto">
          <a:xfrm>
            <a:off x="925430" y="2276871"/>
            <a:ext cx="7750340" cy="417631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Group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Group();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Line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line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Line();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line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.setStartX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(50.0); 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line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.setStartY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(50.0); 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line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.setEndX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(350.0); 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line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.setEndY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(350.0);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.getChildren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().add(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line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,400,400);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"2D Shape Examples"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E220C8-3784-479D-90A5-3ABA6C65D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2924944"/>
            <a:ext cx="2592288" cy="27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2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4FF55-DD42-4B86-8EDB-776949CC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Rectangle / Rounded Rectangle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7C91E-F109-49C8-92C3-D926F0F97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Properties</a:t>
            </a:r>
          </a:p>
          <a:p>
            <a:pPr lvl="1"/>
            <a:r>
              <a:rPr lang="en-US" altLang="ko-KR" dirty="0"/>
              <a:t>X, Y, Width, Height, </a:t>
            </a:r>
            <a:r>
              <a:rPr lang="en-US" altLang="ko-KR" dirty="0" err="1"/>
              <a:t>arcWidth</a:t>
            </a:r>
            <a:r>
              <a:rPr lang="en-US" altLang="ko-KR" dirty="0"/>
              <a:t>, </a:t>
            </a:r>
            <a:r>
              <a:rPr lang="en-US" altLang="ko-KR" dirty="0" err="1"/>
              <a:t>arcHeight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B54341-6561-47B6-AC4B-307A83DC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5D0E37-6E68-4A8E-AC39-C1CF33982C6B}"/>
              </a:ext>
            </a:extLst>
          </p:cNvPr>
          <p:cNvSpPr/>
          <p:nvPr/>
        </p:nvSpPr>
        <p:spPr bwMode="auto">
          <a:xfrm>
            <a:off x="925430" y="2276871"/>
            <a:ext cx="7750340" cy="417631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Group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Group();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Rectangle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rect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Rectangle();</a:t>
            </a:r>
          </a:p>
          <a:p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rect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.setX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(50.0f); 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rect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(50.0f); 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rect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.setWidth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(300.0f); 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rect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.setHeight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(300.0f);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.getChildren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().add(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rect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,400,400);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"2D Shape Examples"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54B9E1-C21A-494C-9936-F2F0D496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2996952"/>
            <a:ext cx="2520280" cy="270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5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4FF55-DD42-4B86-8EDB-776949CC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7C91E-F109-49C8-92C3-D926F0F97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B54341-6561-47B6-AC4B-307A83DC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5D0E37-6E68-4A8E-AC39-C1CF33982C6B}"/>
              </a:ext>
            </a:extLst>
          </p:cNvPr>
          <p:cNvSpPr/>
          <p:nvPr/>
        </p:nvSpPr>
        <p:spPr bwMode="auto">
          <a:xfrm>
            <a:off x="925430" y="1268413"/>
            <a:ext cx="7750340" cy="468086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Group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Group();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Rectangle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rect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Rectangle();</a:t>
            </a:r>
          </a:p>
          <a:p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rect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.setX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(50.0f); 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rect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(50.0f); 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rect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.setWidth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(300.0f); 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rect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.setHeight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(300.0f);</a:t>
            </a:r>
          </a:p>
          <a:p>
            <a:pPr lvl="1"/>
            <a:r>
              <a:rPr lang="en-US" altLang="ko-KR" sz="2000" b="1" dirty="0" err="1">
                <a:solidFill>
                  <a:schemeClr val="accent2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rect.setArcWidth</a:t>
            </a:r>
            <a:r>
              <a:rPr lang="en-US" altLang="ko-KR" sz="2000" b="1" dirty="0">
                <a:solidFill>
                  <a:schemeClr val="accent2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(50.0); </a:t>
            </a:r>
          </a:p>
          <a:p>
            <a:pPr lvl="1"/>
            <a:r>
              <a:rPr lang="en-US" altLang="ko-KR" sz="2000" b="1" dirty="0" err="1">
                <a:solidFill>
                  <a:schemeClr val="accent2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rect.setArcHeight</a:t>
            </a:r>
            <a:r>
              <a:rPr lang="en-US" altLang="ko-KR" sz="2000" b="1" dirty="0">
                <a:solidFill>
                  <a:schemeClr val="accent2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(50.0);</a:t>
            </a:r>
          </a:p>
          <a:p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.getChildren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().add(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rect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,400,400);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"2D Shape Examples"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14B7A1-F55B-4E03-99C8-903D1689C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2420888"/>
            <a:ext cx="2592288" cy="27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6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4FF55-DD42-4B86-8EDB-776949CC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7C91E-F109-49C8-92C3-D926F0F97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B54341-6561-47B6-AC4B-307A83DC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5D0E37-6E68-4A8E-AC39-C1CF33982C6B}"/>
              </a:ext>
            </a:extLst>
          </p:cNvPr>
          <p:cNvSpPr/>
          <p:nvPr/>
        </p:nvSpPr>
        <p:spPr bwMode="auto">
          <a:xfrm>
            <a:off x="925430" y="1268413"/>
            <a:ext cx="7750340" cy="511333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Group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Group();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Rectangle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Rectangle();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rect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(50.0f);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rect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(50.0f);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rect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.setWidth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(300.0f);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rect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.setHeight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(300.0f);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rect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.setArcWidth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(50.0);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rect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.setArcHeight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(50.0);</a:t>
            </a:r>
          </a:p>
          <a:p>
            <a:pPr lvl="1"/>
            <a:r>
              <a:rPr lang="en-US" altLang="ko-KR" sz="20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rect</a:t>
            </a:r>
            <a:r>
              <a:rPr lang="en-US" altLang="ko-KR" sz="20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.setFill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null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20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rect</a:t>
            </a:r>
            <a:r>
              <a:rPr lang="en-US" altLang="ko-KR" sz="20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.setStroke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Color.</a:t>
            </a:r>
            <a:r>
              <a:rPr lang="en-US" altLang="ko-KR" sz="2000" b="1" i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BLACK</a:t>
            </a:r>
            <a:r>
              <a:rPr lang="en-US" altLang="ko-KR" sz="2000" b="1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lvl="1"/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,400,400);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"2D Shape Examples"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3DC3A5-2135-4072-8B9B-732D8B05F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2060848"/>
            <a:ext cx="2880320" cy="309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6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4FF55-DD42-4B86-8EDB-776949CC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Circle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7C91E-F109-49C8-92C3-D926F0F97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Properties</a:t>
            </a:r>
          </a:p>
          <a:p>
            <a:pPr lvl="1"/>
            <a:r>
              <a:rPr lang="en-US" altLang="ko-KR" dirty="0" err="1"/>
              <a:t>centerX</a:t>
            </a:r>
            <a:r>
              <a:rPr lang="en-US" altLang="ko-KR" dirty="0"/>
              <a:t>, </a:t>
            </a:r>
            <a:r>
              <a:rPr lang="en-US" altLang="ko-KR" dirty="0" err="1"/>
              <a:t>centerY</a:t>
            </a:r>
            <a:r>
              <a:rPr lang="en-US" altLang="ko-KR" dirty="0"/>
              <a:t>, radius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B54341-6561-47B6-AC4B-307A83DC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5D0E37-6E68-4A8E-AC39-C1CF33982C6B}"/>
              </a:ext>
            </a:extLst>
          </p:cNvPr>
          <p:cNvSpPr/>
          <p:nvPr/>
        </p:nvSpPr>
        <p:spPr bwMode="auto">
          <a:xfrm>
            <a:off x="925430" y="2276871"/>
            <a:ext cx="7750340" cy="381642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Group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Group();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Circle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circle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Circle();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circle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.setCenterX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(200);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circle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.setCenterY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(200);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circle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.setRadius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(150);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.getChildren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().add(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circle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lvl="1"/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,400,400);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"2D Shape Examples"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7B3C4B-BEDF-4136-ADAC-0B14E2A0E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2698461"/>
            <a:ext cx="2520147" cy="270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3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4FF55-DD42-4B86-8EDB-776949CC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Ellipse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7C91E-F109-49C8-92C3-D926F0F97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Properties</a:t>
            </a:r>
          </a:p>
          <a:p>
            <a:pPr lvl="1"/>
            <a:r>
              <a:rPr lang="en-US" altLang="ko-KR" dirty="0" err="1"/>
              <a:t>centerX</a:t>
            </a:r>
            <a:r>
              <a:rPr lang="en-US" altLang="ko-KR" dirty="0"/>
              <a:t>, </a:t>
            </a:r>
            <a:r>
              <a:rPr lang="en-US" altLang="ko-KR" dirty="0" err="1"/>
              <a:t>centerY</a:t>
            </a:r>
            <a:r>
              <a:rPr lang="en-US" altLang="ko-KR" dirty="0"/>
              <a:t>, radius, </a:t>
            </a:r>
            <a:r>
              <a:rPr lang="en-US" altLang="ko-KR" dirty="0" err="1"/>
              <a:t>radiusY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B54341-6561-47B6-AC4B-307A83DC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5D0E37-6E68-4A8E-AC39-C1CF33982C6B}"/>
              </a:ext>
            </a:extLst>
          </p:cNvPr>
          <p:cNvSpPr/>
          <p:nvPr/>
        </p:nvSpPr>
        <p:spPr bwMode="auto">
          <a:xfrm>
            <a:off x="925430" y="2276871"/>
            <a:ext cx="7750340" cy="410487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Group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Group();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Ellipse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ellipse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Ellipse(); 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ellipse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.setCenterX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(200.0f); 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ellipse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.setCenterY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(200.0f); 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ellipse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.setRadiusX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(150.0f); 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ellipse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.setRadiusY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(75.0f);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.getChildren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().add(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ellipse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lvl="1"/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,400,400);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"2D Shape Examples"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58FF63-9B36-47E1-99BE-B226E90CE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2852936"/>
            <a:ext cx="2592288" cy="27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09671"/>
      </p:ext>
    </p:extLst>
  </p:cSld>
  <p:clrMapOvr>
    <a:masterClrMapping/>
  </p:clrMapOvr>
</p:sld>
</file>

<file path=ppt/theme/theme1.xml><?xml version="1.0" encoding="utf-8"?>
<a:theme xmlns:a="http://schemas.openxmlformats.org/drawingml/2006/main" name="황토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객체지향프로그래밍-강의자료(김봉근)</Template>
  <TotalTime>8649</TotalTime>
  <Words>2744</Words>
  <Application>Microsoft Office PowerPoint</Application>
  <PresentationFormat>화면 슬라이드 쇼(4:3)</PresentationFormat>
  <Paragraphs>521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0" baseType="lpstr">
      <vt:lpstr>D2Coding</vt:lpstr>
      <vt:lpstr>HY견고딕</vt:lpstr>
      <vt:lpstr>HY견명조</vt:lpstr>
      <vt:lpstr>굴림</vt:lpstr>
      <vt:lpstr>맑은 고딕</vt:lpstr>
      <vt:lpstr>Arial</vt:lpstr>
      <vt:lpstr>Bookman Old Style</vt:lpstr>
      <vt:lpstr>Consolas</vt:lpstr>
      <vt:lpstr>Elephant</vt:lpstr>
      <vt:lpstr>Times New Roman</vt:lpstr>
      <vt:lpstr>Verdana</vt:lpstr>
      <vt:lpstr>Wingdings</vt:lpstr>
      <vt:lpstr>황토</vt:lpstr>
      <vt:lpstr>4. 2D Shapes / Image</vt:lpstr>
      <vt:lpstr>2D Shapes</vt:lpstr>
      <vt:lpstr>2D Shape 생성단계(예)</vt:lpstr>
      <vt:lpstr>Line</vt:lpstr>
      <vt:lpstr>Rectangle / Rounded Rectangle</vt:lpstr>
      <vt:lpstr>PowerPoint 프레젠테이션</vt:lpstr>
      <vt:lpstr>PowerPoint 프레젠테이션</vt:lpstr>
      <vt:lpstr>Circle</vt:lpstr>
      <vt:lpstr>Ellipse</vt:lpstr>
      <vt:lpstr>Polygon</vt:lpstr>
      <vt:lpstr>Polyline</vt:lpstr>
      <vt:lpstr>CubicCurve</vt:lpstr>
      <vt:lpstr>QuadCurve</vt:lpstr>
      <vt:lpstr>Arc</vt:lpstr>
      <vt:lpstr>Transformations</vt:lpstr>
      <vt:lpstr>PowerPoint 프레젠테이션</vt:lpstr>
      <vt:lpstr>Text</vt:lpstr>
      <vt:lpstr>PowerPoint 프레젠테이션</vt:lpstr>
      <vt:lpstr>Image</vt:lpstr>
      <vt:lpstr>PowerPoint 프레젠테이션</vt:lpstr>
      <vt:lpstr>Canvas Graphic </vt:lpstr>
      <vt:lpstr>Canvas 컨트롤의 사용</vt:lpstr>
      <vt:lpstr>GraphicsContext</vt:lpstr>
      <vt:lpstr>PowerPoint 프레젠테이션</vt:lpstr>
      <vt:lpstr>PowerPoint 프레젠테이션</vt:lpstr>
      <vt:lpstr>Draw Shapes</vt:lpstr>
      <vt:lpstr>자주 사용되는 import문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MFC의 이해     (Microsoft Foundation Class)</dc:title>
  <dc:creator>Microsoft Corporation</dc:creator>
  <cp:lastModifiedBy> </cp:lastModifiedBy>
  <cp:revision>486</cp:revision>
  <dcterms:created xsi:type="dcterms:W3CDTF">2006-10-05T04:04:58Z</dcterms:created>
  <dcterms:modified xsi:type="dcterms:W3CDTF">2020-10-07T10:58:30Z</dcterms:modified>
</cp:coreProperties>
</file>