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493A8-FF5E-470D-8FA7-DAD6AC5E6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F4A76-06A7-4556-90BD-ED686D2D0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B35CF-ECB0-48C4-94D6-0FB28D00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E04-AE25-4645-BF66-7E3A83D281E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3CDC3-E9B1-4040-B59D-F7A46921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99AD-907F-4008-BBD7-5C980D19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FE-F697-487D-A63F-C97BF46FB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3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D4C43-E6B6-415D-8118-BB105DC4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9442AD-A9EC-49B8-95C8-A1516E4B1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D6C26-06F8-409F-AAD4-C1B7546B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E04-AE25-4645-BF66-7E3A83D281E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4CD0E-5DCA-4CA5-AB2A-08FCE118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D71BA-1834-4333-9B71-8AA91FAC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FE-F697-487D-A63F-C97BF46FB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7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2A1690-19F1-4C31-85CD-4D17DC485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03715-73A1-4463-BF1A-284532079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B4AC5-13C3-4732-AC12-D07C6097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E04-AE25-4645-BF66-7E3A83D281E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D9EE1-3E01-4802-A1C6-A69543C9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80A3D-7B04-4B4E-AC5B-4192FDCA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FE-F697-487D-A63F-C97BF46FB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1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6F6E3-CC46-41DF-9FF3-B716A877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B96A5-7336-421B-B7BB-075C34CD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3AE26-E8C2-4EC7-9E8E-81C6081B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E04-AE25-4645-BF66-7E3A83D281E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BDE9-CE79-4706-A90B-9CE5DDE0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B2524-500B-45D4-94D8-0EDD60A9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FE-F697-487D-A63F-C97BF46FB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8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305E9-54F0-4E09-85B1-D580D6F6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89693-AD8D-4056-BF14-15E7A778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12E6B-819D-467D-BA7C-296AEAF3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E04-AE25-4645-BF66-7E3A83D281E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17B95-C7B3-4996-8F3F-8B7C36BE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635C3-9BD6-4583-BA8E-98402734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FE-F697-487D-A63F-C97BF46FB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9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DDB26-7B15-4DEF-9314-06DC4F11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6F11F-F1F2-41F7-85E7-233DB8300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BA0729-2CE9-4207-9B09-CC73C1341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B0076-B630-4284-B4BE-E48A328D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E04-AE25-4645-BF66-7E3A83D281E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61478-A05A-4F41-A898-73809598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79316-9C4B-4543-9B97-7D6DA0CF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FE-F697-487D-A63F-C97BF46FB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8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AC629-A2BD-43C5-95D9-B47D98E4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1D249-6BBD-4C6D-A315-BD7009A5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9279B1-B528-455B-8BD9-7AC07943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DCE604-CEA8-4B0F-B23C-07904B8D8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E62B4A-5A55-44C0-BD4C-45EA91983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2E2775-D5A2-4BBE-A4B2-52C12893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E04-AE25-4645-BF66-7E3A83D281E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F93F19-90AE-42D2-B8F7-84E2BF50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5A331A-4485-4DB7-913C-430738C5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FE-F697-487D-A63F-C97BF46FB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3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E2FA8-FB08-4777-A1E0-284D4435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669B65-836E-4FEA-9D90-6F08D23A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E04-AE25-4645-BF66-7E3A83D281E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6147B2-E48D-46BA-BD87-E68C4C9D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B8DFB2-C22E-4E64-AE2B-63F03D6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FE-F697-487D-A63F-C97BF46FB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6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08EB5-EF54-4075-836E-97954FB0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E04-AE25-4645-BF66-7E3A83D281E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AB0ED-093C-4EC3-8134-306AD88B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06107C-2D60-401B-A48E-0FACE572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FE-F697-487D-A63F-C97BF46FB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1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3B727-E069-4397-9996-E7BA24C8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B4658-192F-4B9B-A533-B123BA5B5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CD3783-177F-4988-9B74-043D28965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4D35B-D5EE-4397-A4E2-C686A631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E04-AE25-4645-BF66-7E3A83D281E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E4629-A9CC-472D-8C2E-A1B59D85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45C7A5-6F14-4D71-90A2-3FBE42FE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FE-F697-487D-A63F-C97BF46FB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970D-DB44-4EEA-B3C3-0CBB9304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A84AB8-CD32-4C50-9A1B-CCB2DE69A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F46BC-FD64-4517-A257-60DD1945B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B5B4A-6146-46C4-A441-F17C8213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AE04-AE25-4645-BF66-7E3A83D281E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E46C9-6A94-4F6F-9AB7-1E568182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BF70D-FEE5-4DB6-AD9D-D0D9BB62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33FE-F697-487D-A63F-C97BF46FB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7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11BE9B-6FD1-467E-9F22-35A3D31C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49798-F440-4E9A-B593-B34F07EA1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0ADCF-7B45-46D4-B756-543B36079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AE04-AE25-4645-BF66-7E3A83D281E7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09262-F696-40F9-ABB0-28845DBB8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CE306-C74B-4CC4-BDB0-7126C9557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33FE-F697-487D-A63F-C97BF46FB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5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DA5EA5-3CD7-4BD3-89EF-6EDFA9253748}"/>
              </a:ext>
            </a:extLst>
          </p:cNvPr>
          <p:cNvGrpSpPr/>
          <p:nvPr/>
        </p:nvGrpSpPr>
        <p:grpSpPr>
          <a:xfrm>
            <a:off x="1143000" y="484094"/>
            <a:ext cx="591671" cy="1376082"/>
            <a:chOff x="1143000" y="484094"/>
            <a:chExt cx="591671" cy="137608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339D837-5087-469B-92DE-D878765CDC42}"/>
                </a:ext>
              </a:extLst>
            </p:cNvPr>
            <p:cNvSpPr/>
            <p:nvPr/>
          </p:nvSpPr>
          <p:spPr>
            <a:xfrm>
              <a:off x="1304365" y="484094"/>
              <a:ext cx="322729" cy="282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8A9AB3D-0B68-4C19-8786-83F0B1CA790F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1035424"/>
              <a:ext cx="59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4EE8B2D-7C08-47A7-B8BA-87B11C80C011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452282" y="766482"/>
              <a:ext cx="13448" cy="605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E25CEDA-5A2F-4E70-901E-0317B1DE4882}"/>
                </a:ext>
              </a:extLst>
            </p:cNvPr>
            <p:cNvCxnSpPr/>
            <p:nvPr/>
          </p:nvCxnSpPr>
          <p:spPr>
            <a:xfrm flipH="1">
              <a:off x="1143000" y="1371600"/>
              <a:ext cx="309282" cy="470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9DFBBA8-270A-499A-8C1E-A71F455CEED6}"/>
                </a:ext>
              </a:extLst>
            </p:cNvPr>
            <p:cNvCxnSpPr>
              <a:cxnSpLocks/>
            </p:cNvCxnSpPr>
            <p:nvPr/>
          </p:nvCxnSpPr>
          <p:spPr>
            <a:xfrm>
              <a:off x="1465730" y="1389529"/>
              <a:ext cx="268941" cy="470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36217409-93BB-42DF-8C6F-C558CC07D7E4}"/>
              </a:ext>
            </a:extLst>
          </p:cNvPr>
          <p:cNvSpPr/>
          <p:nvPr/>
        </p:nvSpPr>
        <p:spPr>
          <a:xfrm>
            <a:off x="3294529" y="605118"/>
            <a:ext cx="2801471" cy="1008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Collect Products for </a:t>
            </a:r>
            <a:r>
              <a:rPr lang="en-US" altLang="ko-KR" dirty="0" err="1">
                <a:solidFill>
                  <a:schemeClr val="tx1"/>
                </a:solidFill>
              </a:rPr>
              <a:t>wishlist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584A42B-369C-4529-B093-40901B2CA572}"/>
              </a:ext>
            </a:extLst>
          </p:cNvPr>
          <p:cNvCxnSpPr>
            <a:endCxn id="17" idx="2"/>
          </p:cNvCxnSpPr>
          <p:nvPr/>
        </p:nvCxnSpPr>
        <p:spPr>
          <a:xfrm flipV="1">
            <a:off x="1936376" y="1109378"/>
            <a:ext cx="1358153" cy="33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DDEEA8-AA9B-4B01-9BC2-398F5A7A6E53}"/>
              </a:ext>
            </a:extLst>
          </p:cNvPr>
          <p:cNvSpPr txBox="1"/>
          <p:nvPr/>
        </p:nvSpPr>
        <p:spPr>
          <a:xfrm>
            <a:off x="871816" y="1860176"/>
            <a:ext cx="11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Customer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3B637A9-9E3F-42BD-94A4-2A63F7BFABF1}"/>
              </a:ext>
            </a:extLst>
          </p:cNvPr>
          <p:cNvGrpSpPr/>
          <p:nvPr/>
        </p:nvGrpSpPr>
        <p:grpSpPr>
          <a:xfrm>
            <a:off x="1143000" y="2505624"/>
            <a:ext cx="591671" cy="1376082"/>
            <a:chOff x="1143000" y="484094"/>
            <a:chExt cx="591671" cy="137608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CABA34F-BA0A-4BF4-9057-072A91D42FF2}"/>
                </a:ext>
              </a:extLst>
            </p:cNvPr>
            <p:cNvSpPr/>
            <p:nvPr/>
          </p:nvSpPr>
          <p:spPr>
            <a:xfrm>
              <a:off x="1304365" y="484094"/>
              <a:ext cx="322729" cy="282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6549B77-23F7-417A-8485-6C051BC7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1035424"/>
              <a:ext cx="59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36CCC3C-3004-42B1-8016-F7E80BAD2412}"/>
                </a:ext>
              </a:extLst>
            </p:cNvPr>
            <p:cNvCxnSpPr>
              <a:stCxn id="22" idx="4"/>
            </p:cNvCxnSpPr>
            <p:nvPr/>
          </p:nvCxnSpPr>
          <p:spPr>
            <a:xfrm flipH="1">
              <a:off x="1452282" y="766482"/>
              <a:ext cx="13448" cy="605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47F4E0A-5F5B-4484-B06D-EB3081C94BAA}"/>
                </a:ext>
              </a:extLst>
            </p:cNvPr>
            <p:cNvCxnSpPr/>
            <p:nvPr/>
          </p:nvCxnSpPr>
          <p:spPr>
            <a:xfrm flipH="1">
              <a:off x="1143000" y="1371600"/>
              <a:ext cx="309282" cy="470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29ED94-024F-4A96-854F-65329546688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730" y="1389529"/>
              <a:ext cx="268941" cy="470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58994EA1-EC18-4A78-B4B7-8AF6C3FC859E}"/>
              </a:ext>
            </a:extLst>
          </p:cNvPr>
          <p:cNvSpPr/>
          <p:nvPr/>
        </p:nvSpPr>
        <p:spPr>
          <a:xfrm>
            <a:off x="3294529" y="2626648"/>
            <a:ext cx="2801471" cy="1008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 Products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783780-8702-417D-AC6A-96BDFE38BB40}"/>
              </a:ext>
            </a:extLst>
          </p:cNvPr>
          <p:cNvCxnSpPr>
            <a:endCxn id="27" idx="2"/>
          </p:cNvCxnSpPr>
          <p:nvPr/>
        </p:nvCxnSpPr>
        <p:spPr>
          <a:xfrm flipV="1">
            <a:off x="1936376" y="3130908"/>
            <a:ext cx="1358153" cy="33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8F24FC-D124-41F6-81E0-F5E0F443B272}"/>
              </a:ext>
            </a:extLst>
          </p:cNvPr>
          <p:cNvSpPr txBox="1"/>
          <p:nvPr/>
        </p:nvSpPr>
        <p:spPr>
          <a:xfrm>
            <a:off x="871816" y="3881706"/>
            <a:ext cx="11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Customer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5771A2-97D5-44CA-B764-7017EAAB7D06}"/>
              </a:ext>
            </a:extLst>
          </p:cNvPr>
          <p:cNvGrpSpPr/>
          <p:nvPr/>
        </p:nvGrpSpPr>
        <p:grpSpPr>
          <a:xfrm>
            <a:off x="959223" y="4527154"/>
            <a:ext cx="591671" cy="1376082"/>
            <a:chOff x="1143000" y="484094"/>
            <a:chExt cx="591671" cy="137608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82E9234-4B5A-4685-A292-1A046DB314A7}"/>
                </a:ext>
              </a:extLst>
            </p:cNvPr>
            <p:cNvSpPr/>
            <p:nvPr/>
          </p:nvSpPr>
          <p:spPr>
            <a:xfrm>
              <a:off x="1304365" y="484094"/>
              <a:ext cx="322729" cy="282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DF03B5D-60E1-466A-9E52-E6CE9FCE1F85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1035424"/>
              <a:ext cx="5916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5206880-4BC8-486B-8F27-5C5047C95974}"/>
                </a:ext>
              </a:extLst>
            </p:cNvPr>
            <p:cNvCxnSpPr>
              <a:stCxn id="31" idx="4"/>
            </p:cNvCxnSpPr>
            <p:nvPr/>
          </p:nvCxnSpPr>
          <p:spPr>
            <a:xfrm flipH="1">
              <a:off x="1452282" y="766482"/>
              <a:ext cx="13448" cy="6051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293530E-F304-4AFC-9A14-279512000486}"/>
                </a:ext>
              </a:extLst>
            </p:cNvPr>
            <p:cNvCxnSpPr/>
            <p:nvPr/>
          </p:nvCxnSpPr>
          <p:spPr>
            <a:xfrm flipH="1">
              <a:off x="1143000" y="1371600"/>
              <a:ext cx="309282" cy="470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7C71E2E-D7E7-44DE-B528-1E763AFC7A4C}"/>
                </a:ext>
              </a:extLst>
            </p:cNvPr>
            <p:cNvCxnSpPr>
              <a:cxnSpLocks/>
            </p:cNvCxnSpPr>
            <p:nvPr/>
          </p:nvCxnSpPr>
          <p:spPr>
            <a:xfrm>
              <a:off x="1465730" y="1389529"/>
              <a:ext cx="268941" cy="470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A8B63DAC-FE6F-482E-A5A0-230C7E719D6E}"/>
              </a:ext>
            </a:extLst>
          </p:cNvPr>
          <p:cNvSpPr/>
          <p:nvPr/>
        </p:nvSpPr>
        <p:spPr>
          <a:xfrm>
            <a:off x="3110752" y="4648178"/>
            <a:ext cx="2801471" cy="1008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B78C494-35D8-47A9-A839-807737160D48}"/>
              </a:ext>
            </a:extLst>
          </p:cNvPr>
          <p:cNvCxnSpPr>
            <a:endCxn id="36" idx="2"/>
          </p:cNvCxnSpPr>
          <p:nvPr/>
        </p:nvCxnSpPr>
        <p:spPr>
          <a:xfrm flipV="1">
            <a:off x="1752599" y="5152438"/>
            <a:ext cx="1358153" cy="33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36296F-F1C3-4774-A771-CF9EE88593B3}"/>
              </a:ext>
            </a:extLst>
          </p:cNvPr>
          <p:cNvSpPr txBox="1"/>
          <p:nvPr/>
        </p:nvSpPr>
        <p:spPr>
          <a:xfrm>
            <a:off x="688039" y="5903236"/>
            <a:ext cx="11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Customer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214F7B-E524-4CB4-945F-68CCCF78AA90}"/>
              </a:ext>
            </a:extLst>
          </p:cNvPr>
          <p:cNvSpPr txBox="1"/>
          <p:nvPr/>
        </p:nvSpPr>
        <p:spPr>
          <a:xfrm>
            <a:off x="7570694" y="900953"/>
            <a:ext cx="3778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&lt;Logical scope&gt;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Collect Products for </a:t>
            </a:r>
            <a:r>
              <a:rPr lang="en-US" altLang="ko-KR" dirty="0" err="1">
                <a:solidFill>
                  <a:schemeClr val="tx1"/>
                </a:solidFill>
              </a:rPr>
              <a:t>wishlist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Search Products</a:t>
            </a:r>
            <a:endParaRPr lang="ko-KR" alt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Payment (credit card, bank accounts, etc.)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Login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Help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Showing products</a:t>
            </a:r>
            <a:endParaRPr lang="ko-KR" alt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B9FB7B-BB1A-4E2E-A609-ECBF6D7C9DDB}"/>
              </a:ext>
            </a:extLst>
          </p:cNvPr>
          <p:cNvSpPr txBox="1"/>
          <p:nvPr/>
        </p:nvSpPr>
        <p:spPr>
          <a:xfrm>
            <a:off x="7395882" y="3731887"/>
            <a:ext cx="3778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en-US" altLang="ko-KR" b="1" dirty="0" err="1"/>
              <a:t>Pysical</a:t>
            </a:r>
            <a:r>
              <a:rPr lang="en-US" altLang="ko-KR" b="1" dirty="0"/>
              <a:t> scope&gt;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Bank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Database</a:t>
            </a:r>
            <a:endParaRPr lang="ko-KR" alt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75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F74B0A-928F-4F90-B5A3-83E8DF090DBD}"/>
              </a:ext>
            </a:extLst>
          </p:cNvPr>
          <p:cNvSpPr txBox="1"/>
          <p:nvPr/>
        </p:nvSpPr>
        <p:spPr>
          <a:xfrm>
            <a:off x="960339" y="1545575"/>
            <a:ext cx="128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Customers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8F05C5-3D1B-4E03-989C-43F2EEC7DEFC}"/>
              </a:ext>
            </a:extLst>
          </p:cNvPr>
          <p:cNvSpPr/>
          <p:nvPr/>
        </p:nvSpPr>
        <p:spPr>
          <a:xfrm>
            <a:off x="3482787" y="580518"/>
            <a:ext cx="2801471" cy="1008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 Products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4782CDB-C862-4A92-8C62-89FDFCBD5F09}"/>
              </a:ext>
            </a:extLst>
          </p:cNvPr>
          <p:cNvCxnSpPr>
            <a:endCxn id="11" idx="2"/>
          </p:cNvCxnSpPr>
          <p:nvPr/>
        </p:nvCxnSpPr>
        <p:spPr>
          <a:xfrm flipV="1">
            <a:off x="2124634" y="1084778"/>
            <a:ext cx="1358153" cy="33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 descr="고객 리뷰">
            <a:extLst>
              <a:ext uri="{FF2B5EF4-FFF2-40B4-BE49-F238E27FC236}">
                <a16:creationId xmlns:a16="http://schemas.microsoft.com/office/drawing/2014/main" id="{5F4D4C61-62D3-48D3-8D83-EA8991AF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968" y="580518"/>
            <a:ext cx="914400" cy="91440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866369E-FB9E-4440-BB83-B3F6E6539274}"/>
              </a:ext>
            </a:extLst>
          </p:cNvPr>
          <p:cNvSpPr/>
          <p:nvPr/>
        </p:nvSpPr>
        <p:spPr>
          <a:xfrm>
            <a:off x="3482787" y="2093298"/>
            <a:ext cx="2801471" cy="1008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WishList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E1A646-3634-426F-B232-6AA217215539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>
            <a:off x="4883523" y="1589038"/>
            <a:ext cx="0" cy="50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F143ED5-968A-4784-913C-505C8FDA0E07}"/>
              </a:ext>
            </a:extLst>
          </p:cNvPr>
          <p:cNvSpPr/>
          <p:nvPr/>
        </p:nvSpPr>
        <p:spPr>
          <a:xfrm>
            <a:off x="7505298" y="3374289"/>
            <a:ext cx="2801471" cy="1008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8BB4636-CB40-4C4D-80D6-3AC0B8988191}"/>
              </a:ext>
            </a:extLst>
          </p:cNvPr>
          <p:cNvCxnSpPr>
            <a:cxnSpLocks/>
          </p:cNvCxnSpPr>
          <p:nvPr/>
        </p:nvCxnSpPr>
        <p:spPr>
          <a:xfrm flipH="1">
            <a:off x="10306767" y="3462858"/>
            <a:ext cx="469733" cy="32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래픽 20" descr="은행">
            <a:extLst>
              <a:ext uri="{FF2B5EF4-FFF2-40B4-BE49-F238E27FC236}">
                <a16:creationId xmlns:a16="http://schemas.microsoft.com/office/drawing/2014/main" id="{A68E43A7-6CC1-4502-86D8-9967B2469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6499" y="2780207"/>
            <a:ext cx="914400" cy="1008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05DBF9-FD34-44A7-8B3A-A851DE788579}"/>
              </a:ext>
            </a:extLst>
          </p:cNvPr>
          <p:cNvSpPr txBox="1"/>
          <p:nvPr/>
        </p:nvSpPr>
        <p:spPr>
          <a:xfrm>
            <a:off x="10888893" y="36125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Bank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207A4B5-97FD-4267-9452-D221399440B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284256" y="2742897"/>
            <a:ext cx="1221042" cy="113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268856B-2798-4E01-81BB-91C375965B3C}"/>
              </a:ext>
            </a:extLst>
          </p:cNvPr>
          <p:cNvSpPr/>
          <p:nvPr/>
        </p:nvSpPr>
        <p:spPr>
          <a:xfrm>
            <a:off x="3482786" y="3619915"/>
            <a:ext cx="2801471" cy="1008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FA58800-AB49-479E-975A-92CB4473F72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77034" y="1270792"/>
            <a:ext cx="1205752" cy="285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5958B3-279F-4D75-ADE1-608A95DB2C51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284257" y="3878549"/>
            <a:ext cx="1221041" cy="59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CFF344DF-5D67-4AF8-990F-3A5A143A1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0155" y="1631655"/>
            <a:ext cx="914400" cy="91440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B4687C7-B9F9-4A3B-BE9B-C6EA2D347A3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97355" y="2546055"/>
            <a:ext cx="308678" cy="82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7DA2BF-1FF0-4E56-AF96-0AC09E3D907D}"/>
              </a:ext>
            </a:extLst>
          </p:cNvPr>
          <p:cNvSpPr txBox="1"/>
          <p:nvPr/>
        </p:nvSpPr>
        <p:spPr>
          <a:xfrm>
            <a:off x="8140155" y="2359051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572652-B0B5-4BDB-91AE-AE763EFEF5D1}"/>
              </a:ext>
            </a:extLst>
          </p:cNvPr>
          <p:cNvCxnSpPr>
            <a:cxnSpLocks/>
          </p:cNvCxnSpPr>
          <p:nvPr/>
        </p:nvCxnSpPr>
        <p:spPr>
          <a:xfrm flipH="1" flipV="1">
            <a:off x="6284255" y="1270792"/>
            <a:ext cx="1954713" cy="727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1850BC-D04F-49ED-8491-A49A8DD011D5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6284258" y="2181103"/>
            <a:ext cx="1954710" cy="416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9622B6A-CA7D-47DD-94F2-72807ABB0B90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007271" y="2543717"/>
            <a:ext cx="2132884" cy="118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EAAB193-C307-49B4-9C35-5A44F52109B7}"/>
              </a:ext>
            </a:extLst>
          </p:cNvPr>
          <p:cNvCxnSpPr>
            <a:cxnSpLocks/>
          </p:cNvCxnSpPr>
          <p:nvPr/>
        </p:nvCxnSpPr>
        <p:spPr>
          <a:xfrm>
            <a:off x="2124634" y="1270792"/>
            <a:ext cx="1358152" cy="108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536D5C6-84B4-48F4-B1C9-E470CBF0E440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536325" y="1934170"/>
            <a:ext cx="5968973" cy="1944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0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F74B0A-928F-4F90-B5A3-83E8DF090DBD}"/>
              </a:ext>
            </a:extLst>
          </p:cNvPr>
          <p:cNvSpPr txBox="1"/>
          <p:nvPr/>
        </p:nvSpPr>
        <p:spPr>
          <a:xfrm>
            <a:off x="960339" y="1545575"/>
            <a:ext cx="128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Customers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8F05C5-3D1B-4E03-989C-43F2EEC7DEFC}"/>
              </a:ext>
            </a:extLst>
          </p:cNvPr>
          <p:cNvSpPr/>
          <p:nvPr/>
        </p:nvSpPr>
        <p:spPr>
          <a:xfrm>
            <a:off x="3482787" y="580518"/>
            <a:ext cx="2801471" cy="1008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Search Products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4782CDB-C862-4A92-8C62-89FDFCBD5F09}"/>
              </a:ext>
            </a:extLst>
          </p:cNvPr>
          <p:cNvCxnSpPr>
            <a:cxnSpLocks/>
          </p:cNvCxnSpPr>
          <p:nvPr/>
        </p:nvCxnSpPr>
        <p:spPr>
          <a:xfrm>
            <a:off x="2124634" y="1118392"/>
            <a:ext cx="856923" cy="1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 descr="고객 리뷰">
            <a:extLst>
              <a:ext uri="{FF2B5EF4-FFF2-40B4-BE49-F238E27FC236}">
                <a16:creationId xmlns:a16="http://schemas.microsoft.com/office/drawing/2014/main" id="{5F4D4C61-62D3-48D3-8D83-EA8991AF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968" y="580518"/>
            <a:ext cx="914400" cy="91440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866369E-FB9E-4440-BB83-B3F6E6539274}"/>
              </a:ext>
            </a:extLst>
          </p:cNvPr>
          <p:cNvSpPr/>
          <p:nvPr/>
        </p:nvSpPr>
        <p:spPr>
          <a:xfrm>
            <a:off x="3482787" y="2093298"/>
            <a:ext cx="2801471" cy="1008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WishList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AE1A646-3634-426F-B232-6AA217215539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>
            <a:off x="4883523" y="1589038"/>
            <a:ext cx="0" cy="504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F143ED5-968A-4784-913C-505C8FDA0E07}"/>
              </a:ext>
            </a:extLst>
          </p:cNvPr>
          <p:cNvSpPr/>
          <p:nvPr/>
        </p:nvSpPr>
        <p:spPr>
          <a:xfrm>
            <a:off x="3398546" y="3625792"/>
            <a:ext cx="2801471" cy="1008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8BB4636-CB40-4C4D-80D6-3AC0B8988191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6200017" y="4130052"/>
            <a:ext cx="2037688" cy="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래픽 20" descr="은행">
            <a:extLst>
              <a:ext uri="{FF2B5EF4-FFF2-40B4-BE49-F238E27FC236}">
                <a16:creationId xmlns:a16="http://schemas.microsoft.com/office/drawing/2014/main" id="{A68E43A7-6CC1-4502-86D8-9967B2469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8619" y="3625792"/>
            <a:ext cx="914400" cy="1008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05DBF9-FD34-44A7-8B3A-A851DE788579}"/>
              </a:ext>
            </a:extLst>
          </p:cNvPr>
          <p:cNvSpPr txBox="1"/>
          <p:nvPr/>
        </p:nvSpPr>
        <p:spPr>
          <a:xfrm>
            <a:off x="8411013" y="445808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Bank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68856B-2798-4E01-81BB-91C375965B3C}"/>
              </a:ext>
            </a:extLst>
          </p:cNvPr>
          <p:cNvSpPr/>
          <p:nvPr/>
        </p:nvSpPr>
        <p:spPr>
          <a:xfrm>
            <a:off x="3563673" y="5131090"/>
            <a:ext cx="2801471" cy="1008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5958B3-279F-4D75-ADE1-608A95DB2C51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4799282" y="4634312"/>
            <a:ext cx="0" cy="523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CFF344DF-5D67-4AF8-990F-3A5A143A1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6224" y="1901851"/>
            <a:ext cx="914400" cy="914400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B4687C7-B9F9-4A3B-BE9B-C6EA2D347A3C}"/>
              </a:ext>
            </a:extLst>
          </p:cNvPr>
          <p:cNvCxnSpPr>
            <a:cxnSpLocks/>
          </p:cNvCxnSpPr>
          <p:nvPr/>
        </p:nvCxnSpPr>
        <p:spPr>
          <a:xfrm flipH="1">
            <a:off x="6938095" y="2359051"/>
            <a:ext cx="1221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B7DA2BF-1FF0-4E56-AF96-0AC09E3D907D}"/>
              </a:ext>
            </a:extLst>
          </p:cNvPr>
          <p:cNvSpPr txBox="1"/>
          <p:nvPr/>
        </p:nvSpPr>
        <p:spPr>
          <a:xfrm>
            <a:off x="8186224" y="2629247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D8354D-50D6-4D17-A35D-1CA6EF1F22A9}"/>
              </a:ext>
            </a:extLst>
          </p:cNvPr>
          <p:cNvSpPr/>
          <p:nvPr/>
        </p:nvSpPr>
        <p:spPr>
          <a:xfrm>
            <a:off x="2981557" y="267222"/>
            <a:ext cx="3956537" cy="6301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9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56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boulder</dc:creator>
  <cp:lastModifiedBy>boulder</cp:lastModifiedBy>
  <cp:revision>7</cp:revision>
  <dcterms:created xsi:type="dcterms:W3CDTF">2020-05-03T09:48:38Z</dcterms:created>
  <dcterms:modified xsi:type="dcterms:W3CDTF">2020-05-03T11:01:08Z</dcterms:modified>
</cp:coreProperties>
</file>