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10" r:id="rId2"/>
    <p:sldMasterId id="2147483717" r:id="rId3"/>
    <p:sldMasterId id="2147483723" r:id="rId4"/>
    <p:sldMasterId id="2147483729" r:id="rId5"/>
    <p:sldMasterId id="2147483734" r:id="rId6"/>
    <p:sldMasterId id="2147483739" r:id="rId7"/>
  </p:sldMasterIdLst>
  <p:notesMasterIdLst>
    <p:notesMasterId r:id="rId10"/>
  </p:notesMasterIdLst>
  <p:sldIdLst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63845-BD22-4A32-B6B8-2B66B999347C}" v="2" dt="2024-11-01T01:53:10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/>
    <p:restoredTop sz="94699"/>
  </p:normalViewPr>
  <p:slideViewPr>
    <p:cSldViewPr snapToGrid="0">
      <p:cViewPr varScale="1">
        <p:scale>
          <a:sx n="87" d="100"/>
          <a:sy n="87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qiang Han" userId="66529594-cd77-4ca6-a61b-dd75b87c9c89" providerId="ADAL" clId="{F2C603BC-BFC7-47AA-A137-18C732AD0736}"/>
    <pc:docChg chg="modSld">
      <pc:chgData name="Mingqiang Han" userId="66529594-cd77-4ca6-a61b-dd75b87c9c89" providerId="ADAL" clId="{F2C603BC-BFC7-47AA-A137-18C732AD0736}" dt="2024-11-01T04:24:15.269" v="0" actId="20577"/>
      <pc:docMkLst>
        <pc:docMk/>
      </pc:docMkLst>
      <pc:sldChg chg="modSp mod">
        <pc:chgData name="Mingqiang Han" userId="66529594-cd77-4ca6-a61b-dd75b87c9c89" providerId="ADAL" clId="{F2C603BC-BFC7-47AA-A137-18C732AD0736}" dt="2024-11-01T04:24:15.269" v="0" actId="20577"/>
        <pc:sldMkLst>
          <pc:docMk/>
          <pc:sldMk cId="3579319593" sldId="257"/>
        </pc:sldMkLst>
        <pc:spChg chg="mod">
          <ac:chgData name="Mingqiang Han" userId="66529594-cd77-4ca6-a61b-dd75b87c9c89" providerId="ADAL" clId="{F2C603BC-BFC7-47AA-A137-18C732AD0736}" dt="2024-11-01T04:24:15.269" v="0" actId="20577"/>
          <ac:spMkLst>
            <pc:docMk/>
            <pc:sldMk cId="3579319593" sldId="257"/>
            <ac:spMk id="2" creationId="{1DDD03A7-27A6-D2DF-A2EB-0D63CC61CE04}"/>
          </ac:spMkLst>
        </pc:spChg>
      </pc:sldChg>
    </pc:docChg>
  </pc:docChgLst>
  <pc:docChgLst>
    <pc:chgData name="Albert Benson" userId="41d7dabbf62f77d9" providerId="LiveId" clId="{56163845-BD22-4A32-B6B8-2B66B999347C}"/>
    <pc:docChg chg="custSel addSld delSld modSld">
      <pc:chgData name="Albert Benson" userId="41d7dabbf62f77d9" providerId="LiveId" clId="{56163845-BD22-4A32-B6B8-2B66B999347C}" dt="2024-11-01T01:53:24.274" v="63" actId="14100"/>
      <pc:docMkLst>
        <pc:docMk/>
      </pc:docMkLst>
      <pc:sldChg chg="modSp mod">
        <pc:chgData name="Albert Benson" userId="41d7dabbf62f77d9" providerId="LiveId" clId="{56163845-BD22-4A32-B6B8-2B66B999347C}" dt="2024-11-01T01:36:05.619" v="2" actId="313"/>
        <pc:sldMkLst>
          <pc:docMk/>
          <pc:sldMk cId="3579319593" sldId="257"/>
        </pc:sldMkLst>
        <pc:spChg chg="mod">
          <ac:chgData name="Albert Benson" userId="41d7dabbf62f77d9" providerId="LiveId" clId="{56163845-BD22-4A32-B6B8-2B66B999347C}" dt="2024-11-01T01:35:53.494" v="0"/>
          <ac:spMkLst>
            <pc:docMk/>
            <pc:sldMk cId="3579319593" sldId="257"/>
            <ac:spMk id="2" creationId="{1DDD03A7-27A6-D2DF-A2EB-0D63CC61CE04}"/>
          </ac:spMkLst>
        </pc:spChg>
        <pc:spChg chg="mod">
          <ac:chgData name="Albert Benson" userId="41d7dabbf62f77d9" providerId="LiveId" clId="{56163845-BD22-4A32-B6B8-2B66B999347C}" dt="2024-11-01T01:36:05.619" v="2" actId="313"/>
          <ac:spMkLst>
            <pc:docMk/>
            <pc:sldMk cId="3579319593" sldId="257"/>
            <ac:spMk id="3" creationId="{62D95FAD-1421-9CA7-EF51-44E651724529}"/>
          </ac:spMkLst>
        </pc:spChg>
      </pc:sldChg>
      <pc:sldChg chg="del">
        <pc:chgData name="Albert Benson" userId="41d7dabbf62f77d9" providerId="LiveId" clId="{56163845-BD22-4A32-B6B8-2B66B999347C}" dt="2024-11-01T01:36:37.136" v="3" actId="47"/>
        <pc:sldMkLst>
          <pc:docMk/>
          <pc:sldMk cId="3755568669" sldId="258"/>
        </pc:sldMkLst>
      </pc:sldChg>
      <pc:sldChg chg="del">
        <pc:chgData name="Albert Benson" userId="41d7dabbf62f77d9" providerId="LiveId" clId="{56163845-BD22-4A32-B6B8-2B66B999347C}" dt="2024-11-01T01:36:39.872" v="4" actId="47"/>
        <pc:sldMkLst>
          <pc:docMk/>
          <pc:sldMk cId="1146382475" sldId="259"/>
        </pc:sldMkLst>
      </pc:sldChg>
      <pc:sldChg chg="delSp modSp del mod">
        <pc:chgData name="Albert Benson" userId="41d7dabbf62f77d9" providerId="LiveId" clId="{56163845-BD22-4A32-B6B8-2B66B999347C}" dt="2024-11-01T01:37:32.047" v="11" actId="47"/>
        <pc:sldMkLst>
          <pc:docMk/>
          <pc:sldMk cId="2453942428" sldId="260"/>
        </pc:sldMkLst>
        <pc:spChg chg="mod">
          <ac:chgData name="Albert Benson" userId="41d7dabbf62f77d9" providerId="LiveId" clId="{56163845-BD22-4A32-B6B8-2B66B999347C}" dt="2024-11-01T01:36:50.096" v="6" actId="27636"/>
          <ac:spMkLst>
            <pc:docMk/>
            <pc:sldMk cId="2453942428" sldId="260"/>
            <ac:spMk id="2" creationId="{03CADED7-FCBE-74F5-566A-F8FE674D673B}"/>
          </ac:spMkLst>
        </pc:spChg>
        <pc:spChg chg="del mod">
          <ac:chgData name="Albert Benson" userId="41d7dabbf62f77d9" providerId="LiveId" clId="{56163845-BD22-4A32-B6B8-2B66B999347C}" dt="2024-11-01T01:37:14.179" v="8" actId="478"/>
          <ac:spMkLst>
            <pc:docMk/>
            <pc:sldMk cId="2453942428" sldId="260"/>
            <ac:spMk id="3" creationId="{5E565A9B-7F16-92B4-B11B-86449EC4A219}"/>
          </ac:spMkLst>
        </pc:spChg>
      </pc:sldChg>
      <pc:sldChg chg="del">
        <pc:chgData name="Albert Benson" userId="41d7dabbf62f77d9" providerId="LiveId" clId="{56163845-BD22-4A32-B6B8-2B66B999347C}" dt="2024-11-01T01:37:24.108" v="10" actId="47"/>
        <pc:sldMkLst>
          <pc:docMk/>
          <pc:sldMk cId="1031829787" sldId="261"/>
        </pc:sldMkLst>
      </pc:sldChg>
      <pc:sldChg chg="addSp delSp modSp new mod">
        <pc:chgData name="Albert Benson" userId="41d7dabbf62f77d9" providerId="LiveId" clId="{56163845-BD22-4A32-B6B8-2B66B999347C}" dt="2024-11-01T01:53:24.274" v="63" actId="14100"/>
        <pc:sldMkLst>
          <pc:docMk/>
          <pc:sldMk cId="1295108433" sldId="262"/>
        </pc:sldMkLst>
        <pc:spChg chg="mod">
          <ac:chgData name="Albert Benson" userId="41d7dabbf62f77d9" providerId="LiveId" clId="{56163845-BD22-4A32-B6B8-2B66B999347C}" dt="2024-11-01T01:38:33.410" v="52" actId="1076"/>
          <ac:spMkLst>
            <pc:docMk/>
            <pc:sldMk cId="1295108433" sldId="262"/>
            <ac:spMk id="2" creationId="{44160FDB-396B-BED1-BDCE-8CF8891DE878}"/>
          </ac:spMkLst>
        </pc:spChg>
        <pc:spChg chg="del">
          <ac:chgData name="Albert Benson" userId="41d7dabbf62f77d9" providerId="LiveId" clId="{56163845-BD22-4A32-B6B8-2B66B999347C}" dt="2024-11-01T01:37:52.715" v="39"/>
          <ac:spMkLst>
            <pc:docMk/>
            <pc:sldMk cId="1295108433" sldId="262"/>
            <ac:spMk id="3" creationId="{0E492EF6-3001-7690-3068-21C48BD3BA3D}"/>
          </ac:spMkLst>
        </pc:spChg>
        <pc:spChg chg="add del mod">
          <ac:chgData name="Albert Benson" userId="41d7dabbf62f77d9" providerId="LiveId" clId="{56163845-BD22-4A32-B6B8-2B66B999347C}" dt="2024-11-01T01:53:10.251" v="58"/>
          <ac:spMkLst>
            <pc:docMk/>
            <pc:sldMk cId="1295108433" sldId="262"/>
            <ac:spMk id="7" creationId="{36AFF9D6-0F40-4B2F-6AA7-01AF2521A4D4}"/>
          </ac:spMkLst>
        </pc:spChg>
        <pc:picChg chg="add del mod">
          <ac:chgData name="Albert Benson" userId="41d7dabbf62f77d9" providerId="LiveId" clId="{56163845-BD22-4A32-B6B8-2B66B999347C}" dt="2024-11-01T01:52:25.548" v="55" actId="478"/>
          <ac:picMkLst>
            <pc:docMk/>
            <pc:sldMk cId="1295108433" sldId="262"/>
            <ac:picMk id="5" creationId="{E864DBCC-5557-7D1E-E031-997D2BACBF61}"/>
          </ac:picMkLst>
        </pc:picChg>
        <pc:picChg chg="add mod">
          <ac:chgData name="Albert Benson" userId="41d7dabbf62f77d9" providerId="LiveId" clId="{56163845-BD22-4A32-B6B8-2B66B999347C}" dt="2024-11-01T01:53:24.274" v="63" actId="14100"/>
          <ac:picMkLst>
            <pc:docMk/>
            <pc:sldMk cId="1295108433" sldId="262"/>
            <ac:picMk id="9" creationId="{09155E7E-432C-6A54-550B-26EAB70AB0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10434-ADD2-4A0B-8EEC-1AFF6E5AF20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26A8-CCEE-4CF8-AEC5-5FC591D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26A8-CCEE-4CF8-AEC5-5FC591DE08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2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A4CE-2358-1BF3-0397-6975BE5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5701-9127-B999-767E-AAA0E067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3014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E17B-B9C7-DE6E-7981-C49E0435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3014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7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31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3350" y="11482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350" y="36279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49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18" y="365125"/>
            <a:ext cx="742878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18" y="1825625"/>
            <a:ext cx="7428781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74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513" y="1205503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1513" y="4085228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38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70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94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065" y="11482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5" y="36279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473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32" y="365125"/>
            <a:ext cx="742878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32" y="1825625"/>
            <a:ext cx="7428781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357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1205503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656" y="4085228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787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18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3789"/>
            <a:ext cx="12192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464"/>
            <a:ext cx="9144000" cy="91779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0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065" y="8434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5" y="33231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657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637268"/>
            <a:ext cx="101781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097768"/>
            <a:ext cx="10178143" cy="32471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78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770074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656" y="3649799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26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055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065" y="8434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5" y="33231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36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637268"/>
            <a:ext cx="101781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097768"/>
            <a:ext cx="10178143" cy="32471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909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770074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656" y="3649799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037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3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8714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4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6160"/>
            <a:ext cx="10515600" cy="237589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12658"/>
            <a:ext cx="10515600" cy="110725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4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A4CE-2358-1BF3-0397-6975BE52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5701-9127-B999-767E-AAA0E067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42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E17B-B9C7-DE6E-7981-C49E0435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742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36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2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3789"/>
            <a:ext cx="12192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46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73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2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6160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588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0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jp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cover with text&#10;&#10;Description automatically generated">
            <a:extLst>
              <a:ext uri="{FF2B5EF4-FFF2-40B4-BE49-F238E27FC236}">
                <a16:creationId xmlns:a16="http://schemas.microsoft.com/office/drawing/2014/main" id="{B76387FD-F605-0A22-E574-76E0AC877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A8750-8775-90FF-938E-F6D9BD5B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392E-18DF-20C5-8A4C-5C6159B9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C5DC-8F18-2694-490C-E95E248F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06B-A4C0-3945-8F0A-D48D7055252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91A4-2204-9487-F464-8D0967B64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AA8A-4782-E8B6-0E39-E368BA799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5841-A01C-0844-BB53-77A730EA94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urple background with text&#10;&#10;Description automatically generated">
            <a:extLst>
              <a:ext uri="{FF2B5EF4-FFF2-40B4-BE49-F238E27FC236}">
                <a16:creationId xmlns:a16="http://schemas.microsoft.com/office/drawing/2014/main" id="{CFFF6384-EB4A-C8CD-E79C-FEAFC3707C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background with a logo&#10;&#10;Description automatically generated">
            <a:extLst>
              <a:ext uri="{FF2B5EF4-FFF2-40B4-BE49-F238E27FC236}">
                <a16:creationId xmlns:a16="http://schemas.microsoft.com/office/drawing/2014/main" id="{C2D186EB-F053-182F-DEEF-DE3F325F62D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white banner&#10;&#10;Description automatically generated">
            <a:extLst>
              <a:ext uri="{FF2B5EF4-FFF2-40B4-BE49-F238E27FC236}">
                <a16:creationId xmlns:a16="http://schemas.microsoft.com/office/drawing/2014/main" id="{994C9888-5B83-CF6E-FC53-9D3A9348240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9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and white background&#10;&#10;Description automatically generated">
            <a:extLst>
              <a:ext uri="{FF2B5EF4-FFF2-40B4-BE49-F238E27FC236}">
                <a16:creationId xmlns:a16="http://schemas.microsoft.com/office/drawing/2014/main" id="{4AE94E19-00B6-353E-AAED-1657780A51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urple and white background&#10;&#10;Description automatically generated">
            <a:extLst>
              <a:ext uri="{FF2B5EF4-FFF2-40B4-BE49-F238E27FC236}">
                <a16:creationId xmlns:a16="http://schemas.microsoft.com/office/drawing/2014/main" id="{C70547C8-448B-CE9A-C09F-16C2E453D91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B62CBDD-4EF9-D5DA-403B-A1519558BE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3A7-27A6-D2DF-A2EB-0D63CC61C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FarmsPros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5FAD-1421-9CA7-EF51-44E651724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Mingqiang</a:t>
            </a:r>
            <a:r>
              <a:rPr lang="en-US" dirty="0"/>
              <a:t> Han– PhD. Agricultural Engineering</a:t>
            </a:r>
          </a:p>
          <a:p>
            <a:r>
              <a:rPr lang="en-US" dirty="0"/>
              <a:t>Albert Benson – MS. Agricultural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FDB-396B-BED1-BDCE-8CF8891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6" y="212469"/>
            <a:ext cx="10178143" cy="51473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Dashboard</a:t>
            </a:r>
          </a:p>
        </p:txBody>
      </p:sp>
      <p:pic>
        <p:nvPicPr>
          <p:cNvPr id="31" name="Content Placeholder 30" descr="A screenshot of a computer&#10;&#10;Description automatically generated">
            <a:extLst>
              <a:ext uri="{FF2B5EF4-FFF2-40B4-BE49-F238E27FC236}">
                <a16:creationId xmlns:a16="http://schemas.microsoft.com/office/drawing/2014/main" id="{C59B0DBF-87BE-E76F-4A64-161C121D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286" y="727201"/>
            <a:ext cx="11664628" cy="5775199"/>
          </a:xfrm>
        </p:spPr>
      </p:pic>
    </p:spTree>
    <p:extLst>
      <p:ext uri="{BB962C8B-B14F-4D97-AF65-F5344CB8AC3E}">
        <p14:creationId xmlns:p14="http://schemas.microsoft.com/office/powerpoint/2010/main" val="12951084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18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Lucida Sans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FarmsPros</vt:lpstr>
      <vt:lpstr>Interactive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Cleveland</dc:creator>
  <cp:lastModifiedBy>Mingqiang Han</cp:lastModifiedBy>
  <cp:revision>12</cp:revision>
  <dcterms:created xsi:type="dcterms:W3CDTF">2023-11-30T19:28:22Z</dcterms:created>
  <dcterms:modified xsi:type="dcterms:W3CDTF">2024-11-01T04:25:19Z</dcterms:modified>
</cp:coreProperties>
</file>