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65"/>
  </p:normalViewPr>
  <p:slideViewPr>
    <p:cSldViewPr snapToGrid="0" snapToObjects="1">
      <p:cViewPr>
        <p:scale>
          <a:sx n="105" d="100"/>
          <a:sy n="105" d="100"/>
        </p:scale>
        <p:origin x="6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C747-1CB5-6244-852A-9AD5FAD69889}" type="datetimeFigureOut">
              <a:rPr kumimoji="1" lang="zh-CN" altLang="en-US" smtClean="0"/>
              <a:t>2019/5/13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00B3-F5D7-0448-AE6F-31D261A58E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60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9340" y="-128972"/>
            <a:ext cx="10572000" cy="2971051"/>
          </a:xfrm>
        </p:spPr>
        <p:txBody>
          <a:bodyPr/>
          <a:lstStyle/>
          <a:p>
            <a:r>
              <a:rPr kumimoji="1" lang="en-US" altLang="zh-CN" sz="6600" dirty="0" smtClean="0">
                <a:solidFill>
                  <a:schemeClr val="tx1"/>
                </a:solidFill>
              </a:rPr>
              <a:t>Bay</a:t>
            </a:r>
            <a:r>
              <a:rPr kumimoji="1" lang="zh-CN" altLang="en-US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6600" dirty="0" smtClean="0">
                <a:solidFill>
                  <a:schemeClr val="tx1"/>
                </a:solidFill>
              </a:rPr>
              <a:t>Area</a:t>
            </a:r>
            <a:r>
              <a:rPr kumimoji="1" lang="zh-CN" altLang="en-US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6600" dirty="0" smtClean="0">
                <a:solidFill>
                  <a:schemeClr val="tx1"/>
                </a:solidFill>
              </a:rPr>
              <a:t>Car</a:t>
            </a:r>
            <a:r>
              <a:rPr kumimoji="1" lang="zh-CN" altLang="en-US" sz="6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6600" dirty="0" smtClean="0">
                <a:solidFill>
                  <a:schemeClr val="tx1"/>
                </a:solidFill>
              </a:rPr>
              <a:t>Rentals</a:t>
            </a:r>
            <a:endParaRPr kumimoji="1"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1650" y="3723509"/>
            <a:ext cx="10572000" cy="434974"/>
          </a:xfrm>
        </p:spPr>
        <p:txBody>
          <a:bodyPr>
            <a:noAutofit/>
          </a:bodyPr>
          <a:lstStyle/>
          <a:p>
            <a:r>
              <a:rPr kumimoji="1" lang="en-US" altLang="zh-CN" sz="2400" dirty="0" smtClean="0">
                <a:solidFill>
                  <a:schemeClr val="bg2"/>
                </a:solidFill>
              </a:rPr>
              <a:t>Presenter: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400" dirty="0" err="1" smtClean="0">
                <a:solidFill>
                  <a:schemeClr val="bg2"/>
                </a:solidFill>
              </a:rPr>
              <a:t>Shuye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Tang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&amp;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400" dirty="0" err="1" smtClean="0">
                <a:solidFill>
                  <a:schemeClr val="bg2"/>
                </a:solidFill>
              </a:rPr>
              <a:t>MingQing</a:t>
            </a:r>
            <a:r>
              <a:rPr kumimoji="1" lang="zh-CN" altLang="en-US" sz="2400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bg2"/>
                </a:solidFill>
              </a:rPr>
              <a:t>Zhu</a:t>
            </a:r>
            <a:endParaRPr kumimoji="1"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0880" y="2970932"/>
            <a:ext cx="5237232" cy="970450"/>
          </a:xfrm>
        </p:spPr>
        <p:txBody>
          <a:bodyPr/>
          <a:lstStyle/>
          <a:p>
            <a:r>
              <a:rPr kumimoji="1" lang="en-US" altLang="zh-CN" sz="4800" dirty="0" smtClean="0"/>
              <a:t>Thank you!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450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Function: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13" y="2093700"/>
            <a:ext cx="10554574" cy="104955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Craigslist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67" y="3143251"/>
            <a:ext cx="8763464" cy="34412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cxnSp>
        <p:nvCxnSpPr>
          <p:cNvPr id="6" name="直线箭头连接符 5"/>
          <p:cNvCxnSpPr/>
          <p:nvPr/>
        </p:nvCxnSpPr>
        <p:spPr>
          <a:xfrm flipH="1" flipV="1">
            <a:off x="4006230" y="3850517"/>
            <a:ext cx="2605892" cy="94884"/>
          </a:xfrm>
          <a:prstGeom prst="straightConnector1">
            <a:avLst/>
          </a:prstGeom>
          <a:ln w="476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H="1">
            <a:off x="5609214" y="4872678"/>
            <a:ext cx="604839" cy="97184"/>
          </a:xfrm>
          <a:prstGeom prst="straightConnector1">
            <a:avLst/>
          </a:prstGeom>
          <a:ln w="476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 flipV="1">
            <a:off x="3438687" y="6004998"/>
            <a:ext cx="2019138" cy="14415"/>
          </a:xfrm>
          <a:prstGeom prst="straightConnector1">
            <a:avLst/>
          </a:prstGeom>
          <a:ln w="476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77268" y="3622235"/>
            <a:ext cx="370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menu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choice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existing.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06227" y="4495110"/>
            <a:ext cx="40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searching.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65342" y="5620425"/>
            <a:ext cx="40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Choose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oldest.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225" y="234400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010" y="1215825"/>
            <a:ext cx="11087915" cy="6923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lang="en-US" altLang="zh-CN" dirty="0" smtClean="0"/>
              <a:t>Really </a:t>
            </a:r>
            <a:r>
              <a:rPr lang="en-US" altLang="zh-CN" dirty="0"/>
              <a:t>Simple </a:t>
            </a:r>
            <a:r>
              <a:rPr lang="en-US" altLang="zh-CN" dirty="0" smtClean="0"/>
              <a:t>Syndication)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webpage</a:t>
            </a:r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4" y="3000375"/>
            <a:ext cx="11352131" cy="3257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28962" y="2187311"/>
            <a:ext cx="81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225" y="234400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Scraping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14306" y="2024817"/>
            <a:ext cx="81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89" y="3214116"/>
            <a:ext cx="10058400" cy="2772156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645920" y="3214116"/>
            <a:ext cx="9441069" cy="626364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8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513" y="232875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Scraping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38" y="2522537"/>
            <a:ext cx="9634162" cy="4086795"/>
          </a:xfrm>
        </p:spPr>
      </p:pic>
      <p:sp>
        <p:nvSpPr>
          <p:cNvPr id="5" name="文本框 4"/>
          <p:cNvSpPr txBox="1"/>
          <p:nvPr/>
        </p:nvSpPr>
        <p:spPr>
          <a:xfrm>
            <a:off x="2628900" y="1985964"/>
            <a:ext cx="865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Parse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from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url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put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data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a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list</a:t>
            </a:r>
            <a:endParaRPr kumimoji="1" lang="zh-CN" altLang="en-US" sz="2400" dirty="0"/>
          </a:p>
        </p:txBody>
      </p:sp>
      <p:cxnSp>
        <p:nvCxnSpPr>
          <p:cNvPr id="12" name="直线连接符 11"/>
          <p:cNvCxnSpPr/>
          <p:nvPr/>
        </p:nvCxnSpPr>
        <p:spPr>
          <a:xfrm>
            <a:off x="5929312" y="3803904"/>
            <a:ext cx="4714304" cy="1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6805612" y="3413148"/>
            <a:ext cx="3838004" cy="18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958012" y="3140276"/>
            <a:ext cx="1552004" cy="229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5757100" y="2956375"/>
            <a:ext cx="1606868" cy="9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 flipV="1">
            <a:off x="6805612" y="5252597"/>
            <a:ext cx="1228916" cy="404491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34528" y="5486878"/>
            <a:ext cx="23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Put the data we just read into a list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513" y="232875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Sorting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6114" y="1900238"/>
            <a:ext cx="67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Using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bubble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sort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sort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list</a:t>
            </a:r>
            <a:endParaRPr kumimoji="1" lang="zh-CN" altLang="en-US" sz="24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1" y="2383870"/>
            <a:ext cx="9703764" cy="4269321"/>
          </a:xfrm>
        </p:spPr>
      </p:pic>
    </p:spTree>
    <p:extLst>
      <p:ext uri="{BB962C8B-B14F-4D97-AF65-F5344CB8AC3E}">
        <p14:creationId xmlns:p14="http://schemas.microsoft.com/office/powerpoint/2010/main" val="172035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513" y="232875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Outcome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1" y="1414463"/>
            <a:ext cx="9772650" cy="5003286"/>
          </a:xfrm>
        </p:spPr>
      </p:pic>
    </p:spTree>
    <p:extLst>
      <p:ext uri="{BB962C8B-B14F-4D97-AF65-F5344CB8AC3E}">
        <p14:creationId xmlns:p14="http://schemas.microsoft.com/office/powerpoint/2010/main" val="178015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513" y="232875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Outcome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3" y="1359695"/>
            <a:ext cx="3492500" cy="375523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3" y="5580107"/>
            <a:ext cx="11564678" cy="720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62" y="1359695"/>
            <a:ext cx="7937500" cy="2984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91938" y="4624711"/>
            <a:ext cx="605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StringBuffer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 </a:t>
            </a:r>
            <a:r>
              <a:rPr kumimoji="1" lang="en-US" altLang="zh-CN" dirty="0" err="1" smtClean="0"/>
              <a:t>FileOutputStream</a:t>
            </a:r>
            <a:r>
              <a:rPr kumimoji="1" lang="en-US" altLang="zh-CN" dirty="0" smtClean="0"/>
              <a:t> to 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513" y="232875"/>
            <a:ext cx="10571998" cy="970450"/>
          </a:xfrm>
        </p:spPr>
        <p:txBody>
          <a:bodyPr/>
          <a:lstStyle/>
          <a:p>
            <a:r>
              <a:rPr kumimoji="1" lang="en-US" altLang="zh-CN" dirty="0" smtClean="0"/>
              <a:t>Things to improve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0488" y="2490511"/>
            <a:ext cx="11007528" cy="363651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2400" dirty="0" smtClean="0"/>
              <a:t>Organize the data saved in the local txt file to make it more readable.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2. User can choose a specific result they like to save into local txt file.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3. Adding a compare function which can make a compare between two saved results</a:t>
            </a:r>
            <a:r>
              <a:rPr kumimoji="1" lang="en-US" altLang="zh-CN" sz="24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GUI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24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2677</TotalTime>
  <Words>228</Words>
  <Application>Microsoft Macintosh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Century Gothic</vt:lpstr>
      <vt:lpstr>DengXian</vt:lpstr>
      <vt:lpstr>Wingdings 2</vt:lpstr>
      <vt:lpstr>宋体</vt:lpstr>
      <vt:lpstr>引用</vt:lpstr>
      <vt:lpstr>Bay Area Car Rentals</vt:lpstr>
      <vt:lpstr>Main Function:</vt:lpstr>
      <vt:lpstr>Web Scraping </vt:lpstr>
      <vt:lpstr>Web Scraping </vt:lpstr>
      <vt:lpstr>Web Scraping</vt:lpstr>
      <vt:lpstr>Sorting data</vt:lpstr>
      <vt:lpstr>Outcome</vt:lpstr>
      <vt:lpstr>Outcome</vt:lpstr>
      <vt:lpstr>Things to improve</vt:lpstr>
      <vt:lpstr>Thank you!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 Area Car Rentals</dc:title>
  <dc:creator>10936697</dc:creator>
  <cp:lastModifiedBy>10936697</cp:lastModifiedBy>
  <cp:revision>19</cp:revision>
  <dcterms:created xsi:type="dcterms:W3CDTF">2019-05-08T18:57:12Z</dcterms:created>
  <dcterms:modified xsi:type="dcterms:W3CDTF">2019-05-13T17:23:10Z</dcterms:modified>
</cp:coreProperties>
</file>