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F959D82-2918-480C-8655-3DA3397575F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citiBikeTableau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ED44B62-749B-4E99-9CF6-E0E0BC85146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7/6/2019 12:22:01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E764AF65-33D3-42CB-815D-B8556E5248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37" y="585787"/>
            <a:ext cx="8696325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244FA3E3-1301-4A87-A73E-977BFDFF15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37" y="585787"/>
            <a:ext cx="8696325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D626C7F7-43F6-4449-A2A3-B9092B8678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228850"/>
            <a:ext cx="7620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088E7526-8478-4E69-B73A-F4344690E74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325" y="419100"/>
            <a:ext cx="241935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A74F3CC5-38CB-4049-AA58-434A6A0270A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2019-07-06T16:22:04Z</dcterms:created>
  <dcterms:modified xsi:type="dcterms:W3CDTF">2019-07-06T16:22:04Z</dcterms:modified>
</cp:coreProperties>
</file>