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33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6" r:id="rId21"/>
    <p:sldId id="357" r:id="rId22"/>
    <p:sldId id="358" r:id="rId23"/>
    <p:sldId id="359" r:id="rId24"/>
    <p:sldId id="362" r:id="rId25"/>
    <p:sldId id="363" r:id="rId26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" autoAdjust="0"/>
    <p:restoredTop sz="94804" autoAdjust="0"/>
  </p:normalViewPr>
  <p:slideViewPr>
    <p:cSldViewPr snapToGrid="0">
      <p:cViewPr varScale="1">
        <p:scale>
          <a:sx n="109" d="100"/>
          <a:sy n="109" d="100"/>
        </p:scale>
        <p:origin x="2128" y="17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29925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93712</TotalTime>
  <Words>2452</Words>
  <Application>Microsoft Macintosh PowerPoint</Application>
  <PresentationFormat>On-screen Show (4:3)</PresentationFormat>
  <Paragraphs>235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Null Values</vt:lpstr>
      <vt:lpstr>Null Values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Ferguson, Donald (DMNA-NYG)</cp:lastModifiedBy>
  <cp:revision>472</cp:revision>
  <cp:lastPrinted>1999-06-28T19:27:31Z</cp:lastPrinted>
  <dcterms:created xsi:type="dcterms:W3CDTF">2009-12-21T15:40:22Z</dcterms:created>
  <dcterms:modified xsi:type="dcterms:W3CDTF">2020-01-22T14:25:44Z</dcterms:modified>
</cp:coreProperties>
</file>