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B4BA-8F47-40E4-B429-7984497393BB}" type="datetimeFigureOut">
              <a:rPr lang="zh-CN" altLang="en-US" smtClean="0"/>
              <a:t>2013/6/25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CC08-34CB-4503-954B-167F6F95B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18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B4BA-8F47-40E4-B429-7984497393BB}" type="datetimeFigureOut">
              <a:rPr lang="zh-CN" altLang="en-US" smtClean="0"/>
              <a:t>2013/6/25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CC08-34CB-4503-954B-167F6F95B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7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B4BA-8F47-40E4-B429-7984497393BB}" type="datetimeFigureOut">
              <a:rPr lang="zh-CN" altLang="en-US" smtClean="0"/>
              <a:t>2013/6/25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CC08-34CB-4503-954B-167F6F95B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3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B4BA-8F47-40E4-B429-7984497393BB}" type="datetimeFigureOut">
              <a:rPr lang="zh-CN" altLang="en-US" smtClean="0"/>
              <a:t>2013/6/25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CC08-34CB-4503-954B-167F6F95B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2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B4BA-8F47-40E4-B429-7984497393BB}" type="datetimeFigureOut">
              <a:rPr lang="zh-CN" altLang="en-US" smtClean="0"/>
              <a:t>2013/6/25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CC08-34CB-4503-954B-167F6F95B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81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B4BA-8F47-40E4-B429-7984497393BB}" type="datetimeFigureOut">
              <a:rPr lang="zh-CN" altLang="en-US" smtClean="0"/>
              <a:t>2013/6/25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CC08-34CB-4503-954B-167F6F95B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45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B4BA-8F47-40E4-B429-7984497393BB}" type="datetimeFigureOut">
              <a:rPr lang="zh-CN" altLang="en-US" smtClean="0"/>
              <a:t>2013/6/25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CC08-34CB-4503-954B-167F6F95B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47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B4BA-8F47-40E4-B429-7984497393BB}" type="datetimeFigureOut">
              <a:rPr lang="zh-CN" altLang="en-US" smtClean="0"/>
              <a:t>2013/6/25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CC08-34CB-4503-954B-167F6F95B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21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B4BA-8F47-40E4-B429-7984497393BB}" type="datetimeFigureOut">
              <a:rPr lang="zh-CN" altLang="en-US" smtClean="0"/>
              <a:t>2013/6/25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CC08-34CB-4503-954B-167F6F95B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24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B4BA-8F47-40E4-B429-7984497393BB}" type="datetimeFigureOut">
              <a:rPr lang="zh-CN" altLang="en-US" smtClean="0"/>
              <a:t>2013/6/25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CC08-34CB-4503-954B-167F6F95B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49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B4BA-8F47-40E4-B429-7984497393BB}" type="datetimeFigureOut">
              <a:rPr lang="zh-CN" altLang="en-US" smtClean="0"/>
              <a:t>2013/6/25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CC08-34CB-4503-954B-167F6F95B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FB4BA-8F47-40E4-B429-7984497393BB}" type="datetimeFigureOut">
              <a:rPr lang="zh-CN" altLang="en-US" smtClean="0"/>
              <a:t>2013/6/25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9CC08-34CB-4503-954B-167F6F95B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29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2372" y="474424"/>
            <a:ext cx="1628220" cy="794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Week 18</a:t>
            </a:r>
          </a:p>
          <a:p>
            <a:pPr algn="ctr"/>
            <a:r>
              <a:rPr lang="zh-CN" altLang="en-US" dirty="0"/>
              <a:t>前半周</a:t>
            </a:r>
          </a:p>
        </p:txBody>
      </p:sp>
      <p:sp>
        <p:nvSpPr>
          <p:cNvPr id="8" name="矩形 7"/>
          <p:cNvSpPr/>
          <p:nvPr/>
        </p:nvSpPr>
        <p:spPr>
          <a:xfrm>
            <a:off x="2770592" y="692696"/>
            <a:ext cx="1628220" cy="794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Week 18</a:t>
            </a:r>
          </a:p>
          <a:p>
            <a:pPr algn="ctr"/>
            <a:r>
              <a:rPr lang="zh-CN" altLang="en-US" dirty="0"/>
              <a:t>后</a:t>
            </a:r>
            <a:r>
              <a:rPr lang="zh-CN" altLang="en-US" dirty="0" smtClean="0"/>
              <a:t>半</a:t>
            </a:r>
            <a:r>
              <a:rPr lang="zh-CN" altLang="en-US" dirty="0"/>
              <a:t>周</a:t>
            </a:r>
          </a:p>
        </p:txBody>
      </p:sp>
      <p:sp>
        <p:nvSpPr>
          <p:cNvPr id="9" name="矩形 8"/>
          <p:cNvSpPr/>
          <p:nvPr/>
        </p:nvSpPr>
        <p:spPr>
          <a:xfrm>
            <a:off x="4398812" y="692696"/>
            <a:ext cx="1628220" cy="794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Week 19</a:t>
            </a:r>
          </a:p>
          <a:p>
            <a:pPr algn="ctr"/>
            <a:r>
              <a:rPr lang="zh-CN" altLang="en-US" dirty="0"/>
              <a:t>前半周</a:t>
            </a:r>
          </a:p>
        </p:txBody>
      </p:sp>
      <p:sp>
        <p:nvSpPr>
          <p:cNvPr id="10" name="矩形 9"/>
          <p:cNvSpPr/>
          <p:nvPr/>
        </p:nvSpPr>
        <p:spPr>
          <a:xfrm>
            <a:off x="6027032" y="474424"/>
            <a:ext cx="1628220" cy="794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Week 19</a:t>
            </a:r>
          </a:p>
          <a:p>
            <a:pPr algn="ctr"/>
            <a:r>
              <a:rPr lang="zh-CN" altLang="en-US" dirty="0" smtClean="0"/>
              <a:t>后半</a:t>
            </a:r>
            <a:r>
              <a:rPr lang="zh-CN" altLang="en-US" dirty="0"/>
              <a:t>周</a:t>
            </a:r>
          </a:p>
        </p:txBody>
      </p:sp>
      <p:sp>
        <p:nvSpPr>
          <p:cNvPr id="11" name="矩形 10"/>
          <p:cNvSpPr/>
          <p:nvPr/>
        </p:nvSpPr>
        <p:spPr>
          <a:xfrm>
            <a:off x="1142372" y="3140968"/>
            <a:ext cx="1628220" cy="1152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</a:t>
            </a:r>
            <a:r>
              <a:rPr lang="zh-CN" altLang="en-US" sz="1600" dirty="0" smtClean="0"/>
              <a:t>码生成器原理，</a:t>
            </a:r>
            <a:r>
              <a:rPr lang="en-US" altLang="zh-CN" sz="1600" dirty="0" err="1" smtClean="0"/>
              <a:t>matlab</a:t>
            </a:r>
            <a:r>
              <a:rPr lang="zh-CN" altLang="en-US" sz="1600" dirty="0" smtClean="0"/>
              <a:t>框架</a:t>
            </a:r>
            <a:endParaRPr lang="zh-CN" altLang="en-US" sz="16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2770592" y="188640"/>
            <a:ext cx="0" cy="59046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770592" y="3140968"/>
            <a:ext cx="1628220" cy="1152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Matlab</a:t>
            </a:r>
            <a:r>
              <a:rPr lang="zh-CN" altLang="en-US" sz="1600" dirty="0" smtClean="0"/>
              <a:t>程序完善，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程序改写，下一步功能理解</a:t>
            </a:r>
            <a:endParaRPr lang="zh-CN" altLang="en-US" sz="16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398812" y="188640"/>
            <a:ext cx="0" cy="59046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398812" y="3140968"/>
            <a:ext cx="1628220" cy="1152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多</a:t>
            </a:r>
            <a:r>
              <a:rPr lang="zh-CN" altLang="en-US" sz="1600" dirty="0" smtClean="0"/>
              <a:t>路叠加，功率变化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6027032" y="3140968"/>
            <a:ext cx="1628220" cy="1152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最终信号实现</a:t>
            </a:r>
            <a:endParaRPr lang="zh-CN" altLang="en-US" sz="1600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6027032" y="188640"/>
            <a:ext cx="0" cy="59046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1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46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jiangwenbin</dc:creator>
  <cp:lastModifiedBy>jiangwenbin</cp:lastModifiedBy>
  <cp:revision>6</cp:revision>
  <dcterms:created xsi:type="dcterms:W3CDTF">2013-06-25T11:45:00Z</dcterms:created>
  <dcterms:modified xsi:type="dcterms:W3CDTF">2013-06-25T12:40:50Z</dcterms:modified>
</cp:coreProperties>
</file>