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1pPr>
    <a:lvl2pPr indent="228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2pPr>
    <a:lvl3pPr indent="457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3pPr>
    <a:lvl4pPr indent="685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4pPr>
    <a:lvl5pPr indent="9144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5pPr>
    <a:lvl6pPr indent="11430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6pPr>
    <a:lvl7pPr indent="1371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7pPr>
    <a:lvl8pPr indent="1600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8pPr>
    <a:lvl9pPr indent="1828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One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Two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Three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Four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One</a:t>
            </a:r>
            <a:endParaRPr sz="30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Two</a:t>
            </a:r>
            <a:endParaRPr sz="30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Three</a:t>
            </a:r>
            <a:endParaRPr sz="30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Four</a:t>
            </a:r>
            <a:endParaRPr sz="30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One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Two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Three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Four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titleStyle>
    <p:bodyStyle>
      <a:lvl1pPr marL="4699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marL="9398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marL="14097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marL="18796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marL="23495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marL="28194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marL="32893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marL="37592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marL="42291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www.tommiecarter.com" TargetMode="External"/><Relationship Id="rId4" Type="http://schemas.openxmlformats.org/officeDocument/2006/relationships/hyperlink" Target="http://www.mingtech.co" TargetMode="External"/><Relationship Id="rId5" Type="http://schemas.openxmlformats.org/officeDocument/2006/relationships/hyperlink" Target="mailto:tcarter@mingtech.co" TargetMode="External"/><Relationship Id="rId6" Type="http://schemas.openxmlformats.org/officeDocument/2006/relationships/hyperlink" Target="mailto:tcarternyc@gmail.com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b82603n@pace.edu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Wear R You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60831">
              <a:defRPr sz="1800">
                <a:solidFill>
                  <a:srgbClr val="000000"/>
                </a:solidFill>
              </a:defRPr>
            </a:pPr>
            <a:r>
              <a:rPr sz="3455">
                <a:solidFill>
                  <a:srgbClr val="3E231A"/>
                </a:solidFill>
              </a:rPr>
              <a:t>Overview</a:t>
            </a:r>
            <a:endParaRPr sz="3455">
              <a:solidFill>
                <a:srgbClr val="3E231A"/>
              </a:solidFill>
            </a:endParaRPr>
          </a:p>
          <a:p>
            <a:pPr lvl="0" defTabSz="560831">
              <a:defRPr sz="1800">
                <a:solidFill>
                  <a:srgbClr val="000000"/>
                </a:solidFill>
              </a:defRPr>
            </a:pPr>
            <a:r>
              <a:rPr sz="3455">
                <a:solidFill>
                  <a:srgbClr val="3E231A"/>
                </a:solidFill>
              </a:rPr>
              <a:t>Tommie N. Carter, Jr./Srikanth Bandaru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6840">
                <a:solidFill>
                  <a:srgbClr val="3E231A"/>
                </a:solidFill>
              </a:rPr>
              <a:t>Double Tap</a:t>
            </a:r>
            <a:endParaRPr sz="6840">
              <a:solidFill>
                <a:srgbClr val="3E231A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3E231A"/>
                </a:solidFill>
              </a:rPr>
              <a:t>(Shows Waypoint Info)</a:t>
            </a:r>
          </a:p>
        </p:txBody>
      </p:sp>
      <p:pic>
        <p:nvPicPr>
          <p:cNvPr id="60" name="watch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450" y="2882900"/>
            <a:ext cx="4025900" cy="398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6840">
                <a:solidFill>
                  <a:srgbClr val="3E231A"/>
                </a:solidFill>
              </a:rPr>
              <a:t>Contact</a:t>
            </a:r>
            <a:endParaRPr sz="6840">
              <a:solidFill>
                <a:srgbClr val="3E231A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3E231A"/>
                </a:solidFill>
              </a:rPr>
              <a:t>Ming Technology LLC 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3E231A"/>
                </a:solidFill>
                <a:hlinkClick r:id="rId3" invalidUrl="" action="" tgtFrame="" tooltip="" history="1" highlightClick="0" endSnd="0"/>
              </a:rPr>
              <a:t>http://www.tommiecarter.com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3E231A"/>
                </a:solidFill>
                <a:hlinkClick r:id="rId4" invalidUrl="" action="" tgtFrame="" tooltip="" history="1" highlightClick="0" endSnd="0"/>
              </a:rPr>
              <a:t>http://www.mingtech.co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3E231A"/>
                </a:solidFill>
                <a:hlinkClick r:id="rId5" invalidUrl="" action="" tgtFrame="" tooltip="" history="1" highlightClick="0" endSnd="0"/>
              </a:rPr>
              <a:t>tcarter@mingtech.co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3E231A"/>
                </a:solidFill>
                <a:hlinkClick r:id="rId6" invalidUrl="" action="" tgtFrame="" tooltip="" history="1" highlightClick="0" endSnd="0"/>
              </a:rPr>
              <a:t>tcarternyc@gmail.com</a:t>
            </a:r>
            <a:endParaRPr sz="3800">
              <a:solidFill>
                <a:srgbClr val="3E231A"/>
              </a:solidFill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646-937-8632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Contact</a:t>
            </a:r>
          </a:p>
        </p:txBody>
      </p:sp>
      <p:sp>
        <p:nvSpPr>
          <p:cNvPr id="66" name="Shape 66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Srikanth Bandaru</a:t>
            </a:r>
            <a:endParaRPr sz="6800">
              <a:solidFill>
                <a:srgbClr val="3E231A"/>
              </a:solidFill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Computer Science Major </a:t>
            </a:r>
            <a:endParaRPr sz="2800">
              <a:solidFill>
                <a:srgbClr val="3E231A"/>
              </a:solidFill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Pace University</a:t>
            </a:r>
            <a:endParaRPr sz="2800">
              <a:solidFill>
                <a:srgbClr val="3E231A"/>
              </a:solidFill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E231A"/>
                </a:solidFill>
              </a:rPr>
              <a:t>551-697-9379</a:t>
            </a:r>
            <a:endParaRPr sz="2800">
              <a:solidFill>
                <a:srgbClr val="3E231A"/>
              </a:solidFill>
            </a:endParaRPr>
          </a:p>
          <a:p>
            <a:pPr lvl="0" marL="0" indent="0" algn="ctr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u="sng">
                <a:solidFill>
                  <a:srgbClr val="3E231A"/>
                </a:solidFill>
                <a:hlinkClick r:id="rId2" invalidUrl="" action="" tgtFrame="" tooltip="" history="1" highlightClick="0" endSnd="0"/>
              </a:rPr>
              <a:t>sb82603n@pace.edu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Questions/Discussion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Thanks for your time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Phone App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Connects people to destinations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Leverages cloud storage to share location data (with permissions) ! Alternative: address entered locally 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When activated allows people to connect using Google Maps Directions API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Architecture</a:t>
            </a:r>
          </a:p>
        </p:txBody>
      </p:sp>
      <p:pic>
        <p:nvPicPr>
          <p:cNvPr id="39" name="watch-architectu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428" y="2575070"/>
            <a:ext cx="11019944" cy="492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Service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Coordinates the exchange of location data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Manages Notifications to/from Wear device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Forwards user messages to chat app on phone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Notifications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Activate on “near” waypoints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Engage a short vibration on wear device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Passes the information used to indicate directional travel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Broadcast Receiver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Initialize the service if it has been stopped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Interactions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0502" indent="-460502" defTabSz="57251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3E231A"/>
                </a:solidFill>
              </a:rPr>
              <a:t>People feel the device vibrate</a:t>
            </a:r>
            <a:endParaRPr sz="3724">
              <a:solidFill>
                <a:srgbClr val="3E231A"/>
              </a:solidFill>
            </a:endParaRPr>
          </a:p>
          <a:p>
            <a:pPr lvl="0" marL="460502" indent="-460502" defTabSz="57251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3E231A"/>
                </a:solidFill>
              </a:rPr>
              <a:t>Tap once to see the direction </a:t>
            </a:r>
            <a:endParaRPr sz="3724">
              <a:solidFill>
                <a:srgbClr val="3E231A"/>
              </a:solidFill>
            </a:endParaRPr>
          </a:p>
          <a:p>
            <a:pPr lvl="0" marL="460502" indent="-460502" defTabSz="57251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3E231A"/>
                </a:solidFill>
              </a:rPr>
              <a:t>Double tap shows short directional message for nearest waypoint (“Turn right at the 2nd cross street onto the Avenue of the Americas”)</a:t>
            </a:r>
            <a:endParaRPr sz="3724">
              <a:solidFill>
                <a:srgbClr val="3E231A"/>
              </a:solidFill>
            </a:endParaRPr>
          </a:p>
          <a:p>
            <a:pPr lvl="0" marL="460502" indent="-460502" defTabSz="572516">
              <a:spcBef>
                <a:spcPts val="29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3E231A"/>
                </a:solidFill>
              </a:rPr>
              <a:t>Swipe once (dismiss the view)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Vibration</a:t>
            </a:r>
          </a:p>
        </p:txBody>
      </p:sp>
      <p:pic>
        <p:nvPicPr>
          <p:cNvPr id="54" name="watch-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450" y="2882900"/>
            <a:ext cx="4025900" cy="398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6840">
                <a:solidFill>
                  <a:srgbClr val="3E231A"/>
                </a:solidFill>
              </a:rPr>
              <a:t>Single Tap</a:t>
            </a:r>
            <a:endParaRPr sz="6840">
              <a:solidFill>
                <a:srgbClr val="3E231A"/>
              </a:solidFill>
            </a:endParaRPr>
          </a:p>
          <a:p>
            <a:pPr lvl="0" defTabSz="554990">
              <a:defRPr sz="1800">
                <a:solidFill>
                  <a:srgbClr val="000000"/>
                </a:solidFill>
              </a:defRPr>
            </a:pPr>
            <a:r>
              <a:rPr sz="3420">
                <a:solidFill>
                  <a:srgbClr val="3E231A"/>
                </a:solidFill>
              </a:rPr>
              <a:t>(Shows Direction)</a:t>
            </a:r>
          </a:p>
        </p:txBody>
      </p:sp>
      <p:pic>
        <p:nvPicPr>
          <p:cNvPr id="57" name="watch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450" y="2882900"/>
            <a:ext cx="4025900" cy="398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