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0D60B-276E-B14C-EFCA-6D0605008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B59E77-3DBB-6BE8-47D8-0DBD8D7A7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85196-0076-EA94-7387-578EB672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D3437-9595-EE4D-CBC3-339B271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AC5F5-2A53-6682-F9FB-8C4E5E6D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DCD5-AE88-D331-964D-D96A7AA4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F6E45-3638-B1E0-8C20-C9DBF757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E496F-214E-4D46-B18B-FC0DFB26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433F-DC80-3B92-BCB5-138DAA1F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224FB-09FA-A6E7-B6BE-EEC4B7BD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643681-9898-65E4-2E8A-0A7F976F7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15A80-83FB-4D27-5467-A0481BE1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6E390-A402-1D6E-E9AE-0A39334C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76D71-32B3-0F33-0E15-CFCF1FA3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072D1-51B2-9AD3-4167-D195F04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F604C-B37A-A367-3659-F4DE28C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7443-C180-107E-00D1-1F3020E7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89D77-2615-D275-F1C5-CE193E2F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D5482-F881-0F9C-7C4D-EF5E7BF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E9799-540C-93FC-B0F3-09D342BA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A82C-051C-434F-0954-1F404F16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4FC3B-833B-04B2-F524-147C8B90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96D6E-2D90-91CB-8EE7-7DF5944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AA037-7DDD-2B7C-0815-014D68E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86B36-261F-F6AC-937D-B1AA7DB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A3161-7A60-E4E9-DCB7-EEB68044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175AB-58D2-275D-0797-1D6C0EF84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4F263-E408-4247-DE7C-D9B328E81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971F6-D14F-D7ED-3D5E-602CC8D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F2F3C-C7C7-C8A1-6B2A-E2366F1A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41A6E-9BFE-BBC4-42ED-64B0A69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7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DD11B-392F-852F-4162-E772A1D9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51811-D1CC-9EAF-3281-E4B4AB7C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0F94C-AF75-6DA7-534D-687102E0D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0CF50-CC3C-6F68-E615-A4BAAE5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ACD32-342D-C92D-699F-21FEFF8B6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86A1E-9AD9-A860-1CA8-FD783D1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1A965-F63B-A8E2-1D61-B25F44FA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132A52-5578-FFDE-42A5-DAB48C5B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8E72-69E2-0AAB-3063-7FD7219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00ACE-C5C7-54AD-FB81-20E9AA2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8B5001-0103-8354-AB94-340F136B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83DDA-BA5D-4B71-F710-3FAA6E78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57B54-A149-17C9-3739-3E31CAE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34896-864B-8B3C-185F-5F6D03DF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9BE8D-AC25-3B60-6020-81EB0D16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3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BB634-F330-585A-E30B-5F54C78B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4433E-1AF5-0CC0-C2D7-392FDDEB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15DBE-0430-8BB0-FAAF-9370DC81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1C644-BCDE-7B74-695B-52064C87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EC7A1-8EC7-E1D2-87AB-F69E4A5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5018C-D213-FFB4-1AF4-BCD37A1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0388-DEE9-F846-5AEA-9BC12997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78816-98DB-7783-CBA9-C47BC7929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DAD41-58F7-09E0-6E9E-BECAB25A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A4D1-9B03-C2E8-8ECE-ADE799C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DBC0D-5B5D-4E83-5F01-00E67C5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6F6EF-C072-3F29-EA14-06155C0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0D6C-430A-7022-81DC-C55054CA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530A-7367-6077-E3E3-E87E1038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2012-B8F2-F518-A332-932AF2BA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2839-554A-49CE-A772-F8A3FE3E9D5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7A18A-8EAA-6E59-2000-4AC1AEEC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A245-38DF-35C6-8B8A-F016B2B52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A2562-EBB3-EE91-1AB2-AF97FA0E0BEA}"/>
              </a:ext>
            </a:extLst>
          </p:cNvPr>
          <p:cNvSpPr txBox="1"/>
          <p:nvPr/>
        </p:nvSpPr>
        <p:spPr>
          <a:xfrm>
            <a:off x="4535786" y="279752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다국어변환</a:t>
            </a:r>
          </a:p>
        </p:txBody>
      </p:sp>
    </p:spTree>
    <p:extLst>
      <p:ext uri="{BB962C8B-B14F-4D97-AF65-F5344CB8AC3E}">
        <p14:creationId xmlns:p14="http://schemas.microsoft.com/office/powerpoint/2010/main" val="42736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812926" y="561631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메뉴부분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92FF35-DE0D-23D5-8DE2-C57613D1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" y="333641"/>
            <a:ext cx="4874016" cy="2474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1C0888-FDE0-0101-F35F-77D1D3AC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999"/>
            <a:ext cx="12192000" cy="6058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BA9A8-7649-A29A-3B61-C83010345181}"/>
              </a:ext>
            </a:extLst>
          </p:cNvPr>
          <p:cNvSpPr txBox="1"/>
          <p:nvPr/>
        </p:nvSpPr>
        <p:spPr>
          <a:xfrm>
            <a:off x="512651" y="243106"/>
            <a:ext cx="2326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구현모습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3F0C72-B8F2-729A-23D7-57D220E82211}"/>
              </a:ext>
            </a:extLst>
          </p:cNvPr>
          <p:cNvSpPr/>
          <p:nvPr/>
        </p:nvSpPr>
        <p:spPr>
          <a:xfrm>
            <a:off x="10873212" y="238000"/>
            <a:ext cx="529816" cy="32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6" y="669956"/>
            <a:ext cx="84468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업로드 파일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Pom.xml </a:t>
            </a:r>
            <a:r>
              <a:rPr lang="ko-KR" altLang="en-US" dirty="0"/>
              <a:t>의존성 추가</a:t>
            </a:r>
            <a:r>
              <a:rPr lang="en-US" altLang="ko-KR" dirty="0"/>
              <a:t>(JSTL, </a:t>
            </a:r>
            <a:r>
              <a:rPr lang="en-US" altLang="ko-KR" dirty="0" err="1"/>
              <a:t>jakarta</a:t>
            </a:r>
            <a:r>
              <a:rPr lang="ko-KR" altLang="en-US" dirty="0" err="1"/>
              <a:t>서블렛추가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resources &gt; messages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message_ko.properties</a:t>
            </a:r>
            <a:r>
              <a:rPr lang="en-US" altLang="ko-KR" dirty="0"/>
              <a:t> (</a:t>
            </a:r>
            <a:r>
              <a:rPr lang="ko-KR" altLang="en-US" dirty="0"/>
              <a:t>한국어 </a:t>
            </a:r>
            <a:r>
              <a:rPr lang="ko-KR" altLang="en-US" dirty="0" err="1"/>
              <a:t>언어팩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resources &gt; messages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message_en.properties</a:t>
            </a:r>
            <a:r>
              <a:rPr lang="en-US" altLang="ko-KR" dirty="0"/>
              <a:t> (</a:t>
            </a:r>
            <a:r>
              <a:rPr lang="ko-KR" altLang="en-US" dirty="0"/>
              <a:t>영어 </a:t>
            </a:r>
            <a:r>
              <a:rPr lang="ko-KR" altLang="en-US" dirty="0" err="1"/>
              <a:t>언어팩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800" dirty="0" err="1">
                <a:effectLst/>
              </a:rPr>
              <a:t>com.qms</a:t>
            </a:r>
            <a:r>
              <a:rPr lang="en-US" altLang="ko-KR" dirty="0"/>
              <a:t>&gt; </a:t>
            </a:r>
            <a:r>
              <a:rPr lang="en-US" altLang="ko-KR" sz="1800" dirty="0">
                <a:effectLst/>
              </a:rPr>
              <a:t>SpringBootJavaJspConfig</a:t>
            </a:r>
            <a:r>
              <a:rPr lang="en-US" altLang="ko-KR" dirty="0"/>
              <a:t>.java (</a:t>
            </a:r>
            <a:r>
              <a:rPr lang="ko-KR" altLang="en-US" dirty="0" err="1"/>
              <a:t>언어팩위치</a:t>
            </a:r>
            <a:r>
              <a:rPr lang="ko-KR" altLang="en-US" dirty="0"/>
              <a:t> 설정</a:t>
            </a:r>
            <a:r>
              <a:rPr lang="en-US" altLang="ko-KR" dirty="0"/>
              <a:t>,</a:t>
            </a:r>
            <a:r>
              <a:rPr lang="ko-KR" altLang="en-US" dirty="0"/>
              <a:t>타입설정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com.qms.language.controller</a:t>
            </a:r>
            <a:r>
              <a:rPr lang="en-US" altLang="ko-KR" dirty="0"/>
              <a:t> &gt; </a:t>
            </a:r>
            <a:r>
              <a:rPr lang="en-US" altLang="ko-KR" sz="1800" dirty="0">
                <a:effectLst/>
              </a:rPr>
              <a:t>LanguageController</a:t>
            </a:r>
            <a:r>
              <a:rPr lang="en-US" altLang="ko-KR" dirty="0"/>
              <a:t>.java(</a:t>
            </a:r>
            <a:r>
              <a:rPr lang="ko-KR" altLang="en-US" dirty="0"/>
              <a:t>주소 다시 불러오기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그밖에</a:t>
            </a:r>
            <a:r>
              <a:rPr lang="ko-KR" altLang="en-US" dirty="0"/>
              <a:t>  다국어를 적용하기 위한 </a:t>
            </a:r>
            <a:r>
              <a:rPr lang="en-US" altLang="ko-KR" dirty="0" err="1"/>
              <a:t>jsp</a:t>
            </a:r>
            <a:r>
              <a:rPr lang="ko-KR" altLang="en-US" dirty="0"/>
              <a:t>파일을 수정할 필요가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jstl</a:t>
            </a:r>
            <a:r>
              <a:rPr lang="ko-KR" altLang="en-US" dirty="0"/>
              <a:t>호출</a:t>
            </a:r>
            <a:r>
              <a:rPr lang="en-US" altLang="ko-KR" dirty="0"/>
              <a:t>,</a:t>
            </a:r>
            <a:r>
              <a:rPr lang="da-DK" altLang="ko-KR" sz="1800" dirty="0">
                <a:effectLst/>
                <a:latin typeface="Verdana" panose="020B060403050404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a-DK" altLang="ko-KR" sz="1800" dirty="0">
                <a:effectLst/>
                <a:latin typeface="Verdana" panose="020B0604030504040204" pitchFamily="34" charset="0"/>
              </a:rPr>
              <a:t>&lt;</a:t>
            </a:r>
            <a:r>
              <a:rPr lang="da-DK" altLang="ko-KR" sz="1800" b="1" dirty="0">
                <a:effectLst/>
                <a:latin typeface="Verdana" panose="020B0604030504040204" pitchFamily="34" charset="0"/>
              </a:rPr>
              <a:t>spring:message</a:t>
            </a:r>
            <a:r>
              <a:rPr lang="da-DK" altLang="ko-KR" sz="1800" dirty="0">
                <a:effectLst/>
                <a:latin typeface="Verdana" panose="020B0604030504040204" pitchFamily="34" charset="0"/>
              </a:rPr>
              <a:t> code=</a:t>
            </a:r>
            <a:r>
              <a:rPr lang="da-DK" altLang="ko-KR" sz="1800" i="1" dirty="0">
                <a:effectLst/>
                <a:latin typeface="Verdana" panose="020B0604030504040204" pitchFamily="34" charset="0"/>
              </a:rPr>
              <a:t>”"</a:t>
            </a:r>
            <a:r>
              <a:rPr lang="da-DK" altLang="ko-KR" sz="1800" dirty="0">
                <a:effectLst/>
                <a:latin typeface="Verdana" panose="020B0604030504040204" pitchFamily="34" charset="0"/>
              </a:rPr>
              <a:t> /&gt;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화 하기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현재 로케일에 맞는 언어로 출력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Verdana" panose="020B0604030504040204" pitchFamily="34" charset="0"/>
              </a:rPr>
              <a:t> </a:t>
            </a:r>
            <a:r>
              <a:rPr lang="ko-KR" altLang="en-US" dirty="0" err="1">
                <a:latin typeface="Verdana" panose="020B0604030504040204" pitchFamily="34" charset="0"/>
              </a:rPr>
              <a:t>메뉴쪽</a:t>
            </a:r>
            <a:r>
              <a:rPr lang="ko-KR" altLang="en-US" dirty="0">
                <a:latin typeface="Verdana" panose="020B0604030504040204" pitchFamily="34" charset="0"/>
              </a:rPr>
              <a:t> 언어선택추가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1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6" y="669956"/>
            <a:ext cx="8446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호출시</a:t>
            </a:r>
            <a:r>
              <a:rPr lang="ko-KR" altLang="en-US" b="1" dirty="0"/>
              <a:t> 흐름</a:t>
            </a:r>
            <a:endParaRPr lang="en-US" altLang="ko-KR" b="1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Jsp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에서 언어변경태그 클릭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클릭하면 </a:t>
            </a:r>
            <a:r>
              <a:rPr lang="en-US" altLang="ko-KR" dirty="0"/>
              <a:t>Controller</a:t>
            </a:r>
            <a:r>
              <a:rPr lang="ko-KR" altLang="en-US" dirty="0"/>
              <a:t> 호출</a:t>
            </a:r>
            <a:r>
              <a:rPr lang="en-US" altLang="ko-KR" dirty="0"/>
              <a:t>(lang</a:t>
            </a:r>
            <a:r>
              <a:rPr lang="ko-KR" altLang="en-US" dirty="0"/>
              <a:t>인자를 보냄 </a:t>
            </a:r>
            <a:r>
              <a:rPr lang="en-US" altLang="ko-KR" dirty="0" err="1"/>
              <a:t>ko,en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Controller</a:t>
            </a:r>
            <a:r>
              <a:rPr lang="ko-KR" altLang="en-US" dirty="0"/>
              <a:t>를 호출하기 전에 </a:t>
            </a:r>
            <a:r>
              <a:rPr lang="en-US" altLang="ko-KR" sz="1800" dirty="0">
                <a:effectLst/>
              </a:rPr>
              <a:t>Config</a:t>
            </a:r>
            <a:r>
              <a:rPr lang="ko-KR" altLang="en-US" sz="1800" dirty="0">
                <a:effectLst/>
              </a:rPr>
              <a:t>쪽에서 로케일을 먼저 지정을 한다</a:t>
            </a:r>
            <a:r>
              <a:rPr lang="en-US" altLang="ko-KR" sz="1800" dirty="0">
                <a:effectLst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effectLst/>
              </a:rPr>
              <a:t>&gt;Config(</a:t>
            </a:r>
            <a:r>
              <a:rPr lang="ko-KR" altLang="en-US" sz="1800" dirty="0">
                <a:effectLst/>
              </a:rPr>
              <a:t>인자를 확인하여 </a:t>
            </a:r>
            <a:r>
              <a:rPr lang="en-US" altLang="ko-KR" sz="1800" dirty="0">
                <a:effectLst/>
              </a:rPr>
              <a:t>ko</a:t>
            </a:r>
            <a:r>
              <a:rPr lang="ko-KR" altLang="en-US" dirty="0"/>
              <a:t> 또는</a:t>
            </a:r>
            <a:r>
              <a:rPr lang="ko-KR" altLang="en-US" sz="1800" dirty="0">
                <a:effectLst/>
              </a:rPr>
              <a:t> </a:t>
            </a:r>
            <a:r>
              <a:rPr lang="en-US" altLang="ko-KR" sz="1800" dirty="0" err="1">
                <a:effectLst/>
              </a:rPr>
              <a:t>en</a:t>
            </a:r>
            <a:r>
              <a:rPr lang="en-US" altLang="ko-KR" sz="1800" dirty="0">
                <a:effectLst/>
              </a:rPr>
              <a:t> </a:t>
            </a:r>
            <a:r>
              <a:rPr lang="ko-KR" altLang="en-US" sz="1800" dirty="0" err="1">
                <a:effectLst/>
              </a:rPr>
              <a:t>로케일설정한다</a:t>
            </a:r>
            <a:r>
              <a:rPr lang="en-US" altLang="ko-KR" sz="1800" dirty="0">
                <a:effectLst/>
              </a:rPr>
              <a:t>.) </a:t>
            </a:r>
          </a:p>
          <a:p>
            <a:endParaRPr lang="en-US" altLang="ko-KR" dirty="0"/>
          </a:p>
          <a:p>
            <a:r>
              <a:rPr lang="en-US" altLang="ko-KR" dirty="0"/>
              <a:t>&gt;Controller(</a:t>
            </a:r>
            <a:r>
              <a:rPr lang="ko-KR" altLang="en-US" dirty="0"/>
              <a:t>해당페이지를 다시 불러온다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86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7" y="669956"/>
            <a:ext cx="237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Pom.xml </a:t>
            </a:r>
            <a:r>
              <a:rPr lang="ko-KR" altLang="en-US" b="1" dirty="0"/>
              <a:t>의존성추가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985767-EB46-353E-BBB8-0005C779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39288"/>
            <a:ext cx="5410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812926" y="325411"/>
            <a:ext cx="269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message_ko.properties</a:t>
            </a:r>
            <a:endParaRPr lang="en-US" altLang="ko-KR" b="1" dirty="0"/>
          </a:p>
          <a:p>
            <a:r>
              <a:rPr lang="en-US" altLang="ko-KR" b="1" dirty="0" err="1"/>
              <a:t>message_en.properties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B397D-544A-C612-2DFC-6BCA9BEB4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50"/>
          <a:stretch/>
        </p:blipFill>
        <p:spPr>
          <a:xfrm>
            <a:off x="5676077" y="925575"/>
            <a:ext cx="4402996" cy="5733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9B4FB1-BAD5-5FD4-8F74-D34007C0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" y="925575"/>
            <a:ext cx="4530575" cy="5733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C10B69-3108-CFD5-E9CB-3E3E53D29554}"/>
              </a:ext>
            </a:extLst>
          </p:cNvPr>
          <p:cNvSpPr/>
          <p:nvPr/>
        </p:nvSpPr>
        <p:spPr>
          <a:xfrm>
            <a:off x="1165963" y="4219032"/>
            <a:ext cx="1749254" cy="687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FE56F4-F705-2A07-3DDD-7C5DD3D57966}"/>
              </a:ext>
            </a:extLst>
          </p:cNvPr>
          <p:cNvSpPr/>
          <p:nvPr/>
        </p:nvSpPr>
        <p:spPr>
          <a:xfrm>
            <a:off x="5846605" y="4219032"/>
            <a:ext cx="2029910" cy="687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680375" y="481833"/>
            <a:ext cx="177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jsp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D8F26-F33C-4122-6E93-A248AA54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9"/>
          <a:stretch/>
        </p:blipFill>
        <p:spPr>
          <a:xfrm>
            <a:off x="680375" y="1273228"/>
            <a:ext cx="9515475" cy="238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B904F-7C14-BB82-7002-FACE4A1DA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04"/>
          <a:stretch/>
        </p:blipFill>
        <p:spPr>
          <a:xfrm>
            <a:off x="680375" y="2658951"/>
            <a:ext cx="7248525" cy="2639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A970E3-BE9A-2F81-0F6D-27109B907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09" b="18888"/>
          <a:stretch/>
        </p:blipFill>
        <p:spPr>
          <a:xfrm>
            <a:off x="7928900" y="2658951"/>
            <a:ext cx="3977827" cy="34059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AF67C6-0EAC-0A3D-77FC-1BF28E42754C}"/>
              </a:ext>
            </a:extLst>
          </p:cNvPr>
          <p:cNvSpPr/>
          <p:nvPr/>
        </p:nvSpPr>
        <p:spPr>
          <a:xfrm>
            <a:off x="3232087" y="3508690"/>
            <a:ext cx="3911097" cy="655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AA6CB8-F55F-73BC-4C60-21F7A4B020B2}"/>
              </a:ext>
            </a:extLst>
          </p:cNvPr>
          <p:cNvSpPr/>
          <p:nvPr/>
        </p:nvSpPr>
        <p:spPr>
          <a:xfrm>
            <a:off x="8655113" y="5649362"/>
            <a:ext cx="3251614" cy="321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C26C2-1243-EC65-5DFE-6CAC23F4EE0A}"/>
              </a:ext>
            </a:extLst>
          </p:cNvPr>
          <p:cNvSpPr txBox="1"/>
          <p:nvPr/>
        </p:nvSpPr>
        <p:spPr>
          <a:xfrm>
            <a:off x="680375" y="944789"/>
            <a:ext cx="8626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Jstl</a:t>
            </a:r>
            <a:r>
              <a:rPr lang="ko-KR" altLang="en-US" b="1" dirty="0"/>
              <a:t>호출 </a:t>
            </a:r>
            <a:r>
              <a:rPr lang="en-US" altLang="ko-KR" b="1" dirty="0"/>
              <a:t>(spring </a:t>
            </a:r>
            <a:r>
              <a:rPr lang="en-US" altLang="ko-KR" b="1" dirty="0" err="1"/>
              <a:t>jstl</a:t>
            </a:r>
            <a:r>
              <a:rPr lang="ko-KR" altLang="en-US" b="1" dirty="0"/>
              <a:t>은 현재 로케일을 확인해서 언어 프로퍼티를 설정해준다</a:t>
            </a:r>
            <a:r>
              <a:rPr lang="en-US" altLang="ko-KR" b="1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59BC11-023F-9949-5FB0-A2DDF337F5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02" t="82148" r="50618" b="10679"/>
          <a:stretch/>
        </p:blipFill>
        <p:spPr>
          <a:xfrm>
            <a:off x="7866945" y="6320498"/>
            <a:ext cx="4039782" cy="3638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82F1C8-F5C4-7770-FED0-CE7CDAF49800}"/>
              </a:ext>
            </a:extLst>
          </p:cNvPr>
          <p:cNvSpPr/>
          <p:nvPr/>
        </p:nvSpPr>
        <p:spPr>
          <a:xfrm>
            <a:off x="8555525" y="6320498"/>
            <a:ext cx="3351202" cy="331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F619A6-475C-53D9-E1BF-49DA200C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3" b="37270"/>
          <a:stretch/>
        </p:blipFill>
        <p:spPr>
          <a:xfrm>
            <a:off x="680374" y="1511798"/>
            <a:ext cx="9515475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812926" y="561631"/>
            <a:ext cx="141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Config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6A219-884D-2274-C81E-75BDB3B0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59014"/>
            <a:ext cx="11023600" cy="54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812926" y="561631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메뉴부분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2E4B4-3094-2FD6-0F84-FAEA7E99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65" y="1161795"/>
            <a:ext cx="9591675" cy="1885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977AEA-412D-37D0-53E6-53F227073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4" r="10475"/>
          <a:stretch/>
        </p:blipFill>
        <p:spPr>
          <a:xfrm>
            <a:off x="1046665" y="3147150"/>
            <a:ext cx="2321224" cy="18859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7BC068-0841-9A13-2CC7-D044C686B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68" b="13244"/>
          <a:stretch/>
        </p:blipFill>
        <p:spPr>
          <a:xfrm>
            <a:off x="4623679" y="2734031"/>
            <a:ext cx="6248400" cy="223351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F0B787-1CF6-E8FA-0B52-B048A340DDC5}"/>
              </a:ext>
            </a:extLst>
          </p:cNvPr>
          <p:cNvCxnSpPr/>
          <p:nvPr/>
        </p:nvCxnSpPr>
        <p:spPr>
          <a:xfrm flipV="1">
            <a:off x="1991761" y="2362124"/>
            <a:ext cx="660903" cy="1475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7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812926" y="561631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메뉴부분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92FF35-DE0D-23D5-8DE2-C57613D1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06"/>
            <a:ext cx="12192000" cy="6190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6F0743-7C63-4B0F-5A93-E59A2AC11F88}"/>
              </a:ext>
            </a:extLst>
          </p:cNvPr>
          <p:cNvSpPr txBox="1"/>
          <p:nvPr/>
        </p:nvSpPr>
        <p:spPr>
          <a:xfrm>
            <a:off x="512651" y="243106"/>
            <a:ext cx="2326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구현모습</a:t>
            </a:r>
            <a:r>
              <a:rPr lang="en-US" altLang="ko-KR" dirty="0"/>
              <a:t>(</a:t>
            </a:r>
            <a:r>
              <a:rPr lang="ko-KR" altLang="en-US" dirty="0"/>
              <a:t>한국어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716A8F-13F5-3111-002B-4EE4449BF828}"/>
              </a:ext>
            </a:extLst>
          </p:cNvPr>
          <p:cNvSpPr/>
          <p:nvPr/>
        </p:nvSpPr>
        <p:spPr>
          <a:xfrm>
            <a:off x="10849258" y="262362"/>
            <a:ext cx="529816" cy="32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200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이</dc:creator>
  <cp:lastModifiedBy>ezen</cp:lastModifiedBy>
  <cp:revision>17</cp:revision>
  <dcterms:created xsi:type="dcterms:W3CDTF">2024-05-16T05:29:02Z</dcterms:created>
  <dcterms:modified xsi:type="dcterms:W3CDTF">2024-06-21T03:58:41Z</dcterms:modified>
</cp:coreProperties>
</file>